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66552abb2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66552abb2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69e5d3de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069e5d3d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6b7adab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6b7adab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69e5d3de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69e5d3de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66552abb2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066552abb2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66552abb2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066552abb2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066552abb2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066552abb2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rgbClr val="D9829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6879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RazKey</a:t>
            </a:r>
            <a:endParaRPr/>
          </a:p>
        </p:txBody>
      </p:sp>
      <p:sp>
        <p:nvSpPr>
          <p:cNvPr id="278" name="Google Shape;278;p1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By: Nicholas Hardy, Kaede Kawata, James Sullivan, Yen Vo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6879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3430500" cy="7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Login Screen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657250" y="1707278"/>
            <a:ext cx="34305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n">
                <a:solidFill>
                  <a:schemeClr val="lt1"/>
                </a:solidFill>
              </a:rPr>
              <a:t>When the user opens the app they are prompted to enter their </a:t>
            </a:r>
            <a:r>
              <a:rPr lang="en">
                <a:solidFill>
                  <a:schemeClr val="lt1"/>
                </a:solidFill>
              </a:rPr>
              <a:t>username and password in order to log in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051" y="217175"/>
            <a:ext cx="2098551" cy="34232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6" name="Google Shape;286;p14"/>
          <p:cNvCxnSpPr/>
          <p:nvPr/>
        </p:nvCxnSpPr>
        <p:spPr>
          <a:xfrm>
            <a:off x="5727600" y="2845463"/>
            <a:ext cx="1492500" cy="2388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87" name="Google Shape;28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0100" y="1707275"/>
            <a:ext cx="1867124" cy="3045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6879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34305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Menu Screen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3" name="Google Shape;293;p15"/>
          <p:cNvSpPr txBox="1"/>
          <p:nvPr>
            <p:ph idx="1" type="subTitle"/>
          </p:nvPr>
        </p:nvSpPr>
        <p:spPr>
          <a:xfrm>
            <a:off x="675725" y="1670003"/>
            <a:ext cx="3430500" cy="32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n">
                <a:solidFill>
                  <a:schemeClr val="lt1"/>
                </a:solidFill>
              </a:rPr>
              <a:t>Logging in brings you to a notepad where new information can be written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n">
                <a:solidFill>
                  <a:schemeClr val="lt1"/>
                </a:solidFill>
              </a:rPr>
              <a:t>Files can be accessed from the ‘OPEN’ button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n">
                <a:solidFill>
                  <a:schemeClr val="lt1"/>
                </a:solidFill>
              </a:rPr>
              <a:t>Written data gets saved by pressing the ‘SAVE’ button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n">
                <a:solidFill>
                  <a:schemeClr val="lt1"/>
                </a:solidFill>
              </a:rPr>
              <a:t>The ‘NEW’ button opens a new notepad file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94" name="Google Shape;2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500" y="256300"/>
            <a:ext cx="1867124" cy="3045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2774" y="1828613"/>
            <a:ext cx="1993577" cy="32519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" name="Google Shape;296;p15"/>
          <p:cNvCxnSpPr/>
          <p:nvPr/>
        </p:nvCxnSpPr>
        <p:spPr>
          <a:xfrm>
            <a:off x="6229550" y="2024375"/>
            <a:ext cx="1121400" cy="7626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6879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>
            <p:ph type="title"/>
          </p:nvPr>
        </p:nvSpPr>
        <p:spPr>
          <a:xfrm>
            <a:off x="1303800" y="598575"/>
            <a:ext cx="4543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The intended functionality and </a:t>
            </a:r>
            <a:r>
              <a:rPr lang="en" sz="4000">
                <a:solidFill>
                  <a:schemeClr val="lt1"/>
                </a:solidFill>
              </a:rPr>
              <a:t>appearance...</a:t>
            </a:r>
            <a:endParaRPr sz="4000">
              <a:solidFill>
                <a:schemeClr val="lt1"/>
              </a:solidFill>
            </a:endParaRPr>
          </a:p>
        </p:txBody>
      </p:sp>
      <p:cxnSp>
        <p:nvCxnSpPr>
          <p:cNvPr id="302" name="Google Shape;302;p16"/>
          <p:cNvCxnSpPr/>
          <p:nvPr/>
        </p:nvCxnSpPr>
        <p:spPr>
          <a:xfrm>
            <a:off x="6229550" y="1720300"/>
            <a:ext cx="2537100" cy="26100"/>
          </a:xfrm>
          <a:prstGeom prst="straightConnector1">
            <a:avLst/>
          </a:prstGeom>
          <a:noFill/>
          <a:ln cap="flat" cmpd="sng" w="1524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6879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1303800" y="598575"/>
            <a:ext cx="3430500" cy="7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Login Screen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8" name="Google Shape;308;p17"/>
          <p:cNvSpPr txBox="1"/>
          <p:nvPr>
            <p:ph idx="1" type="subTitle"/>
          </p:nvPr>
        </p:nvSpPr>
        <p:spPr>
          <a:xfrm>
            <a:off x="657250" y="1707278"/>
            <a:ext cx="34305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n">
                <a:solidFill>
                  <a:schemeClr val="lt1"/>
                </a:solidFill>
              </a:rPr>
              <a:t>When the user opens the app they are prompted to enter their username and password in order to log in.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09" name="Google Shape;3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423" y="130500"/>
            <a:ext cx="1589925" cy="307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8900" y="1939675"/>
            <a:ext cx="1537263" cy="30745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1" name="Google Shape;311;p17"/>
          <p:cNvCxnSpPr/>
          <p:nvPr/>
        </p:nvCxnSpPr>
        <p:spPr>
          <a:xfrm>
            <a:off x="5948225" y="1754900"/>
            <a:ext cx="1320600" cy="12192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6879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/>
          <p:nvPr>
            <p:ph type="title"/>
          </p:nvPr>
        </p:nvSpPr>
        <p:spPr>
          <a:xfrm>
            <a:off x="1303800" y="598575"/>
            <a:ext cx="34305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Menu Screen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7" name="Google Shape;317;p18"/>
          <p:cNvSpPr txBox="1"/>
          <p:nvPr>
            <p:ph idx="1" type="subTitle"/>
          </p:nvPr>
        </p:nvSpPr>
        <p:spPr>
          <a:xfrm>
            <a:off x="675725" y="1670003"/>
            <a:ext cx="3430500" cy="32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n">
                <a:solidFill>
                  <a:schemeClr val="lt1"/>
                </a:solidFill>
              </a:rPr>
              <a:t>With different folders, the user can select which folder to access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n">
                <a:solidFill>
                  <a:schemeClr val="lt1"/>
                </a:solidFill>
              </a:rPr>
              <a:t>by clicking each button they </a:t>
            </a:r>
            <a:r>
              <a:rPr lang="en">
                <a:solidFill>
                  <a:schemeClr val="lt1"/>
                </a:solidFill>
              </a:rPr>
              <a:t>will</a:t>
            </a:r>
            <a:r>
              <a:rPr lang="en">
                <a:solidFill>
                  <a:schemeClr val="lt1"/>
                </a:solidFill>
              </a:rPr>
              <a:t> be directed to a new screen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n">
                <a:solidFill>
                  <a:schemeClr val="lt1"/>
                </a:solidFill>
              </a:rPr>
              <a:t>*All subfolders have the same characteristics as the demonstrated ‘Passwords’ button*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18" name="Google Shape;3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900" y="182925"/>
            <a:ext cx="1550125" cy="3100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3425" y="1947075"/>
            <a:ext cx="1550124" cy="30817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0" name="Google Shape;320;p18"/>
          <p:cNvCxnSpPr/>
          <p:nvPr/>
        </p:nvCxnSpPr>
        <p:spPr>
          <a:xfrm>
            <a:off x="6040600" y="1324575"/>
            <a:ext cx="1320600" cy="12192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6879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/>
          <p:nvPr>
            <p:ph type="title"/>
          </p:nvPr>
        </p:nvSpPr>
        <p:spPr>
          <a:xfrm>
            <a:off x="1303800" y="598575"/>
            <a:ext cx="34305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Passwords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6" name="Google Shape;326;p19"/>
          <p:cNvSpPr txBox="1"/>
          <p:nvPr>
            <p:ph idx="1" type="subTitle"/>
          </p:nvPr>
        </p:nvSpPr>
        <p:spPr>
          <a:xfrm>
            <a:off x="518700" y="1653300"/>
            <a:ext cx="3430500" cy="25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n">
                <a:solidFill>
                  <a:schemeClr val="lt1"/>
                </a:solidFill>
              </a:rPr>
              <a:t>if the user pressed the ‘New Password’ button they are redirected to a </a:t>
            </a:r>
            <a:r>
              <a:rPr lang="en">
                <a:solidFill>
                  <a:schemeClr val="lt1"/>
                </a:solidFill>
              </a:rPr>
              <a:t>keyboard</a:t>
            </a:r>
            <a:r>
              <a:rPr lang="en">
                <a:solidFill>
                  <a:schemeClr val="lt1"/>
                </a:solidFill>
              </a:rPr>
              <a:t> and new password entry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n">
                <a:solidFill>
                  <a:schemeClr val="lt1"/>
                </a:solidFill>
              </a:rPr>
              <a:t>pressing the save button returns back to the passwords screen while saving the password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27" name="Google Shape;3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150" y="201400"/>
            <a:ext cx="1550124" cy="3081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7950" y="1838542"/>
            <a:ext cx="1550124" cy="30771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9" name="Google Shape;329;p19"/>
          <p:cNvCxnSpPr/>
          <p:nvPr/>
        </p:nvCxnSpPr>
        <p:spPr>
          <a:xfrm>
            <a:off x="6253025" y="1132688"/>
            <a:ext cx="1016100" cy="11394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6879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"/>
          <p:cNvSpPr txBox="1"/>
          <p:nvPr>
            <p:ph type="title"/>
          </p:nvPr>
        </p:nvSpPr>
        <p:spPr>
          <a:xfrm>
            <a:off x="1303800" y="598575"/>
            <a:ext cx="34305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New Folder Creation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5" name="Google Shape;335;p20"/>
          <p:cNvSpPr txBox="1"/>
          <p:nvPr>
            <p:ph idx="1" type="subTitle"/>
          </p:nvPr>
        </p:nvSpPr>
        <p:spPr>
          <a:xfrm>
            <a:off x="518700" y="1653300"/>
            <a:ext cx="3430500" cy="25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n">
                <a:solidFill>
                  <a:schemeClr val="lt1"/>
                </a:solidFill>
              </a:rPr>
              <a:t>Creating a new folder creates a new .txt file in while the program will write to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36" name="Google Shape;3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100" y="286375"/>
            <a:ext cx="1537263" cy="3074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5225" y="1865800"/>
            <a:ext cx="1537275" cy="3065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8" name="Google Shape;338;p20"/>
          <p:cNvCxnSpPr/>
          <p:nvPr/>
        </p:nvCxnSpPr>
        <p:spPr>
          <a:xfrm>
            <a:off x="6132950" y="2471963"/>
            <a:ext cx="1108500" cy="5115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