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3690f914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3690f914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3690f914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3690f914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3690f914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3690f914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3690f914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3690f914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3690f914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3690f914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3690f914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3690f914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3690f914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3690f914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3690f914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3690f914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3690f914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3690f914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3690f914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3690f914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3690f914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3690f914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3690f914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3690f914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3690f914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3690f914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3690f914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3690f914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idiq.atlassian.net/wiki/spaces/PPD/pages/145063945/Apps+I+Lik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b.gy/gczqoh" TargetMode="External"/><Relationship Id="rId4" Type="http://schemas.openxmlformats.org/officeDocument/2006/relationships/hyperlink" Target="https://rb.gy/gczqoh" TargetMode="External"/><Relationship Id="rId5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idiq.atlassian.net/wiki/spaces/PPD/pages/25788673/Software+Engineer+Job+Ladde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91825"/>
            <a:ext cx="8520600" cy="18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Be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Expert Beginner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1437950"/>
            <a:ext cx="8520600" cy="1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How do we avoid the expert beginner trap?</a:t>
            </a:r>
            <a:endParaRPr sz="6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</a:t>
            </a:r>
            <a:endParaRPr/>
          </a:p>
        </p:txBody>
      </p:sp>
      <p:sp>
        <p:nvSpPr>
          <p:cNvPr id="114" name="Google Shape;114;p23"/>
          <p:cNvSpPr txBox="1"/>
          <p:nvPr>
            <p:ph idx="2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Asking Ourselves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Read the Docs and listen to your team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Identify Important Quality attributes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eriod"/>
            </a:pPr>
            <a:r>
              <a:rPr lang="en" sz="1800">
                <a:solidFill>
                  <a:srgbClr val="FFFFFF"/>
                </a:solidFill>
              </a:rPr>
              <a:t>Reliability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eriod"/>
            </a:pPr>
            <a:r>
              <a:rPr lang="en" sz="1800">
                <a:solidFill>
                  <a:srgbClr val="FFFFFF"/>
                </a:solidFill>
              </a:rPr>
              <a:t>Reusability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 Ladder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221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 Think of a naive solution that solves your problem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 Ask yourself, what about this solution concerns you?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3. Repeat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You always have a working solution, even if it isn't ideal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Tackle the Tedious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200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Don't let tedium be a reason to avoid the work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Make work less tedious by leveraging your tools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1. Typescript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2. Tests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    3. Editor (vim!)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Contribute to the Team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Your ideas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Your resources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Your experiences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Your knowledge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Apps I Like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Avoiding The Expert Developer Trap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Always seek new opportunities for growth.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Take the time to understand the problem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Use the solution ladder to bust through a block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Tackle the Tedious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Leverage your Tools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Help make the team better by sharing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32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Expert Beginner?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</a:t>
            </a:r>
            <a:r>
              <a:rPr lang="en" sz="1700">
                <a:solidFill>
                  <a:schemeClr val="hlink"/>
                </a:solidFill>
                <a:uFill>
                  <a:noFill/>
                </a:uFill>
                <a:hlinkClick r:id="rId4"/>
              </a:rPr>
              <a:t>rb.gy/gczqoh</a:t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Trapped in permanent mediocrity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Stunted by the belief that they’ve achieved expert status and improvement is not possible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Rapid skill acquisition" id="61" name="Google Shape;6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5275" y="2359850"/>
            <a:ext cx="5170326" cy="26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The Five Dreyfus Model Stages -"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400" y="1130075"/>
            <a:ext cx="5591175" cy="3461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Road to Expert... and Expert Beginner"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7200" y="337663"/>
            <a:ext cx="2316075" cy="436587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635625" y="452975"/>
            <a:ext cx="4398300" cy="3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FFFFFF"/>
                </a:solidFill>
              </a:rPr>
              <a:t>Ten years of experience </a:t>
            </a:r>
            <a:endParaRPr sz="3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3100">
                <a:solidFill>
                  <a:srgbClr val="FFFFFF"/>
                </a:solidFill>
              </a:rPr>
            </a:br>
            <a:r>
              <a:rPr lang="en" sz="3100">
                <a:solidFill>
                  <a:srgbClr val="FFFFFF"/>
                </a:solidFill>
              </a:rPr>
              <a:t>or</a:t>
            </a:r>
            <a:br>
              <a:rPr lang="en" sz="3100">
                <a:solidFill>
                  <a:srgbClr val="FFFFFF"/>
                </a:solidFill>
              </a:rPr>
            </a:br>
            <a:br>
              <a:rPr lang="en" sz="3100">
                <a:solidFill>
                  <a:srgbClr val="FFFFFF"/>
                </a:solidFill>
              </a:rPr>
            </a:br>
            <a:r>
              <a:rPr lang="en" sz="3100">
                <a:solidFill>
                  <a:srgbClr val="FFFFFF"/>
                </a:solidFill>
              </a:rPr>
              <a:t>The same year of experience ten times.</a:t>
            </a:r>
            <a:endParaRPr sz="3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 Premise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072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Check Out the</a:t>
            </a:r>
            <a:r>
              <a:rPr lang="en" sz="1400"/>
              <a:t>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Software Engineer Job Ladder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 Give a junior developer a problem and they come back with questions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 Give a mid-level developer a problem and they come back with a solution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3. Give a senior developer a problem and they come back with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 set of solutions and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 recommendation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986425"/>
            <a:ext cx="8520600" cy="28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Profiles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of a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Developer</a:t>
            </a:r>
            <a:endParaRPr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Junior Developer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331300" cy="27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b="1" lang="en" sz="1700">
                <a:solidFill>
                  <a:srgbClr val="FFFFFF"/>
                </a:solidFill>
              </a:rPr>
              <a:t>Give a junior developer a problem and they come back with questions</a:t>
            </a:r>
            <a:endParaRPr b="1" sz="1700"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They think: "Critique is a sign of my inadequacy as a developer"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When considering the pros and cons of a solution they:</a:t>
            </a:r>
            <a:endParaRPr sz="1700">
              <a:solidFill>
                <a:srgbClr val="FFFFFF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lang="en" sz="1700">
                <a:solidFill>
                  <a:srgbClr val="FFFFFF"/>
                </a:solidFill>
              </a:rPr>
              <a:t>May be overwhelmed by edge cases and stunted with questions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Tries to create the perfect PR every single time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May have a hard time explaining the problem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272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Mid-Level</a:t>
            </a:r>
            <a:r>
              <a:rPr lang="en"/>
              <a:t> Developer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878475"/>
            <a:ext cx="8520600" cy="38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b="1" lang="en" sz="1700">
                <a:solidFill>
                  <a:srgbClr val="FFFFFF"/>
                </a:solidFill>
              </a:rPr>
              <a:t>Give a mid-level developer a problem and they come back with a solution</a:t>
            </a:r>
            <a:endParaRPr b="1" sz="1700"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They think: "Critique is a sign of my solutions inadequacy"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When considering the pros and cons of a solution they:</a:t>
            </a:r>
            <a:endParaRPr sz="1700">
              <a:solidFill>
                <a:srgbClr val="FFFFFF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lang="en" sz="1700">
                <a:solidFill>
                  <a:srgbClr val="FFFFFF"/>
                </a:solidFill>
              </a:rPr>
              <a:t>Are able to prioritize edge cases</a:t>
            </a:r>
            <a:endParaRPr sz="1700">
              <a:solidFill>
                <a:srgbClr val="FFFFFF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lang="en" sz="1700">
                <a:solidFill>
                  <a:srgbClr val="FFFFFF"/>
                </a:solidFill>
              </a:rPr>
              <a:t>May take notes to help them focus without going through rabbit trails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Create PRs that can be improved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Can explain the problem and their solution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32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Senior Developer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901400"/>
            <a:ext cx="8520600" cy="40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b="1" lang="en" sz="1600">
                <a:solidFill>
                  <a:srgbClr val="FFFFFF"/>
                </a:solidFill>
              </a:rPr>
              <a:t>Give a senior developer a problem and they come back with a set of solutions and a recommendation</a:t>
            </a:r>
            <a:endParaRPr b="1"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They think: "Critique is an opportunity for growth and improvement"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When considering the pros and cons of a solution they: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Consider a range of scenarios and the edge cases that may arise in each scenario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Will take notes as they research and develop a solution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Create PRs that explain their solution so that code reviewers can easily find potential problems or edge cases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Can explain the problem and a set of solutions along with the pros and cons of each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