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cbeb7c78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cbeb7c78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activities that comprise a story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cbeb7c78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cbeb7c78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activities that comprise a story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beb7c78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beb7c78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cbeb7c7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cbeb7c7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Outcomes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From not subscribing to your SaaS product, to subscribing to your SaaS product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From not sending dispute letters, to sending dispute letters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From shunning clients with low credit scores, to following up with clients after they’ve improved their credit score.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From having no data, to making decisions based on real user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Outputs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sign up workflow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 endpoints that generate PDF files of dispute letters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SaaS application that helps clients improve their credit scores and notifies a mortgage broker when they’re ready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implementation of analytics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Center vs Cost Center Implication: Minimize Output, Maximize Outcomes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think of some examples of outcomes and outputs?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beb7c78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beb7c78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 engineers, we naturally focus on outputs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we need to be aware of outcomes. They influence how we prioritize our work and how we can maximize our impact on a project.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we can often forget to be intentional about the transition from outcomes to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process happens when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Business stakeholders create constraints on the project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“I want the app to be highly polished”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designer creates a mockup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product owner or project manager creates tickets that make assumptions about implementation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engineer rushes through a ticket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Ideally as engineers, we can be involved in this process as early as possible so we can help minimize output and maximize outcomes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that isn’t always possible.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either case, we need tools that help 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Intelligently convert outcomes to outputs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Reason about outputs that have already been specified by designers/product owners/ other stakeholders/etc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beb7c78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beb7c78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cbeb7c78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cbeb7c78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 user story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how product owners like to keep track of outcomes and values for their products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is a whole lot of theory behind these things so I won’t dig in to this too much, but I wanted to bring these up to make 2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Stories can be used to track value for any system, not just SaaS products or customer facing apps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user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cbeb7c78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cbeb7c78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you’re planning a sprint or 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helps us avoid creating fake, “mock” functions that will be implemented later. This simplifies validation of a ticket, and helps the project move more smoothly.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beb7c78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cbeb7c78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cbeb7c78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cbeb7c78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activities that comprise a story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cbeb7c78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cbeb7c78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activities that comprise a story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Outcomes to Outputs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325" y="699800"/>
            <a:ext cx="7453360" cy="444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75" y="699800"/>
            <a:ext cx="5518533" cy="41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783450" y="374700"/>
            <a:ext cx="7936800" cy="4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Summary</a:t>
            </a:r>
            <a:endParaRPr b="1" sz="2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should be intentional about converting outcomes to outputs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need tools to help us reason about this process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tools we went over: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Dependency Graph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Describes the dependency relationships between user story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Help us make sure we’re </a:t>
            </a:r>
            <a:r>
              <a:rPr lang="en" sz="1600"/>
              <a:t>tackling</a:t>
            </a:r>
            <a:r>
              <a:rPr lang="en" sz="1600"/>
              <a:t> our tasks in the right order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Activity Diagrams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Describes the steps it takes to complete a user story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Helps us identify the technical requirements for a user story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Sequence Diagram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Describes the messaging between different units in a system to complete a story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Helps us identify the specific units to be developed, and the messages they must send to each other.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785675"/>
            <a:ext cx="39999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Outcome</a:t>
            </a:r>
            <a:endParaRPr b="1" sz="33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Focused on value to the user*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Progress is measured by observable changes in user behavior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profit center</a:t>
            </a:r>
            <a:endParaRPr/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832400" y="785725"/>
            <a:ext cx="39999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Output</a:t>
            </a:r>
            <a:endParaRPr b="1" sz="33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Focused on deliverables and artifacts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Progress is measured by the number of deliverables and artifacts developed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cost center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82800" y="4407225"/>
            <a:ext cx="7778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*The user is anybody who derives value from the system, including the business stakeholders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80300" y="555200"/>
            <a:ext cx="8183400" cy="31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Outcomes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will be converted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Projected Outputs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701750" y="3702800"/>
            <a:ext cx="5740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Whether we are intentional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about it or not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Enough Theory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Story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31350"/>
            <a:ext cx="8520600" cy="3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an</a:t>
            </a:r>
            <a:r>
              <a:rPr lang="en"/>
              <a:t> author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 need to</a:t>
            </a:r>
            <a:r>
              <a:rPr lang="en"/>
              <a:t> review and approve reader 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So that</a:t>
            </a:r>
            <a:r>
              <a:rPr lang="en"/>
              <a:t> the discussion remains relevant and civil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190225" y="518350"/>
            <a:ext cx="71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B5394"/>
                </a:solidFill>
              </a:rPr>
              <a:t>Role</a:t>
            </a:r>
            <a:endParaRPr b="1" sz="1900">
              <a:solidFill>
                <a:srgbClr val="0B5394"/>
              </a:solidFill>
            </a:endParaRPr>
          </a:p>
        </p:txBody>
      </p:sp>
      <p:cxnSp>
        <p:nvCxnSpPr>
          <p:cNvPr id="80" name="Google Shape;80;p17"/>
          <p:cNvCxnSpPr>
            <a:stCxn id="79" idx="1"/>
          </p:cNvCxnSpPr>
          <p:nvPr/>
        </p:nvCxnSpPr>
        <p:spPr>
          <a:xfrm flipH="1">
            <a:off x="1927625" y="733900"/>
            <a:ext cx="2262600" cy="5571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7"/>
          <p:cNvSpPr txBox="1"/>
          <p:nvPr/>
        </p:nvSpPr>
        <p:spPr>
          <a:xfrm>
            <a:off x="7112900" y="1017725"/>
            <a:ext cx="10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B5394"/>
                </a:solidFill>
              </a:rPr>
              <a:t>Activity</a:t>
            </a:r>
            <a:endParaRPr b="1" sz="1900">
              <a:solidFill>
                <a:srgbClr val="0B5394"/>
              </a:solidFill>
            </a:endParaRPr>
          </a:p>
        </p:txBody>
      </p:sp>
      <p:cxnSp>
        <p:nvCxnSpPr>
          <p:cNvPr id="82" name="Google Shape;82;p17"/>
          <p:cNvCxnSpPr>
            <a:stCxn id="81" idx="1"/>
          </p:cNvCxnSpPr>
          <p:nvPr/>
        </p:nvCxnSpPr>
        <p:spPr>
          <a:xfrm flipH="1">
            <a:off x="4850300" y="1233275"/>
            <a:ext cx="2262600" cy="5571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7"/>
          <p:cNvSpPr txBox="1"/>
          <p:nvPr/>
        </p:nvSpPr>
        <p:spPr>
          <a:xfrm>
            <a:off x="5322900" y="2972200"/>
            <a:ext cx="231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B5394"/>
                </a:solidFill>
              </a:rPr>
              <a:t>Valuable Outcome</a:t>
            </a:r>
            <a:endParaRPr b="1" sz="1900">
              <a:solidFill>
                <a:srgbClr val="0B5394"/>
              </a:solidFill>
            </a:endParaRPr>
          </a:p>
        </p:txBody>
      </p:sp>
      <p:cxnSp>
        <p:nvCxnSpPr>
          <p:cNvPr id="84" name="Google Shape;84;p17"/>
          <p:cNvCxnSpPr>
            <a:stCxn id="83" idx="1"/>
          </p:cNvCxnSpPr>
          <p:nvPr/>
        </p:nvCxnSpPr>
        <p:spPr>
          <a:xfrm rot="10800000">
            <a:off x="3100800" y="2761150"/>
            <a:ext cx="2222100" cy="4266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Graph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27" y="1152475"/>
            <a:ext cx="6682552" cy="377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Graph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7" y="631675"/>
            <a:ext cx="9066225" cy="447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75" y="699800"/>
            <a:ext cx="7559456" cy="444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2200"/>
            <a:ext cx="5518533" cy="41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333" y="852200"/>
            <a:ext cx="3168266" cy="23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