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7" r:id="rId3"/>
    <p:sldId id="272" r:id="rId4"/>
    <p:sldId id="271" r:id="rId5"/>
    <p:sldId id="279" r:id="rId6"/>
    <p:sldId id="280" r:id="rId7"/>
    <p:sldId id="282" r:id="rId8"/>
    <p:sldId id="281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7070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769744-CC24-45BE-8EDF-1B5C19FD1C47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D"/>
        </a:p>
      </dgm:t>
    </dgm:pt>
    <dgm:pt modelId="{DC38B398-7EA8-4DE7-9A90-2245A0B511D7}">
      <dgm:prSet phldrT="[Text]"/>
      <dgm:spPr/>
      <dgm:t>
        <a:bodyPr/>
        <a:lstStyle/>
        <a:p>
          <a:r>
            <a:rPr lang="en-US" dirty="0"/>
            <a:t>SQL Commands</a:t>
          </a:r>
          <a:endParaRPr lang="en-ID" dirty="0"/>
        </a:p>
      </dgm:t>
    </dgm:pt>
    <dgm:pt modelId="{3BB324AD-07B8-4C47-A4DB-14C36F6C26A3}" type="parTrans" cxnId="{64596F06-5D3F-4D94-AA4A-8C6A07C03883}">
      <dgm:prSet/>
      <dgm:spPr/>
      <dgm:t>
        <a:bodyPr/>
        <a:lstStyle/>
        <a:p>
          <a:endParaRPr lang="en-ID"/>
        </a:p>
      </dgm:t>
    </dgm:pt>
    <dgm:pt modelId="{E86353D1-5738-4716-83CD-0A049655BADD}" type="sibTrans" cxnId="{64596F06-5D3F-4D94-AA4A-8C6A07C03883}">
      <dgm:prSet/>
      <dgm:spPr/>
      <dgm:t>
        <a:bodyPr/>
        <a:lstStyle/>
        <a:p>
          <a:endParaRPr lang="en-ID"/>
        </a:p>
      </dgm:t>
    </dgm:pt>
    <dgm:pt modelId="{CE73BEAF-0A45-4D49-9EFC-9043C7760EA2}">
      <dgm:prSet phldrT="[Text]"/>
      <dgm:spPr/>
      <dgm:t>
        <a:bodyPr/>
        <a:lstStyle/>
        <a:p>
          <a:r>
            <a:rPr lang="en-US" dirty="0"/>
            <a:t>Data Query Language (DQL)</a:t>
          </a:r>
          <a:endParaRPr lang="en-ID" dirty="0"/>
        </a:p>
      </dgm:t>
    </dgm:pt>
    <dgm:pt modelId="{247FA78A-E300-408B-8613-C8226F60CB2B}" type="parTrans" cxnId="{AC21E77A-0185-4FCC-88F6-605F884580E7}">
      <dgm:prSet/>
      <dgm:spPr/>
      <dgm:t>
        <a:bodyPr/>
        <a:lstStyle/>
        <a:p>
          <a:endParaRPr lang="en-ID"/>
        </a:p>
      </dgm:t>
    </dgm:pt>
    <dgm:pt modelId="{9373F107-12A5-4562-B715-4B1CA9FC638F}" type="sibTrans" cxnId="{AC21E77A-0185-4FCC-88F6-605F884580E7}">
      <dgm:prSet/>
      <dgm:spPr/>
      <dgm:t>
        <a:bodyPr/>
        <a:lstStyle/>
        <a:p>
          <a:endParaRPr lang="en-ID"/>
        </a:p>
      </dgm:t>
    </dgm:pt>
    <dgm:pt modelId="{E3115C1D-46B3-4D60-9175-D49E0590EDDB}">
      <dgm:prSet phldrT="[Text]"/>
      <dgm:spPr/>
      <dgm:t>
        <a:bodyPr/>
        <a:lstStyle/>
        <a:p>
          <a:r>
            <a:rPr lang="en-US" dirty="0"/>
            <a:t>Data Manipulation Language (DML)</a:t>
          </a:r>
          <a:endParaRPr lang="en-ID" dirty="0"/>
        </a:p>
      </dgm:t>
    </dgm:pt>
    <dgm:pt modelId="{576A3AE0-0806-4024-9DB4-A23EC2A55FA6}" type="parTrans" cxnId="{64091797-FFCE-4B77-8137-3710CC2C0F12}">
      <dgm:prSet/>
      <dgm:spPr/>
      <dgm:t>
        <a:bodyPr/>
        <a:lstStyle/>
        <a:p>
          <a:endParaRPr lang="en-ID"/>
        </a:p>
      </dgm:t>
    </dgm:pt>
    <dgm:pt modelId="{E117F052-E33E-4AE4-B884-28326F9F74DB}" type="sibTrans" cxnId="{64091797-FFCE-4B77-8137-3710CC2C0F12}">
      <dgm:prSet/>
      <dgm:spPr/>
      <dgm:t>
        <a:bodyPr/>
        <a:lstStyle/>
        <a:p>
          <a:endParaRPr lang="en-ID"/>
        </a:p>
      </dgm:t>
    </dgm:pt>
    <dgm:pt modelId="{87068337-C60C-4FD7-87B0-A0C8082D2893}">
      <dgm:prSet phldrT="[Text]"/>
      <dgm:spPr/>
      <dgm:t>
        <a:bodyPr/>
        <a:lstStyle/>
        <a:p>
          <a:r>
            <a:rPr lang="en-US" dirty="0"/>
            <a:t>Data Definition Language (DDL)</a:t>
          </a:r>
          <a:endParaRPr lang="en-ID" dirty="0"/>
        </a:p>
      </dgm:t>
    </dgm:pt>
    <dgm:pt modelId="{186483BB-5712-4EF6-8B54-C165A3F26C09}" type="sibTrans" cxnId="{A1E58778-7D05-49FE-B60E-2C6DA49D2F3C}">
      <dgm:prSet/>
      <dgm:spPr/>
      <dgm:t>
        <a:bodyPr/>
        <a:lstStyle/>
        <a:p>
          <a:endParaRPr lang="en-ID"/>
        </a:p>
      </dgm:t>
    </dgm:pt>
    <dgm:pt modelId="{1387DB49-AB68-4FC7-A450-AB3A464F81BF}" type="parTrans" cxnId="{A1E58778-7D05-49FE-B60E-2C6DA49D2F3C}">
      <dgm:prSet/>
      <dgm:spPr/>
      <dgm:t>
        <a:bodyPr/>
        <a:lstStyle/>
        <a:p>
          <a:endParaRPr lang="en-ID"/>
        </a:p>
      </dgm:t>
    </dgm:pt>
    <dgm:pt modelId="{CD9EA615-7E54-4F21-BDD0-529A613C74A1}">
      <dgm:prSet phldrT="[Text]"/>
      <dgm:spPr/>
      <dgm:t>
        <a:bodyPr/>
        <a:lstStyle/>
        <a:p>
          <a:r>
            <a:rPr lang="en-US" dirty="0"/>
            <a:t>CREATE</a:t>
          </a:r>
          <a:endParaRPr lang="en-ID" dirty="0"/>
        </a:p>
      </dgm:t>
    </dgm:pt>
    <dgm:pt modelId="{371CF5A7-D888-4D2C-98BD-65713F5D4185}" type="parTrans" cxnId="{782828EC-E900-4A62-8C39-5261CD76DCF7}">
      <dgm:prSet/>
      <dgm:spPr/>
      <dgm:t>
        <a:bodyPr/>
        <a:lstStyle/>
        <a:p>
          <a:endParaRPr lang="en-ID"/>
        </a:p>
      </dgm:t>
    </dgm:pt>
    <dgm:pt modelId="{09237522-976E-4E49-BFF6-A96DCC61A38C}" type="sibTrans" cxnId="{782828EC-E900-4A62-8C39-5261CD76DCF7}">
      <dgm:prSet/>
      <dgm:spPr/>
      <dgm:t>
        <a:bodyPr/>
        <a:lstStyle/>
        <a:p>
          <a:endParaRPr lang="en-ID"/>
        </a:p>
      </dgm:t>
    </dgm:pt>
    <dgm:pt modelId="{760AF442-CEF3-41C4-B7C3-60E675E41856}">
      <dgm:prSet phldrT="[Text]"/>
      <dgm:spPr/>
      <dgm:t>
        <a:bodyPr/>
        <a:lstStyle/>
        <a:p>
          <a:r>
            <a:rPr lang="en-US" dirty="0"/>
            <a:t>ALTER</a:t>
          </a:r>
          <a:endParaRPr lang="en-ID" dirty="0"/>
        </a:p>
      </dgm:t>
    </dgm:pt>
    <dgm:pt modelId="{9954C564-DED0-4F9C-A946-328AA3A6DEC4}" type="parTrans" cxnId="{25B41109-2DD9-4360-81FD-D912BC4D9386}">
      <dgm:prSet/>
      <dgm:spPr/>
      <dgm:t>
        <a:bodyPr/>
        <a:lstStyle/>
        <a:p>
          <a:endParaRPr lang="en-ID"/>
        </a:p>
      </dgm:t>
    </dgm:pt>
    <dgm:pt modelId="{F69A0E7C-AD00-4B35-903A-3DF4642EEF06}" type="sibTrans" cxnId="{25B41109-2DD9-4360-81FD-D912BC4D9386}">
      <dgm:prSet/>
      <dgm:spPr/>
      <dgm:t>
        <a:bodyPr/>
        <a:lstStyle/>
        <a:p>
          <a:endParaRPr lang="en-ID"/>
        </a:p>
      </dgm:t>
    </dgm:pt>
    <dgm:pt modelId="{1F3152F3-FE5E-437B-9BAF-A86DCE87F398}">
      <dgm:prSet phldrT="[Text]"/>
      <dgm:spPr/>
      <dgm:t>
        <a:bodyPr/>
        <a:lstStyle/>
        <a:p>
          <a:r>
            <a:rPr lang="en-US" dirty="0"/>
            <a:t>DROP</a:t>
          </a:r>
          <a:endParaRPr lang="en-ID" dirty="0"/>
        </a:p>
      </dgm:t>
    </dgm:pt>
    <dgm:pt modelId="{C2601332-E1A0-4EE8-A5AE-4EC9A480F568}" type="parTrans" cxnId="{FC2D679A-C6FE-433C-9564-092363BB061F}">
      <dgm:prSet/>
      <dgm:spPr/>
      <dgm:t>
        <a:bodyPr/>
        <a:lstStyle/>
        <a:p>
          <a:endParaRPr lang="en-ID"/>
        </a:p>
      </dgm:t>
    </dgm:pt>
    <dgm:pt modelId="{F089F703-E7C9-4B56-BC41-CE4C7741552C}" type="sibTrans" cxnId="{FC2D679A-C6FE-433C-9564-092363BB061F}">
      <dgm:prSet/>
      <dgm:spPr/>
      <dgm:t>
        <a:bodyPr/>
        <a:lstStyle/>
        <a:p>
          <a:endParaRPr lang="en-ID"/>
        </a:p>
      </dgm:t>
    </dgm:pt>
    <dgm:pt modelId="{314D2806-D780-4F8B-9F0E-B375C3348AE6}">
      <dgm:prSet phldrT="[Text]"/>
      <dgm:spPr/>
      <dgm:t>
        <a:bodyPr/>
        <a:lstStyle/>
        <a:p>
          <a:r>
            <a:rPr lang="en-US" dirty="0"/>
            <a:t>RENAME</a:t>
          </a:r>
          <a:endParaRPr lang="en-ID" dirty="0"/>
        </a:p>
      </dgm:t>
    </dgm:pt>
    <dgm:pt modelId="{2239FAEF-45B8-4BDB-9906-D732B9FDF571}" type="parTrans" cxnId="{D5DA601E-7526-4EC8-AB1C-3A23BA118374}">
      <dgm:prSet/>
      <dgm:spPr/>
      <dgm:t>
        <a:bodyPr/>
        <a:lstStyle/>
        <a:p>
          <a:endParaRPr lang="en-ID"/>
        </a:p>
      </dgm:t>
    </dgm:pt>
    <dgm:pt modelId="{29A93CF6-A360-4527-843B-14A5EE4A766F}" type="sibTrans" cxnId="{D5DA601E-7526-4EC8-AB1C-3A23BA118374}">
      <dgm:prSet/>
      <dgm:spPr/>
      <dgm:t>
        <a:bodyPr/>
        <a:lstStyle/>
        <a:p>
          <a:endParaRPr lang="en-ID"/>
        </a:p>
      </dgm:t>
    </dgm:pt>
    <dgm:pt modelId="{8D205B8B-48DB-4601-82D8-4D7B2A38C297}">
      <dgm:prSet phldrT="[Text]"/>
      <dgm:spPr/>
      <dgm:t>
        <a:bodyPr/>
        <a:lstStyle/>
        <a:p>
          <a:r>
            <a:rPr lang="en-US" dirty="0"/>
            <a:t>TRUNCATE</a:t>
          </a:r>
          <a:endParaRPr lang="en-ID" dirty="0"/>
        </a:p>
      </dgm:t>
    </dgm:pt>
    <dgm:pt modelId="{277A3784-FD3C-419A-AAFC-804E2486F06B}" type="parTrans" cxnId="{3BF8D36C-6CE8-482C-8349-96FD101714D8}">
      <dgm:prSet/>
      <dgm:spPr/>
      <dgm:t>
        <a:bodyPr/>
        <a:lstStyle/>
        <a:p>
          <a:endParaRPr lang="en-ID"/>
        </a:p>
      </dgm:t>
    </dgm:pt>
    <dgm:pt modelId="{9F71D796-9AF0-41B1-9348-E3751C873463}" type="sibTrans" cxnId="{3BF8D36C-6CE8-482C-8349-96FD101714D8}">
      <dgm:prSet/>
      <dgm:spPr/>
      <dgm:t>
        <a:bodyPr/>
        <a:lstStyle/>
        <a:p>
          <a:endParaRPr lang="en-ID"/>
        </a:p>
      </dgm:t>
    </dgm:pt>
    <dgm:pt modelId="{8294E136-2B15-488F-B399-611CB62448A8}">
      <dgm:prSet phldrT="[Text]"/>
      <dgm:spPr/>
      <dgm:t>
        <a:bodyPr/>
        <a:lstStyle/>
        <a:p>
          <a:r>
            <a:rPr lang="en-US" dirty="0"/>
            <a:t>SELECT</a:t>
          </a:r>
          <a:endParaRPr lang="en-ID" dirty="0"/>
        </a:p>
      </dgm:t>
    </dgm:pt>
    <dgm:pt modelId="{E7543AFB-01B1-482E-8306-565D86DEBC51}" type="parTrans" cxnId="{D638B543-EEF3-46F4-B447-CF62851D4676}">
      <dgm:prSet/>
      <dgm:spPr/>
      <dgm:t>
        <a:bodyPr/>
        <a:lstStyle/>
        <a:p>
          <a:endParaRPr lang="en-ID"/>
        </a:p>
      </dgm:t>
    </dgm:pt>
    <dgm:pt modelId="{D728AEF7-EA81-4ABE-8979-57C4FFC8D026}" type="sibTrans" cxnId="{D638B543-EEF3-46F4-B447-CF62851D4676}">
      <dgm:prSet/>
      <dgm:spPr/>
      <dgm:t>
        <a:bodyPr/>
        <a:lstStyle/>
        <a:p>
          <a:endParaRPr lang="en-ID"/>
        </a:p>
      </dgm:t>
    </dgm:pt>
    <dgm:pt modelId="{B7227FD1-5C8E-4756-B01C-E9F7F8EB19A5}">
      <dgm:prSet phldrT="[Text]"/>
      <dgm:spPr/>
      <dgm:t>
        <a:bodyPr/>
        <a:lstStyle/>
        <a:p>
          <a:r>
            <a:rPr lang="en-US" dirty="0"/>
            <a:t>INSERT</a:t>
          </a:r>
          <a:endParaRPr lang="en-ID" dirty="0"/>
        </a:p>
      </dgm:t>
    </dgm:pt>
    <dgm:pt modelId="{60A379AF-A287-4CAD-937E-BADAE72A1EE4}" type="parTrans" cxnId="{C872E813-164F-41FC-B394-382EF44F3CBD}">
      <dgm:prSet/>
      <dgm:spPr/>
      <dgm:t>
        <a:bodyPr/>
        <a:lstStyle/>
        <a:p>
          <a:endParaRPr lang="en-ID"/>
        </a:p>
      </dgm:t>
    </dgm:pt>
    <dgm:pt modelId="{185614DA-94A1-4AFF-9A57-3A9F939EAD94}" type="sibTrans" cxnId="{C872E813-164F-41FC-B394-382EF44F3CBD}">
      <dgm:prSet/>
      <dgm:spPr/>
      <dgm:t>
        <a:bodyPr/>
        <a:lstStyle/>
        <a:p>
          <a:endParaRPr lang="en-ID"/>
        </a:p>
      </dgm:t>
    </dgm:pt>
    <dgm:pt modelId="{28D60D4E-939D-44DB-93E4-970BBBBAD248}">
      <dgm:prSet phldrT="[Text]"/>
      <dgm:spPr/>
      <dgm:t>
        <a:bodyPr/>
        <a:lstStyle/>
        <a:p>
          <a:r>
            <a:rPr lang="en-US" dirty="0"/>
            <a:t>UPDATE</a:t>
          </a:r>
          <a:endParaRPr lang="en-ID" dirty="0"/>
        </a:p>
      </dgm:t>
    </dgm:pt>
    <dgm:pt modelId="{7237F903-1FD4-487D-9D19-20A8C22B55C0}" type="parTrans" cxnId="{B10CFDEA-746F-4389-A8AD-E3BA3020BF5E}">
      <dgm:prSet/>
      <dgm:spPr/>
      <dgm:t>
        <a:bodyPr/>
        <a:lstStyle/>
        <a:p>
          <a:endParaRPr lang="en-ID"/>
        </a:p>
      </dgm:t>
    </dgm:pt>
    <dgm:pt modelId="{F84603FA-A711-47CF-8DBA-D264B9FF8F7C}" type="sibTrans" cxnId="{B10CFDEA-746F-4389-A8AD-E3BA3020BF5E}">
      <dgm:prSet/>
      <dgm:spPr/>
      <dgm:t>
        <a:bodyPr/>
        <a:lstStyle/>
        <a:p>
          <a:endParaRPr lang="en-ID"/>
        </a:p>
      </dgm:t>
    </dgm:pt>
    <dgm:pt modelId="{811F0B12-5934-4C8A-A285-F0A3AB3BF581}">
      <dgm:prSet phldrT="[Text]"/>
      <dgm:spPr/>
      <dgm:t>
        <a:bodyPr/>
        <a:lstStyle/>
        <a:p>
          <a:r>
            <a:rPr lang="en-US" dirty="0"/>
            <a:t>DELETE</a:t>
          </a:r>
          <a:endParaRPr lang="en-ID" dirty="0"/>
        </a:p>
      </dgm:t>
    </dgm:pt>
    <dgm:pt modelId="{8D46B757-862C-4F8C-85A8-C0A7904AEBFD}" type="parTrans" cxnId="{7D83BF0C-22AE-4EC8-AB02-88963BD52CFE}">
      <dgm:prSet/>
      <dgm:spPr/>
      <dgm:t>
        <a:bodyPr/>
        <a:lstStyle/>
        <a:p>
          <a:endParaRPr lang="en-ID"/>
        </a:p>
      </dgm:t>
    </dgm:pt>
    <dgm:pt modelId="{74B8DE60-C353-4222-BADA-FD10A5A30BCA}" type="sibTrans" cxnId="{7D83BF0C-22AE-4EC8-AB02-88963BD52CFE}">
      <dgm:prSet/>
      <dgm:spPr/>
      <dgm:t>
        <a:bodyPr/>
        <a:lstStyle/>
        <a:p>
          <a:endParaRPr lang="en-ID"/>
        </a:p>
      </dgm:t>
    </dgm:pt>
    <dgm:pt modelId="{811ABAD4-A84C-4353-AD31-F448FDF16462}">
      <dgm:prSet phldrT="[Text]"/>
      <dgm:spPr/>
      <dgm:t>
        <a:bodyPr/>
        <a:lstStyle/>
        <a:p>
          <a:r>
            <a:rPr lang="en-US" dirty="0"/>
            <a:t>Data Control Language (DCL)</a:t>
          </a:r>
          <a:endParaRPr lang="en-ID" dirty="0"/>
        </a:p>
      </dgm:t>
    </dgm:pt>
    <dgm:pt modelId="{EFB3A7E0-2456-44D5-B817-5BA18ACF9D5A}" type="sibTrans" cxnId="{CACC2E9F-C810-4061-8960-A89C0CD60682}">
      <dgm:prSet/>
      <dgm:spPr/>
      <dgm:t>
        <a:bodyPr/>
        <a:lstStyle/>
        <a:p>
          <a:endParaRPr lang="en-ID"/>
        </a:p>
      </dgm:t>
    </dgm:pt>
    <dgm:pt modelId="{D4063850-FB20-44DE-8F52-42E557AECFF3}" type="parTrans" cxnId="{CACC2E9F-C810-4061-8960-A89C0CD60682}">
      <dgm:prSet/>
      <dgm:spPr/>
      <dgm:t>
        <a:bodyPr/>
        <a:lstStyle/>
        <a:p>
          <a:endParaRPr lang="en-ID"/>
        </a:p>
      </dgm:t>
    </dgm:pt>
    <dgm:pt modelId="{36A4656B-23AD-4E11-BAAC-E02338A051E3}">
      <dgm:prSet phldrT="[Text]"/>
      <dgm:spPr/>
      <dgm:t>
        <a:bodyPr/>
        <a:lstStyle/>
        <a:p>
          <a:r>
            <a:rPr lang="en-US" dirty="0"/>
            <a:t>GRANT</a:t>
          </a:r>
          <a:endParaRPr lang="en-ID" dirty="0"/>
        </a:p>
      </dgm:t>
    </dgm:pt>
    <dgm:pt modelId="{3DFB5591-9326-4925-9992-9DAAAC96421B}" type="parTrans" cxnId="{2B6880AF-EA00-4BD7-8D93-896C2D68AFB3}">
      <dgm:prSet/>
      <dgm:spPr/>
      <dgm:t>
        <a:bodyPr/>
        <a:lstStyle/>
        <a:p>
          <a:endParaRPr lang="en-ID"/>
        </a:p>
      </dgm:t>
    </dgm:pt>
    <dgm:pt modelId="{E1957CFB-0670-4394-9B8E-8A13CA3F9F5C}" type="sibTrans" cxnId="{2B6880AF-EA00-4BD7-8D93-896C2D68AFB3}">
      <dgm:prSet/>
      <dgm:spPr/>
      <dgm:t>
        <a:bodyPr/>
        <a:lstStyle/>
        <a:p>
          <a:endParaRPr lang="en-ID"/>
        </a:p>
      </dgm:t>
    </dgm:pt>
    <dgm:pt modelId="{35AEB007-4E7B-44FD-8531-BC0173450745}">
      <dgm:prSet phldrT="[Text]"/>
      <dgm:spPr/>
      <dgm:t>
        <a:bodyPr/>
        <a:lstStyle/>
        <a:p>
          <a:r>
            <a:rPr lang="en-US" dirty="0"/>
            <a:t>REVOKE</a:t>
          </a:r>
          <a:endParaRPr lang="en-ID" dirty="0"/>
        </a:p>
      </dgm:t>
    </dgm:pt>
    <dgm:pt modelId="{3C3C28ED-916B-4C85-928A-573A90495B3D}" type="parTrans" cxnId="{ACA6BE8D-4F9A-4709-84A3-CBD7EA8FD0DD}">
      <dgm:prSet/>
      <dgm:spPr/>
      <dgm:t>
        <a:bodyPr/>
        <a:lstStyle/>
        <a:p>
          <a:endParaRPr lang="en-ID"/>
        </a:p>
      </dgm:t>
    </dgm:pt>
    <dgm:pt modelId="{13133C54-D26C-4156-91F6-70FD3213A6F5}" type="sibTrans" cxnId="{ACA6BE8D-4F9A-4709-84A3-CBD7EA8FD0DD}">
      <dgm:prSet/>
      <dgm:spPr/>
      <dgm:t>
        <a:bodyPr/>
        <a:lstStyle/>
        <a:p>
          <a:endParaRPr lang="en-ID"/>
        </a:p>
      </dgm:t>
    </dgm:pt>
    <dgm:pt modelId="{EC595B41-A0ED-47C8-BFB5-9F35C8D027F3}">
      <dgm:prSet phldrT="[Text]"/>
      <dgm:spPr/>
      <dgm:t>
        <a:bodyPr/>
        <a:lstStyle/>
        <a:p>
          <a:r>
            <a:rPr lang="en-US" dirty="0"/>
            <a:t>Transaction Control Language (TCL)</a:t>
          </a:r>
          <a:endParaRPr lang="en-ID" dirty="0"/>
        </a:p>
      </dgm:t>
    </dgm:pt>
    <dgm:pt modelId="{5D1D3E6F-B6E8-4AED-8E5E-60BC14F67ABD}" type="parTrans" cxnId="{81AFE37C-3579-4AF5-91CC-DD12F3E8D4AC}">
      <dgm:prSet/>
      <dgm:spPr/>
      <dgm:t>
        <a:bodyPr/>
        <a:lstStyle/>
        <a:p>
          <a:endParaRPr lang="en-ID"/>
        </a:p>
      </dgm:t>
    </dgm:pt>
    <dgm:pt modelId="{15F01ABD-DF91-4628-BE30-3D4E0C39785F}" type="sibTrans" cxnId="{81AFE37C-3579-4AF5-91CC-DD12F3E8D4AC}">
      <dgm:prSet/>
      <dgm:spPr/>
      <dgm:t>
        <a:bodyPr/>
        <a:lstStyle/>
        <a:p>
          <a:endParaRPr lang="en-ID"/>
        </a:p>
      </dgm:t>
    </dgm:pt>
    <dgm:pt modelId="{62B26CA4-53BF-4B8E-A194-42E4D88F693D}">
      <dgm:prSet phldrT="[Text]"/>
      <dgm:spPr/>
      <dgm:t>
        <a:bodyPr/>
        <a:lstStyle/>
        <a:p>
          <a:r>
            <a:rPr lang="en-US" dirty="0"/>
            <a:t>COMMIT</a:t>
          </a:r>
          <a:endParaRPr lang="en-ID" dirty="0"/>
        </a:p>
      </dgm:t>
    </dgm:pt>
    <dgm:pt modelId="{24B3A490-839A-4C58-A4BC-1522A93E1701}" type="parTrans" cxnId="{9695A4DB-12C4-4881-9F8E-3444984016B1}">
      <dgm:prSet/>
      <dgm:spPr/>
      <dgm:t>
        <a:bodyPr/>
        <a:lstStyle/>
        <a:p>
          <a:endParaRPr lang="en-ID"/>
        </a:p>
      </dgm:t>
    </dgm:pt>
    <dgm:pt modelId="{52E27577-1DD6-4A23-9591-D5C51859C35B}" type="sibTrans" cxnId="{9695A4DB-12C4-4881-9F8E-3444984016B1}">
      <dgm:prSet/>
      <dgm:spPr/>
      <dgm:t>
        <a:bodyPr/>
        <a:lstStyle/>
        <a:p>
          <a:endParaRPr lang="en-ID"/>
        </a:p>
      </dgm:t>
    </dgm:pt>
    <dgm:pt modelId="{4B5C36F5-127C-498B-B03D-618C85EBB9DE}">
      <dgm:prSet phldrT="[Text]"/>
      <dgm:spPr/>
      <dgm:t>
        <a:bodyPr/>
        <a:lstStyle/>
        <a:p>
          <a:r>
            <a:rPr lang="en-US" dirty="0"/>
            <a:t>ROLLBACK</a:t>
          </a:r>
          <a:endParaRPr lang="en-ID" dirty="0"/>
        </a:p>
      </dgm:t>
    </dgm:pt>
    <dgm:pt modelId="{72E4B5E8-5297-43C8-9181-C6A5E090D051}" type="parTrans" cxnId="{9B84B49A-986F-4148-B294-D8F3F0985926}">
      <dgm:prSet/>
      <dgm:spPr/>
      <dgm:t>
        <a:bodyPr/>
        <a:lstStyle/>
        <a:p>
          <a:endParaRPr lang="en-ID"/>
        </a:p>
      </dgm:t>
    </dgm:pt>
    <dgm:pt modelId="{001E1750-CFB9-4D31-870B-ACBBD1135578}" type="sibTrans" cxnId="{9B84B49A-986F-4148-B294-D8F3F0985926}">
      <dgm:prSet/>
      <dgm:spPr/>
      <dgm:t>
        <a:bodyPr/>
        <a:lstStyle/>
        <a:p>
          <a:endParaRPr lang="en-ID"/>
        </a:p>
      </dgm:t>
    </dgm:pt>
    <dgm:pt modelId="{6C75215F-2498-403B-8087-D0438F2423AB}">
      <dgm:prSet/>
      <dgm:spPr/>
      <dgm:t>
        <a:bodyPr/>
        <a:lstStyle/>
        <a:p>
          <a:r>
            <a:rPr lang="en-US" dirty="0"/>
            <a:t>SAVEPOINT</a:t>
          </a:r>
        </a:p>
      </dgm:t>
    </dgm:pt>
    <dgm:pt modelId="{2B038C19-2B45-470D-9880-AA5578E390BB}" type="parTrans" cxnId="{CE5C3A41-6F26-4957-8AAB-85C1E26CEAA8}">
      <dgm:prSet/>
      <dgm:spPr/>
      <dgm:t>
        <a:bodyPr/>
        <a:lstStyle/>
        <a:p>
          <a:endParaRPr lang="en-US"/>
        </a:p>
      </dgm:t>
    </dgm:pt>
    <dgm:pt modelId="{CC2D7614-368B-4684-858B-C3AA04C8A924}" type="sibTrans" cxnId="{CE5C3A41-6F26-4957-8AAB-85C1E26CEAA8}">
      <dgm:prSet/>
      <dgm:spPr/>
      <dgm:t>
        <a:bodyPr/>
        <a:lstStyle/>
        <a:p>
          <a:endParaRPr lang="en-US"/>
        </a:p>
      </dgm:t>
    </dgm:pt>
    <dgm:pt modelId="{EFFCC62F-A68B-4DED-AC59-C64B3CCCFC85}" type="pres">
      <dgm:prSet presAssocID="{7A769744-CC24-45BE-8EDF-1B5C19FD1C4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F570978-63FA-4A28-8691-07D7915B6CE1}" type="pres">
      <dgm:prSet presAssocID="{DC38B398-7EA8-4DE7-9A90-2245A0B511D7}" presName="hierRoot1" presStyleCnt="0">
        <dgm:presLayoutVars>
          <dgm:hierBranch val="init"/>
        </dgm:presLayoutVars>
      </dgm:prSet>
      <dgm:spPr/>
    </dgm:pt>
    <dgm:pt modelId="{A8CD190B-95DD-4CD5-BBCE-C3CEF6EE9709}" type="pres">
      <dgm:prSet presAssocID="{DC38B398-7EA8-4DE7-9A90-2245A0B511D7}" presName="rootComposite1" presStyleCnt="0"/>
      <dgm:spPr/>
    </dgm:pt>
    <dgm:pt modelId="{78C5946B-2A35-4D68-960F-CAF563ECF691}" type="pres">
      <dgm:prSet presAssocID="{DC38B398-7EA8-4DE7-9A90-2245A0B511D7}" presName="rootText1" presStyleLbl="node0" presStyleIdx="0" presStyleCnt="1">
        <dgm:presLayoutVars>
          <dgm:chPref val="3"/>
        </dgm:presLayoutVars>
      </dgm:prSet>
      <dgm:spPr/>
    </dgm:pt>
    <dgm:pt modelId="{05A52DC2-7687-415D-A20F-931C15E3749E}" type="pres">
      <dgm:prSet presAssocID="{DC38B398-7EA8-4DE7-9A90-2245A0B511D7}" presName="rootConnector1" presStyleLbl="node1" presStyleIdx="0" presStyleCnt="0"/>
      <dgm:spPr/>
    </dgm:pt>
    <dgm:pt modelId="{4AB37C75-02C7-42CB-81B6-29BB6C45DA18}" type="pres">
      <dgm:prSet presAssocID="{DC38B398-7EA8-4DE7-9A90-2245A0B511D7}" presName="hierChild2" presStyleCnt="0"/>
      <dgm:spPr/>
    </dgm:pt>
    <dgm:pt modelId="{4E9E454B-8942-440F-84CF-7B986A4A6A7F}" type="pres">
      <dgm:prSet presAssocID="{1387DB49-AB68-4FC7-A450-AB3A464F81BF}" presName="Name37" presStyleLbl="parChTrans1D2" presStyleIdx="0" presStyleCnt="5"/>
      <dgm:spPr/>
    </dgm:pt>
    <dgm:pt modelId="{F8EA8CDD-43AB-44F3-9A98-7DECDDCEA890}" type="pres">
      <dgm:prSet presAssocID="{87068337-C60C-4FD7-87B0-A0C8082D2893}" presName="hierRoot2" presStyleCnt="0">
        <dgm:presLayoutVars>
          <dgm:hierBranch val="init"/>
        </dgm:presLayoutVars>
      </dgm:prSet>
      <dgm:spPr/>
    </dgm:pt>
    <dgm:pt modelId="{E8FB148D-A5F6-4DD6-9476-4E4FE3348D9A}" type="pres">
      <dgm:prSet presAssocID="{87068337-C60C-4FD7-87B0-A0C8082D2893}" presName="rootComposite" presStyleCnt="0"/>
      <dgm:spPr/>
    </dgm:pt>
    <dgm:pt modelId="{D85B4DFF-604F-458C-99EF-8AD364849BEC}" type="pres">
      <dgm:prSet presAssocID="{87068337-C60C-4FD7-87B0-A0C8082D2893}" presName="rootText" presStyleLbl="node2" presStyleIdx="0" presStyleCnt="5">
        <dgm:presLayoutVars>
          <dgm:chPref val="3"/>
        </dgm:presLayoutVars>
      </dgm:prSet>
      <dgm:spPr/>
    </dgm:pt>
    <dgm:pt modelId="{13DFA691-B3E9-40C8-ABF1-70FA40F8AD7A}" type="pres">
      <dgm:prSet presAssocID="{87068337-C60C-4FD7-87B0-A0C8082D2893}" presName="rootConnector" presStyleLbl="node2" presStyleIdx="0" presStyleCnt="5"/>
      <dgm:spPr/>
    </dgm:pt>
    <dgm:pt modelId="{5A3D9774-60C9-4494-9144-954A41894D41}" type="pres">
      <dgm:prSet presAssocID="{87068337-C60C-4FD7-87B0-A0C8082D2893}" presName="hierChild4" presStyleCnt="0"/>
      <dgm:spPr/>
    </dgm:pt>
    <dgm:pt modelId="{1E180210-CDA4-4CA5-9DDF-26944C9D0395}" type="pres">
      <dgm:prSet presAssocID="{371CF5A7-D888-4D2C-98BD-65713F5D4185}" presName="Name37" presStyleLbl="parChTrans1D3" presStyleIdx="0" presStyleCnt="14"/>
      <dgm:spPr/>
    </dgm:pt>
    <dgm:pt modelId="{4B03B1DD-E96A-4BCC-9747-7C4B73882763}" type="pres">
      <dgm:prSet presAssocID="{CD9EA615-7E54-4F21-BDD0-529A613C74A1}" presName="hierRoot2" presStyleCnt="0">
        <dgm:presLayoutVars>
          <dgm:hierBranch val="init"/>
        </dgm:presLayoutVars>
      </dgm:prSet>
      <dgm:spPr/>
    </dgm:pt>
    <dgm:pt modelId="{6F918892-7395-4799-A257-7AC409A2399E}" type="pres">
      <dgm:prSet presAssocID="{CD9EA615-7E54-4F21-BDD0-529A613C74A1}" presName="rootComposite" presStyleCnt="0"/>
      <dgm:spPr/>
    </dgm:pt>
    <dgm:pt modelId="{89226D45-D021-472F-AB27-EC9D282E87FB}" type="pres">
      <dgm:prSet presAssocID="{CD9EA615-7E54-4F21-BDD0-529A613C74A1}" presName="rootText" presStyleLbl="node3" presStyleIdx="0" presStyleCnt="14">
        <dgm:presLayoutVars>
          <dgm:chPref val="3"/>
        </dgm:presLayoutVars>
      </dgm:prSet>
      <dgm:spPr/>
    </dgm:pt>
    <dgm:pt modelId="{50DED3AB-41B1-44DA-8E9E-B33FAFB8FE48}" type="pres">
      <dgm:prSet presAssocID="{CD9EA615-7E54-4F21-BDD0-529A613C74A1}" presName="rootConnector" presStyleLbl="node3" presStyleIdx="0" presStyleCnt="14"/>
      <dgm:spPr/>
    </dgm:pt>
    <dgm:pt modelId="{A8B01684-14A7-46E4-ABF5-C73178B0CE5D}" type="pres">
      <dgm:prSet presAssocID="{CD9EA615-7E54-4F21-BDD0-529A613C74A1}" presName="hierChild4" presStyleCnt="0"/>
      <dgm:spPr/>
    </dgm:pt>
    <dgm:pt modelId="{56474D39-08B6-4CED-BABE-65BD8830BE80}" type="pres">
      <dgm:prSet presAssocID="{CD9EA615-7E54-4F21-BDD0-529A613C74A1}" presName="hierChild5" presStyleCnt="0"/>
      <dgm:spPr/>
    </dgm:pt>
    <dgm:pt modelId="{650FD0B8-79F2-4DEC-ABB9-CB77531B4413}" type="pres">
      <dgm:prSet presAssocID="{9954C564-DED0-4F9C-A946-328AA3A6DEC4}" presName="Name37" presStyleLbl="parChTrans1D3" presStyleIdx="1" presStyleCnt="14"/>
      <dgm:spPr/>
    </dgm:pt>
    <dgm:pt modelId="{27FC547B-A369-4EED-9C62-8AB11F5A53FB}" type="pres">
      <dgm:prSet presAssocID="{760AF442-CEF3-41C4-B7C3-60E675E41856}" presName="hierRoot2" presStyleCnt="0">
        <dgm:presLayoutVars>
          <dgm:hierBranch val="init"/>
        </dgm:presLayoutVars>
      </dgm:prSet>
      <dgm:spPr/>
    </dgm:pt>
    <dgm:pt modelId="{ECB13A71-D1EF-4764-9363-27858BFB52C8}" type="pres">
      <dgm:prSet presAssocID="{760AF442-CEF3-41C4-B7C3-60E675E41856}" presName="rootComposite" presStyleCnt="0"/>
      <dgm:spPr/>
    </dgm:pt>
    <dgm:pt modelId="{9EF80A6A-0588-42C6-9F34-C8C791DA39AA}" type="pres">
      <dgm:prSet presAssocID="{760AF442-CEF3-41C4-B7C3-60E675E41856}" presName="rootText" presStyleLbl="node3" presStyleIdx="1" presStyleCnt="14">
        <dgm:presLayoutVars>
          <dgm:chPref val="3"/>
        </dgm:presLayoutVars>
      </dgm:prSet>
      <dgm:spPr/>
    </dgm:pt>
    <dgm:pt modelId="{D818FE94-C58C-4855-9EF9-2A004197B52D}" type="pres">
      <dgm:prSet presAssocID="{760AF442-CEF3-41C4-B7C3-60E675E41856}" presName="rootConnector" presStyleLbl="node3" presStyleIdx="1" presStyleCnt="14"/>
      <dgm:spPr/>
    </dgm:pt>
    <dgm:pt modelId="{9608AD39-0ECF-483F-B2E2-D1CEB07B8F79}" type="pres">
      <dgm:prSet presAssocID="{760AF442-CEF3-41C4-B7C3-60E675E41856}" presName="hierChild4" presStyleCnt="0"/>
      <dgm:spPr/>
    </dgm:pt>
    <dgm:pt modelId="{925F2417-94F1-4F82-BC71-704E1DA40D4C}" type="pres">
      <dgm:prSet presAssocID="{760AF442-CEF3-41C4-B7C3-60E675E41856}" presName="hierChild5" presStyleCnt="0"/>
      <dgm:spPr/>
    </dgm:pt>
    <dgm:pt modelId="{CD64F1D7-53E0-45B2-AA3F-568314A37495}" type="pres">
      <dgm:prSet presAssocID="{C2601332-E1A0-4EE8-A5AE-4EC9A480F568}" presName="Name37" presStyleLbl="parChTrans1D3" presStyleIdx="2" presStyleCnt="14"/>
      <dgm:spPr/>
    </dgm:pt>
    <dgm:pt modelId="{E549E537-E319-4AF8-9E44-654BD5FD5785}" type="pres">
      <dgm:prSet presAssocID="{1F3152F3-FE5E-437B-9BAF-A86DCE87F398}" presName="hierRoot2" presStyleCnt="0">
        <dgm:presLayoutVars>
          <dgm:hierBranch val="init"/>
        </dgm:presLayoutVars>
      </dgm:prSet>
      <dgm:spPr/>
    </dgm:pt>
    <dgm:pt modelId="{0671960E-A5B9-4138-8C28-1A1C898BA62A}" type="pres">
      <dgm:prSet presAssocID="{1F3152F3-FE5E-437B-9BAF-A86DCE87F398}" presName="rootComposite" presStyleCnt="0"/>
      <dgm:spPr/>
    </dgm:pt>
    <dgm:pt modelId="{E42A15BD-0E85-458A-94EB-355D3B40CD87}" type="pres">
      <dgm:prSet presAssocID="{1F3152F3-FE5E-437B-9BAF-A86DCE87F398}" presName="rootText" presStyleLbl="node3" presStyleIdx="2" presStyleCnt="14">
        <dgm:presLayoutVars>
          <dgm:chPref val="3"/>
        </dgm:presLayoutVars>
      </dgm:prSet>
      <dgm:spPr/>
    </dgm:pt>
    <dgm:pt modelId="{498002CC-3A3E-4A63-AD9A-D6FD9D983BD8}" type="pres">
      <dgm:prSet presAssocID="{1F3152F3-FE5E-437B-9BAF-A86DCE87F398}" presName="rootConnector" presStyleLbl="node3" presStyleIdx="2" presStyleCnt="14"/>
      <dgm:spPr/>
    </dgm:pt>
    <dgm:pt modelId="{C888577B-D1E2-4176-81C8-0BDAE018E62C}" type="pres">
      <dgm:prSet presAssocID="{1F3152F3-FE5E-437B-9BAF-A86DCE87F398}" presName="hierChild4" presStyleCnt="0"/>
      <dgm:spPr/>
    </dgm:pt>
    <dgm:pt modelId="{FE2A92A7-3E05-4462-B7E5-92789D1154BB}" type="pres">
      <dgm:prSet presAssocID="{1F3152F3-FE5E-437B-9BAF-A86DCE87F398}" presName="hierChild5" presStyleCnt="0"/>
      <dgm:spPr/>
    </dgm:pt>
    <dgm:pt modelId="{71892FC0-01EE-446E-B6C7-5ED563EDCBED}" type="pres">
      <dgm:prSet presAssocID="{2239FAEF-45B8-4BDB-9906-D732B9FDF571}" presName="Name37" presStyleLbl="parChTrans1D3" presStyleIdx="3" presStyleCnt="14"/>
      <dgm:spPr/>
    </dgm:pt>
    <dgm:pt modelId="{663F51AB-01BA-45AE-9E42-BA5ADBF661D4}" type="pres">
      <dgm:prSet presAssocID="{314D2806-D780-4F8B-9F0E-B375C3348AE6}" presName="hierRoot2" presStyleCnt="0">
        <dgm:presLayoutVars>
          <dgm:hierBranch val="init"/>
        </dgm:presLayoutVars>
      </dgm:prSet>
      <dgm:spPr/>
    </dgm:pt>
    <dgm:pt modelId="{531765B9-6400-4E91-A47C-DE5328226E81}" type="pres">
      <dgm:prSet presAssocID="{314D2806-D780-4F8B-9F0E-B375C3348AE6}" presName="rootComposite" presStyleCnt="0"/>
      <dgm:spPr/>
    </dgm:pt>
    <dgm:pt modelId="{EEC9FA84-93D4-4F3B-9F80-27426B1A8D92}" type="pres">
      <dgm:prSet presAssocID="{314D2806-D780-4F8B-9F0E-B375C3348AE6}" presName="rootText" presStyleLbl="node3" presStyleIdx="3" presStyleCnt="14">
        <dgm:presLayoutVars>
          <dgm:chPref val="3"/>
        </dgm:presLayoutVars>
      </dgm:prSet>
      <dgm:spPr/>
    </dgm:pt>
    <dgm:pt modelId="{FEDE58BD-3E81-4273-A234-DC0CE646C309}" type="pres">
      <dgm:prSet presAssocID="{314D2806-D780-4F8B-9F0E-B375C3348AE6}" presName="rootConnector" presStyleLbl="node3" presStyleIdx="3" presStyleCnt="14"/>
      <dgm:spPr/>
    </dgm:pt>
    <dgm:pt modelId="{6DED7214-E68F-40DF-B97B-731BA9280AF4}" type="pres">
      <dgm:prSet presAssocID="{314D2806-D780-4F8B-9F0E-B375C3348AE6}" presName="hierChild4" presStyleCnt="0"/>
      <dgm:spPr/>
    </dgm:pt>
    <dgm:pt modelId="{1FA97F5C-6619-48D3-A6F8-4ECC2F56F1B3}" type="pres">
      <dgm:prSet presAssocID="{314D2806-D780-4F8B-9F0E-B375C3348AE6}" presName="hierChild5" presStyleCnt="0"/>
      <dgm:spPr/>
    </dgm:pt>
    <dgm:pt modelId="{AD5D3536-5C53-46F0-A233-306962F2DFC6}" type="pres">
      <dgm:prSet presAssocID="{277A3784-FD3C-419A-AAFC-804E2486F06B}" presName="Name37" presStyleLbl="parChTrans1D3" presStyleIdx="4" presStyleCnt="14"/>
      <dgm:spPr/>
    </dgm:pt>
    <dgm:pt modelId="{A957C373-8CBD-4D01-89D4-5869C2D1F8B2}" type="pres">
      <dgm:prSet presAssocID="{8D205B8B-48DB-4601-82D8-4D7B2A38C297}" presName="hierRoot2" presStyleCnt="0">
        <dgm:presLayoutVars>
          <dgm:hierBranch val="init"/>
        </dgm:presLayoutVars>
      </dgm:prSet>
      <dgm:spPr/>
    </dgm:pt>
    <dgm:pt modelId="{012BAF37-DA76-4C0B-8E35-F007510259D3}" type="pres">
      <dgm:prSet presAssocID="{8D205B8B-48DB-4601-82D8-4D7B2A38C297}" presName="rootComposite" presStyleCnt="0"/>
      <dgm:spPr/>
    </dgm:pt>
    <dgm:pt modelId="{380B4D56-09FC-4EDE-8360-DDB415F6A2F8}" type="pres">
      <dgm:prSet presAssocID="{8D205B8B-48DB-4601-82D8-4D7B2A38C297}" presName="rootText" presStyleLbl="node3" presStyleIdx="4" presStyleCnt="14">
        <dgm:presLayoutVars>
          <dgm:chPref val="3"/>
        </dgm:presLayoutVars>
      </dgm:prSet>
      <dgm:spPr/>
    </dgm:pt>
    <dgm:pt modelId="{00BA034C-A1A7-44E7-9F59-AF8709A5157B}" type="pres">
      <dgm:prSet presAssocID="{8D205B8B-48DB-4601-82D8-4D7B2A38C297}" presName="rootConnector" presStyleLbl="node3" presStyleIdx="4" presStyleCnt="14"/>
      <dgm:spPr/>
    </dgm:pt>
    <dgm:pt modelId="{57644520-1270-4498-82E7-6AE3A9440E73}" type="pres">
      <dgm:prSet presAssocID="{8D205B8B-48DB-4601-82D8-4D7B2A38C297}" presName="hierChild4" presStyleCnt="0"/>
      <dgm:spPr/>
    </dgm:pt>
    <dgm:pt modelId="{6D4C87A0-5964-4DAA-95A5-08BD331ACF22}" type="pres">
      <dgm:prSet presAssocID="{8D205B8B-48DB-4601-82D8-4D7B2A38C297}" presName="hierChild5" presStyleCnt="0"/>
      <dgm:spPr/>
    </dgm:pt>
    <dgm:pt modelId="{31D5EB39-CEDA-49B3-96AA-BA502CDAD51D}" type="pres">
      <dgm:prSet presAssocID="{87068337-C60C-4FD7-87B0-A0C8082D2893}" presName="hierChild5" presStyleCnt="0"/>
      <dgm:spPr/>
    </dgm:pt>
    <dgm:pt modelId="{EB7FC63E-48A9-492E-B956-5AE59BB5B423}" type="pres">
      <dgm:prSet presAssocID="{247FA78A-E300-408B-8613-C8226F60CB2B}" presName="Name37" presStyleLbl="parChTrans1D2" presStyleIdx="1" presStyleCnt="5"/>
      <dgm:spPr/>
    </dgm:pt>
    <dgm:pt modelId="{95FB4524-8F1A-4E93-832A-122B1BAC1788}" type="pres">
      <dgm:prSet presAssocID="{CE73BEAF-0A45-4D49-9EFC-9043C7760EA2}" presName="hierRoot2" presStyleCnt="0">
        <dgm:presLayoutVars>
          <dgm:hierBranch val="init"/>
        </dgm:presLayoutVars>
      </dgm:prSet>
      <dgm:spPr/>
    </dgm:pt>
    <dgm:pt modelId="{10F5052A-F967-4F70-BB33-D312553AA35E}" type="pres">
      <dgm:prSet presAssocID="{CE73BEAF-0A45-4D49-9EFC-9043C7760EA2}" presName="rootComposite" presStyleCnt="0"/>
      <dgm:spPr/>
    </dgm:pt>
    <dgm:pt modelId="{C5E60603-37E4-4817-9A5A-B2FE0292F88B}" type="pres">
      <dgm:prSet presAssocID="{CE73BEAF-0A45-4D49-9EFC-9043C7760EA2}" presName="rootText" presStyleLbl="node2" presStyleIdx="1" presStyleCnt="5">
        <dgm:presLayoutVars>
          <dgm:chPref val="3"/>
        </dgm:presLayoutVars>
      </dgm:prSet>
      <dgm:spPr/>
    </dgm:pt>
    <dgm:pt modelId="{88976156-95F8-42D3-ACF9-1A701617D825}" type="pres">
      <dgm:prSet presAssocID="{CE73BEAF-0A45-4D49-9EFC-9043C7760EA2}" presName="rootConnector" presStyleLbl="node2" presStyleIdx="1" presStyleCnt="5"/>
      <dgm:spPr/>
    </dgm:pt>
    <dgm:pt modelId="{9A061D5A-612B-4F9E-8946-F2612C15AB56}" type="pres">
      <dgm:prSet presAssocID="{CE73BEAF-0A45-4D49-9EFC-9043C7760EA2}" presName="hierChild4" presStyleCnt="0"/>
      <dgm:spPr/>
    </dgm:pt>
    <dgm:pt modelId="{2ECFEF28-9823-46A6-B55F-BBD93354D9EB}" type="pres">
      <dgm:prSet presAssocID="{E7543AFB-01B1-482E-8306-565D86DEBC51}" presName="Name37" presStyleLbl="parChTrans1D3" presStyleIdx="5" presStyleCnt="14"/>
      <dgm:spPr/>
    </dgm:pt>
    <dgm:pt modelId="{4E2AA45D-CAF8-40DE-A513-BCDE12C5B3AF}" type="pres">
      <dgm:prSet presAssocID="{8294E136-2B15-488F-B399-611CB62448A8}" presName="hierRoot2" presStyleCnt="0">
        <dgm:presLayoutVars>
          <dgm:hierBranch val="init"/>
        </dgm:presLayoutVars>
      </dgm:prSet>
      <dgm:spPr/>
    </dgm:pt>
    <dgm:pt modelId="{8930C7FE-663E-458B-BE72-8A00F98BC9D8}" type="pres">
      <dgm:prSet presAssocID="{8294E136-2B15-488F-B399-611CB62448A8}" presName="rootComposite" presStyleCnt="0"/>
      <dgm:spPr/>
    </dgm:pt>
    <dgm:pt modelId="{F5A689AF-0A91-45CB-B549-6000C64B4FA9}" type="pres">
      <dgm:prSet presAssocID="{8294E136-2B15-488F-B399-611CB62448A8}" presName="rootText" presStyleLbl="node3" presStyleIdx="5" presStyleCnt="14">
        <dgm:presLayoutVars>
          <dgm:chPref val="3"/>
        </dgm:presLayoutVars>
      </dgm:prSet>
      <dgm:spPr/>
    </dgm:pt>
    <dgm:pt modelId="{69A9469A-9EF1-405E-9885-266CA6311C53}" type="pres">
      <dgm:prSet presAssocID="{8294E136-2B15-488F-B399-611CB62448A8}" presName="rootConnector" presStyleLbl="node3" presStyleIdx="5" presStyleCnt="14"/>
      <dgm:spPr/>
    </dgm:pt>
    <dgm:pt modelId="{82221142-8DB6-4A52-A673-939C8AE34ECC}" type="pres">
      <dgm:prSet presAssocID="{8294E136-2B15-488F-B399-611CB62448A8}" presName="hierChild4" presStyleCnt="0"/>
      <dgm:spPr/>
    </dgm:pt>
    <dgm:pt modelId="{621D97B4-73B8-483E-A276-F34B4DEE306E}" type="pres">
      <dgm:prSet presAssocID="{8294E136-2B15-488F-B399-611CB62448A8}" presName="hierChild5" presStyleCnt="0"/>
      <dgm:spPr/>
    </dgm:pt>
    <dgm:pt modelId="{5A001514-6BF7-415B-814E-E1AB24980280}" type="pres">
      <dgm:prSet presAssocID="{CE73BEAF-0A45-4D49-9EFC-9043C7760EA2}" presName="hierChild5" presStyleCnt="0"/>
      <dgm:spPr/>
    </dgm:pt>
    <dgm:pt modelId="{4FE826B1-20E9-466C-BA4E-888B9FBE1F06}" type="pres">
      <dgm:prSet presAssocID="{576A3AE0-0806-4024-9DB4-A23EC2A55FA6}" presName="Name37" presStyleLbl="parChTrans1D2" presStyleIdx="2" presStyleCnt="5"/>
      <dgm:spPr/>
    </dgm:pt>
    <dgm:pt modelId="{63846F67-8BBB-4138-AD8B-502E163EB505}" type="pres">
      <dgm:prSet presAssocID="{E3115C1D-46B3-4D60-9175-D49E0590EDDB}" presName="hierRoot2" presStyleCnt="0">
        <dgm:presLayoutVars>
          <dgm:hierBranch val="init"/>
        </dgm:presLayoutVars>
      </dgm:prSet>
      <dgm:spPr/>
    </dgm:pt>
    <dgm:pt modelId="{9BAAEF9B-F2A6-4544-916E-EED76592AA21}" type="pres">
      <dgm:prSet presAssocID="{E3115C1D-46B3-4D60-9175-D49E0590EDDB}" presName="rootComposite" presStyleCnt="0"/>
      <dgm:spPr/>
    </dgm:pt>
    <dgm:pt modelId="{9FA86277-B3C9-44A5-82EF-A0F7AE03D99E}" type="pres">
      <dgm:prSet presAssocID="{E3115C1D-46B3-4D60-9175-D49E0590EDDB}" presName="rootText" presStyleLbl="node2" presStyleIdx="2" presStyleCnt="5">
        <dgm:presLayoutVars>
          <dgm:chPref val="3"/>
        </dgm:presLayoutVars>
      </dgm:prSet>
      <dgm:spPr/>
    </dgm:pt>
    <dgm:pt modelId="{D1547573-DC74-4D1D-BC25-10531C76C0EA}" type="pres">
      <dgm:prSet presAssocID="{E3115C1D-46B3-4D60-9175-D49E0590EDDB}" presName="rootConnector" presStyleLbl="node2" presStyleIdx="2" presStyleCnt="5"/>
      <dgm:spPr/>
    </dgm:pt>
    <dgm:pt modelId="{B6FC89AB-29C0-4131-8F74-C97362D7BDD4}" type="pres">
      <dgm:prSet presAssocID="{E3115C1D-46B3-4D60-9175-D49E0590EDDB}" presName="hierChild4" presStyleCnt="0"/>
      <dgm:spPr/>
    </dgm:pt>
    <dgm:pt modelId="{35A5897C-E39A-4B7F-8A69-2C86E8845311}" type="pres">
      <dgm:prSet presAssocID="{60A379AF-A287-4CAD-937E-BADAE72A1EE4}" presName="Name37" presStyleLbl="parChTrans1D3" presStyleIdx="6" presStyleCnt="14"/>
      <dgm:spPr/>
    </dgm:pt>
    <dgm:pt modelId="{3921BD69-0AE6-43FB-BCCB-CA1AA521FA79}" type="pres">
      <dgm:prSet presAssocID="{B7227FD1-5C8E-4756-B01C-E9F7F8EB19A5}" presName="hierRoot2" presStyleCnt="0">
        <dgm:presLayoutVars>
          <dgm:hierBranch val="init"/>
        </dgm:presLayoutVars>
      </dgm:prSet>
      <dgm:spPr/>
    </dgm:pt>
    <dgm:pt modelId="{580D771B-85E1-404C-A176-AE6F796CC939}" type="pres">
      <dgm:prSet presAssocID="{B7227FD1-5C8E-4756-B01C-E9F7F8EB19A5}" presName="rootComposite" presStyleCnt="0"/>
      <dgm:spPr/>
    </dgm:pt>
    <dgm:pt modelId="{A6E1355F-E014-40A6-973C-9451DD837914}" type="pres">
      <dgm:prSet presAssocID="{B7227FD1-5C8E-4756-B01C-E9F7F8EB19A5}" presName="rootText" presStyleLbl="node3" presStyleIdx="6" presStyleCnt="14">
        <dgm:presLayoutVars>
          <dgm:chPref val="3"/>
        </dgm:presLayoutVars>
      </dgm:prSet>
      <dgm:spPr/>
    </dgm:pt>
    <dgm:pt modelId="{1C946D7C-8CEA-4D8C-B7A8-189CB94E0694}" type="pres">
      <dgm:prSet presAssocID="{B7227FD1-5C8E-4756-B01C-E9F7F8EB19A5}" presName="rootConnector" presStyleLbl="node3" presStyleIdx="6" presStyleCnt="14"/>
      <dgm:spPr/>
    </dgm:pt>
    <dgm:pt modelId="{4756AE4F-8197-4C04-B277-A83768C36AFA}" type="pres">
      <dgm:prSet presAssocID="{B7227FD1-5C8E-4756-B01C-E9F7F8EB19A5}" presName="hierChild4" presStyleCnt="0"/>
      <dgm:spPr/>
    </dgm:pt>
    <dgm:pt modelId="{7410F746-C06C-461C-94AD-A2110C2740C8}" type="pres">
      <dgm:prSet presAssocID="{B7227FD1-5C8E-4756-B01C-E9F7F8EB19A5}" presName="hierChild5" presStyleCnt="0"/>
      <dgm:spPr/>
    </dgm:pt>
    <dgm:pt modelId="{61C3AE3C-CE43-4544-AF5C-A939B8461AFB}" type="pres">
      <dgm:prSet presAssocID="{7237F903-1FD4-487D-9D19-20A8C22B55C0}" presName="Name37" presStyleLbl="parChTrans1D3" presStyleIdx="7" presStyleCnt="14"/>
      <dgm:spPr/>
    </dgm:pt>
    <dgm:pt modelId="{A004465D-D659-4428-AE7A-A623FB9FBC57}" type="pres">
      <dgm:prSet presAssocID="{28D60D4E-939D-44DB-93E4-970BBBBAD248}" presName="hierRoot2" presStyleCnt="0">
        <dgm:presLayoutVars>
          <dgm:hierBranch val="init"/>
        </dgm:presLayoutVars>
      </dgm:prSet>
      <dgm:spPr/>
    </dgm:pt>
    <dgm:pt modelId="{3BAFB7E8-A272-41E6-B06E-BEECCB38D737}" type="pres">
      <dgm:prSet presAssocID="{28D60D4E-939D-44DB-93E4-970BBBBAD248}" presName="rootComposite" presStyleCnt="0"/>
      <dgm:spPr/>
    </dgm:pt>
    <dgm:pt modelId="{C59B5337-F195-4061-B017-AD03FD35A543}" type="pres">
      <dgm:prSet presAssocID="{28D60D4E-939D-44DB-93E4-970BBBBAD248}" presName="rootText" presStyleLbl="node3" presStyleIdx="7" presStyleCnt="14">
        <dgm:presLayoutVars>
          <dgm:chPref val="3"/>
        </dgm:presLayoutVars>
      </dgm:prSet>
      <dgm:spPr/>
    </dgm:pt>
    <dgm:pt modelId="{E74A4536-205C-4AE7-9CC5-50185533B5BF}" type="pres">
      <dgm:prSet presAssocID="{28D60D4E-939D-44DB-93E4-970BBBBAD248}" presName="rootConnector" presStyleLbl="node3" presStyleIdx="7" presStyleCnt="14"/>
      <dgm:spPr/>
    </dgm:pt>
    <dgm:pt modelId="{591DA905-9671-4C25-AD18-7C3A7C6AC602}" type="pres">
      <dgm:prSet presAssocID="{28D60D4E-939D-44DB-93E4-970BBBBAD248}" presName="hierChild4" presStyleCnt="0"/>
      <dgm:spPr/>
    </dgm:pt>
    <dgm:pt modelId="{408F104B-D2E6-44FB-B89C-517FDD6996B7}" type="pres">
      <dgm:prSet presAssocID="{28D60D4E-939D-44DB-93E4-970BBBBAD248}" presName="hierChild5" presStyleCnt="0"/>
      <dgm:spPr/>
    </dgm:pt>
    <dgm:pt modelId="{CA2EC484-2241-4FE8-8C66-AEBF2230FAF2}" type="pres">
      <dgm:prSet presAssocID="{8D46B757-862C-4F8C-85A8-C0A7904AEBFD}" presName="Name37" presStyleLbl="parChTrans1D3" presStyleIdx="8" presStyleCnt="14"/>
      <dgm:spPr/>
    </dgm:pt>
    <dgm:pt modelId="{4F444656-250F-4673-AE90-34C8ADDBF372}" type="pres">
      <dgm:prSet presAssocID="{811F0B12-5934-4C8A-A285-F0A3AB3BF581}" presName="hierRoot2" presStyleCnt="0">
        <dgm:presLayoutVars>
          <dgm:hierBranch val="init"/>
        </dgm:presLayoutVars>
      </dgm:prSet>
      <dgm:spPr/>
    </dgm:pt>
    <dgm:pt modelId="{7E377595-884E-4074-9572-BA43FDAD1279}" type="pres">
      <dgm:prSet presAssocID="{811F0B12-5934-4C8A-A285-F0A3AB3BF581}" presName="rootComposite" presStyleCnt="0"/>
      <dgm:spPr/>
    </dgm:pt>
    <dgm:pt modelId="{5059D00F-1706-4981-944D-E15EBDFAACDE}" type="pres">
      <dgm:prSet presAssocID="{811F0B12-5934-4C8A-A285-F0A3AB3BF581}" presName="rootText" presStyleLbl="node3" presStyleIdx="8" presStyleCnt="14">
        <dgm:presLayoutVars>
          <dgm:chPref val="3"/>
        </dgm:presLayoutVars>
      </dgm:prSet>
      <dgm:spPr/>
    </dgm:pt>
    <dgm:pt modelId="{2FE8B93F-45BC-445A-9EF3-AC0A53787356}" type="pres">
      <dgm:prSet presAssocID="{811F0B12-5934-4C8A-A285-F0A3AB3BF581}" presName="rootConnector" presStyleLbl="node3" presStyleIdx="8" presStyleCnt="14"/>
      <dgm:spPr/>
    </dgm:pt>
    <dgm:pt modelId="{7A5DEF87-D3A9-40B9-9C59-421566389E5F}" type="pres">
      <dgm:prSet presAssocID="{811F0B12-5934-4C8A-A285-F0A3AB3BF581}" presName="hierChild4" presStyleCnt="0"/>
      <dgm:spPr/>
    </dgm:pt>
    <dgm:pt modelId="{74053F0C-6C97-4DD7-AE6B-E192396FDBCA}" type="pres">
      <dgm:prSet presAssocID="{811F0B12-5934-4C8A-A285-F0A3AB3BF581}" presName="hierChild5" presStyleCnt="0"/>
      <dgm:spPr/>
    </dgm:pt>
    <dgm:pt modelId="{E34164DA-EFAE-4106-8166-3A0C53F66A84}" type="pres">
      <dgm:prSet presAssocID="{E3115C1D-46B3-4D60-9175-D49E0590EDDB}" presName="hierChild5" presStyleCnt="0"/>
      <dgm:spPr/>
    </dgm:pt>
    <dgm:pt modelId="{26A8005E-B765-4AA6-9984-B6208398B14E}" type="pres">
      <dgm:prSet presAssocID="{D4063850-FB20-44DE-8F52-42E557AECFF3}" presName="Name37" presStyleLbl="parChTrans1D2" presStyleIdx="3" presStyleCnt="5"/>
      <dgm:spPr/>
    </dgm:pt>
    <dgm:pt modelId="{D943FA22-C7D7-4A08-89AF-D86F8751203D}" type="pres">
      <dgm:prSet presAssocID="{811ABAD4-A84C-4353-AD31-F448FDF16462}" presName="hierRoot2" presStyleCnt="0">
        <dgm:presLayoutVars>
          <dgm:hierBranch val="init"/>
        </dgm:presLayoutVars>
      </dgm:prSet>
      <dgm:spPr/>
    </dgm:pt>
    <dgm:pt modelId="{4365046F-E589-4394-B196-B0C7867387F8}" type="pres">
      <dgm:prSet presAssocID="{811ABAD4-A84C-4353-AD31-F448FDF16462}" presName="rootComposite" presStyleCnt="0"/>
      <dgm:spPr/>
    </dgm:pt>
    <dgm:pt modelId="{F9381860-4015-49E3-A274-14FD00B3E5D4}" type="pres">
      <dgm:prSet presAssocID="{811ABAD4-A84C-4353-AD31-F448FDF16462}" presName="rootText" presStyleLbl="node2" presStyleIdx="3" presStyleCnt="5">
        <dgm:presLayoutVars>
          <dgm:chPref val="3"/>
        </dgm:presLayoutVars>
      </dgm:prSet>
      <dgm:spPr/>
    </dgm:pt>
    <dgm:pt modelId="{F66B91B7-2E7A-4D3E-81C6-2B7A23CEB2EF}" type="pres">
      <dgm:prSet presAssocID="{811ABAD4-A84C-4353-AD31-F448FDF16462}" presName="rootConnector" presStyleLbl="node2" presStyleIdx="3" presStyleCnt="5"/>
      <dgm:spPr/>
    </dgm:pt>
    <dgm:pt modelId="{FDE2BFB5-B370-4013-8941-156620CB710F}" type="pres">
      <dgm:prSet presAssocID="{811ABAD4-A84C-4353-AD31-F448FDF16462}" presName="hierChild4" presStyleCnt="0"/>
      <dgm:spPr/>
    </dgm:pt>
    <dgm:pt modelId="{BA5F4349-B0F5-481C-8BB4-50BBC0A9F5B7}" type="pres">
      <dgm:prSet presAssocID="{3DFB5591-9326-4925-9992-9DAAAC96421B}" presName="Name37" presStyleLbl="parChTrans1D3" presStyleIdx="9" presStyleCnt="14"/>
      <dgm:spPr/>
    </dgm:pt>
    <dgm:pt modelId="{197A38C1-3D88-4C9B-8225-FEDD6193511B}" type="pres">
      <dgm:prSet presAssocID="{36A4656B-23AD-4E11-BAAC-E02338A051E3}" presName="hierRoot2" presStyleCnt="0">
        <dgm:presLayoutVars>
          <dgm:hierBranch val="init"/>
        </dgm:presLayoutVars>
      </dgm:prSet>
      <dgm:spPr/>
    </dgm:pt>
    <dgm:pt modelId="{23FD202A-DC28-46DF-8178-944B11324026}" type="pres">
      <dgm:prSet presAssocID="{36A4656B-23AD-4E11-BAAC-E02338A051E3}" presName="rootComposite" presStyleCnt="0"/>
      <dgm:spPr/>
    </dgm:pt>
    <dgm:pt modelId="{51208F66-B1B1-484F-B430-790ACF9E99CC}" type="pres">
      <dgm:prSet presAssocID="{36A4656B-23AD-4E11-BAAC-E02338A051E3}" presName="rootText" presStyleLbl="node3" presStyleIdx="9" presStyleCnt="14">
        <dgm:presLayoutVars>
          <dgm:chPref val="3"/>
        </dgm:presLayoutVars>
      </dgm:prSet>
      <dgm:spPr/>
    </dgm:pt>
    <dgm:pt modelId="{B723CA4E-95A6-4159-BB61-8090BB48657E}" type="pres">
      <dgm:prSet presAssocID="{36A4656B-23AD-4E11-BAAC-E02338A051E3}" presName="rootConnector" presStyleLbl="node3" presStyleIdx="9" presStyleCnt="14"/>
      <dgm:spPr/>
    </dgm:pt>
    <dgm:pt modelId="{BB8AEE58-D1F2-477E-9650-8C3C2716D732}" type="pres">
      <dgm:prSet presAssocID="{36A4656B-23AD-4E11-BAAC-E02338A051E3}" presName="hierChild4" presStyleCnt="0"/>
      <dgm:spPr/>
    </dgm:pt>
    <dgm:pt modelId="{C70FFA8E-71EE-4C31-BA9A-4F515CCA0C72}" type="pres">
      <dgm:prSet presAssocID="{36A4656B-23AD-4E11-BAAC-E02338A051E3}" presName="hierChild5" presStyleCnt="0"/>
      <dgm:spPr/>
    </dgm:pt>
    <dgm:pt modelId="{E2EBEFAB-8E68-4CD7-B697-6885928EC255}" type="pres">
      <dgm:prSet presAssocID="{3C3C28ED-916B-4C85-928A-573A90495B3D}" presName="Name37" presStyleLbl="parChTrans1D3" presStyleIdx="10" presStyleCnt="14"/>
      <dgm:spPr/>
    </dgm:pt>
    <dgm:pt modelId="{2D554196-9503-473D-99EF-8CF9BEC4D247}" type="pres">
      <dgm:prSet presAssocID="{35AEB007-4E7B-44FD-8531-BC0173450745}" presName="hierRoot2" presStyleCnt="0">
        <dgm:presLayoutVars>
          <dgm:hierBranch val="init"/>
        </dgm:presLayoutVars>
      </dgm:prSet>
      <dgm:spPr/>
    </dgm:pt>
    <dgm:pt modelId="{91C94BF8-B2F5-4562-8A8A-6920B0E18A6C}" type="pres">
      <dgm:prSet presAssocID="{35AEB007-4E7B-44FD-8531-BC0173450745}" presName="rootComposite" presStyleCnt="0"/>
      <dgm:spPr/>
    </dgm:pt>
    <dgm:pt modelId="{C7E4F92A-0BB8-400D-857D-1EF3E84E0A5A}" type="pres">
      <dgm:prSet presAssocID="{35AEB007-4E7B-44FD-8531-BC0173450745}" presName="rootText" presStyleLbl="node3" presStyleIdx="10" presStyleCnt="14">
        <dgm:presLayoutVars>
          <dgm:chPref val="3"/>
        </dgm:presLayoutVars>
      </dgm:prSet>
      <dgm:spPr/>
    </dgm:pt>
    <dgm:pt modelId="{819B9269-E96B-4345-BDD6-3DB498593729}" type="pres">
      <dgm:prSet presAssocID="{35AEB007-4E7B-44FD-8531-BC0173450745}" presName="rootConnector" presStyleLbl="node3" presStyleIdx="10" presStyleCnt="14"/>
      <dgm:spPr/>
    </dgm:pt>
    <dgm:pt modelId="{BC68643C-1162-4E2C-B39C-96DD7762CBA1}" type="pres">
      <dgm:prSet presAssocID="{35AEB007-4E7B-44FD-8531-BC0173450745}" presName="hierChild4" presStyleCnt="0"/>
      <dgm:spPr/>
    </dgm:pt>
    <dgm:pt modelId="{18D8578D-35BF-4312-8199-EE55273E061F}" type="pres">
      <dgm:prSet presAssocID="{35AEB007-4E7B-44FD-8531-BC0173450745}" presName="hierChild5" presStyleCnt="0"/>
      <dgm:spPr/>
    </dgm:pt>
    <dgm:pt modelId="{01E5C8C4-90E9-4F52-A5A1-0AB8C99744A2}" type="pres">
      <dgm:prSet presAssocID="{811ABAD4-A84C-4353-AD31-F448FDF16462}" presName="hierChild5" presStyleCnt="0"/>
      <dgm:spPr/>
    </dgm:pt>
    <dgm:pt modelId="{164A8834-B27B-41F3-B38D-625D7E0444B0}" type="pres">
      <dgm:prSet presAssocID="{5D1D3E6F-B6E8-4AED-8E5E-60BC14F67ABD}" presName="Name37" presStyleLbl="parChTrans1D2" presStyleIdx="4" presStyleCnt="5"/>
      <dgm:spPr/>
    </dgm:pt>
    <dgm:pt modelId="{CA28C2C3-B765-4D38-8F76-85E3C65111D3}" type="pres">
      <dgm:prSet presAssocID="{EC595B41-A0ED-47C8-BFB5-9F35C8D027F3}" presName="hierRoot2" presStyleCnt="0">
        <dgm:presLayoutVars>
          <dgm:hierBranch val="init"/>
        </dgm:presLayoutVars>
      </dgm:prSet>
      <dgm:spPr/>
    </dgm:pt>
    <dgm:pt modelId="{8BB564A2-FC87-4D8E-94E3-E8C2C17ACC59}" type="pres">
      <dgm:prSet presAssocID="{EC595B41-A0ED-47C8-BFB5-9F35C8D027F3}" presName="rootComposite" presStyleCnt="0"/>
      <dgm:spPr/>
    </dgm:pt>
    <dgm:pt modelId="{A2A6C9B7-DF97-4B10-BF26-00E7C72A33E1}" type="pres">
      <dgm:prSet presAssocID="{EC595B41-A0ED-47C8-BFB5-9F35C8D027F3}" presName="rootText" presStyleLbl="node2" presStyleIdx="4" presStyleCnt="5">
        <dgm:presLayoutVars>
          <dgm:chPref val="3"/>
        </dgm:presLayoutVars>
      </dgm:prSet>
      <dgm:spPr/>
    </dgm:pt>
    <dgm:pt modelId="{DED89251-10BB-433C-AB86-8EE9F33FFCD4}" type="pres">
      <dgm:prSet presAssocID="{EC595B41-A0ED-47C8-BFB5-9F35C8D027F3}" presName="rootConnector" presStyleLbl="node2" presStyleIdx="4" presStyleCnt="5"/>
      <dgm:spPr/>
    </dgm:pt>
    <dgm:pt modelId="{97E39668-82CF-4020-8872-D34AAF80161D}" type="pres">
      <dgm:prSet presAssocID="{EC595B41-A0ED-47C8-BFB5-9F35C8D027F3}" presName="hierChild4" presStyleCnt="0"/>
      <dgm:spPr/>
    </dgm:pt>
    <dgm:pt modelId="{48B1235D-EBC8-4B5E-8F2F-877F820DB315}" type="pres">
      <dgm:prSet presAssocID="{24B3A490-839A-4C58-A4BC-1522A93E1701}" presName="Name37" presStyleLbl="parChTrans1D3" presStyleIdx="11" presStyleCnt="14"/>
      <dgm:spPr/>
    </dgm:pt>
    <dgm:pt modelId="{857A5A60-2AFF-4480-A8AF-F64ADFA6B6EF}" type="pres">
      <dgm:prSet presAssocID="{62B26CA4-53BF-4B8E-A194-42E4D88F693D}" presName="hierRoot2" presStyleCnt="0">
        <dgm:presLayoutVars>
          <dgm:hierBranch val="init"/>
        </dgm:presLayoutVars>
      </dgm:prSet>
      <dgm:spPr/>
    </dgm:pt>
    <dgm:pt modelId="{BEC6ADD3-B9FE-4D5D-9246-DA08650F9199}" type="pres">
      <dgm:prSet presAssocID="{62B26CA4-53BF-4B8E-A194-42E4D88F693D}" presName="rootComposite" presStyleCnt="0"/>
      <dgm:spPr/>
    </dgm:pt>
    <dgm:pt modelId="{62047210-436A-4EDC-BE06-5593D5B14D09}" type="pres">
      <dgm:prSet presAssocID="{62B26CA4-53BF-4B8E-A194-42E4D88F693D}" presName="rootText" presStyleLbl="node3" presStyleIdx="11" presStyleCnt="14">
        <dgm:presLayoutVars>
          <dgm:chPref val="3"/>
        </dgm:presLayoutVars>
      </dgm:prSet>
      <dgm:spPr/>
    </dgm:pt>
    <dgm:pt modelId="{453723CE-FF08-48C4-A6DD-4B5DDC223F17}" type="pres">
      <dgm:prSet presAssocID="{62B26CA4-53BF-4B8E-A194-42E4D88F693D}" presName="rootConnector" presStyleLbl="node3" presStyleIdx="11" presStyleCnt="14"/>
      <dgm:spPr/>
    </dgm:pt>
    <dgm:pt modelId="{C7A3FC55-626D-4804-8E7E-9411EF9B6CE9}" type="pres">
      <dgm:prSet presAssocID="{62B26CA4-53BF-4B8E-A194-42E4D88F693D}" presName="hierChild4" presStyleCnt="0"/>
      <dgm:spPr/>
    </dgm:pt>
    <dgm:pt modelId="{D231CBD2-6327-4D6E-99F6-402F96886AC0}" type="pres">
      <dgm:prSet presAssocID="{62B26CA4-53BF-4B8E-A194-42E4D88F693D}" presName="hierChild5" presStyleCnt="0"/>
      <dgm:spPr/>
    </dgm:pt>
    <dgm:pt modelId="{05888221-8E49-4DE5-AC37-DB44B8010254}" type="pres">
      <dgm:prSet presAssocID="{72E4B5E8-5297-43C8-9181-C6A5E090D051}" presName="Name37" presStyleLbl="parChTrans1D3" presStyleIdx="12" presStyleCnt="14"/>
      <dgm:spPr/>
    </dgm:pt>
    <dgm:pt modelId="{CEC8288C-53E3-4ECE-AA7D-353CE01A428A}" type="pres">
      <dgm:prSet presAssocID="{4B5C36F5-127C-498B-B03D-618C85EBB9DE}" presName="hierRoot2" presStyleCnt="0">
        <dgm:presLayoutVars>
          <dgm:hierBranch val="init"/>
        </dgm:presLayoutVars>
      </dgm:prSet>
      <dgm:spPr/>
    </dgm:pt>
    <dgm:pt modelId="{ED1344FD-C516-4922-B275-41176CEF977E}" type="pres">
      <dgm:prSet presAssocID="{4B5C36F5-127C-498B-B03D-618C85EBB9DE}" presName="rootComposite" presStyleCnt="0"/>
      <dgm:spPr/>
    </dgm:pt>
    <dgm:pt modelId="{92B76A87-75BF-433E-A1E0-E5FC137C117C}" type="pres">
      <dgm:prSet presAssocID="{4B5C36F5-127C-498B-B03D-618C85EBB9DE}" presName="rootText" presStyleLbl="node3" presStyleIdx="12" presStyleCnt="14">
        <dgm:presLayoutVars>
          <dgm:chPref val="3"/>
        </dgm:presLayoutVars>
      </dgm:prSet>
      <dgm:spPr/>
    </dgm:pt>
    <dgm:pt modelId="{56B3AC86-B87A-4545-B062-FE90F866F067}" type="pres">
      <dgm:prSet presAssocID="{4B5C36F5-127C-498B-B03D-618C85EBB9DE}" presName="rootConnector" presStyleLbl="node3" presStyleIdx="12" presStyleCnt="14"/>
      <dgm:spPr/>
    </dgm:pt>
    <dgm:pt modelId="{E454F34B-2213-439C-B1C7-8C038B912F3C}" type="pres">
      <dgm:prSet presAssocID="{4B5C36F5-127C-498B-B03D-618C85EBB9DE}" presName="hierChild4" presStyleCnt="0"/>
      <dgm:spPr/>
    </dgm:pt>
    <dgm:pt modelId="{78C64872-950C-4936-BBCD-9EF6F9128AE9}" type="pres">
      <dgm:prSet presAssocID="{4B5C36F5-127C-498B-B03D-618C85EBB9DE}" presName="hierChild5" presStyleCnt="0"/>
      <dgm:spPr/>
    </dgm:pt>
    <dgm:pt modelId="{C503F200-A35D-42C6-89AF-9564AA8B0272}" type="pres">
      <dgm:prSet presAssocID="{2B038C19-2B45-470D-9880-AA5578E390BB}" presName="Name37" presStyleLbl="parChTrans1D3" presStyleIdx="13" presStyleCnt="14"/>
      <dgm:spPr/>
    </dgm:pt>
    <dgm:pt modelId="{8EEC7682-E874-4077-A07F-F0A296C3CC27}" type="pres">
      <dgm:prSet presAssocID="{6C75215F-2498-403B-8087-D0438F2423AB}" presName="hierRoot2" presStyleCnt="0">
        <dgm:presLayoutVars>
          <dgm:hierBranch val="init"/>
        </dgm:presLayoutVars>
      </dgm:prSet>
      <dgm:spPr/>
    </dgm:pt>
    <dgm:pt modelId="{D1CF4DAB-F7A1-4D1C-B576-25C0CCF7F4D5}" type="pres">
      <dgm:prSet presAssocID="{6C75215F-2498-403B-8087-D0438F2423AB}" presName="rootComposite" presStyleCnt="0"/>
      <dgm:spPr/>
    </dgm:pt>
    <dgm:pt modelId="{251850F1-6309-4E2B-9C46-47D27797CC83}" type="pres">
      <dgm:prSet presAssocID="{6C75215F-2498-403B-8087-D0438F2423AB}" presName="rootText" presStyleLbl="node3" presStyleIdx="13" presStyleCnt="14">
        <dgm:presLayoutVars>
          <dgm:chPref val="3"/>
        </dgm:presLayoutVars>
      </dgm:prSet>
      <dgm:spPr/>
    </dgm:pt>
    <dgm:pt modelId="{77F7BF9F-CE3B-48A1-B328-BB214F8F7515}" type="pres">
      <dgm:prSet presAssocID="{6C75215F-2498-403B-8087-D0438F2423AB}" presName="rootConnector" presStyleLbl="node3" presStyleIdx="13" presStyleCnt="14"/>
      <dgm:spPr/>
    </dgm:pt>
    <dgm:pt modelId="{9BD20C6E-08E4-43DA-9E6A-4B90AF06224C}" type="pres">
      <dgm:prSet presAssocID="{6C75215F-2498-403B-8087-D0438F2423AB}" presName="hierChild4" presStyleCnt="0"/>
      <dgm:spPr/>
    </dgm:pt>
    <dgm:pt modelId="{5D7CCCD4-3BBE-4C2F-BA93-154468A3D00E}" type="pres">
      <dgm:prSet presAssocID="{6C75215F-2498-403B-8087-D0438F2423AB}" presName="hierChild5" presStyleCnt="0"/>
      <dgm:spPr/>
    </dgm:pt>
    <dgm:pt modelId="{40004236-32A3-4B05-9916-306574F085EF}" type="pres">
      <dgm:prSet presAssocID="{EC595B41-A0ED-47C8-BFB5-9F35C8D027F3}" presName="hierChild5" presStyleCnt="0"/>
      <dgm:spPr/>
    </dgm:pt>
    <dgm:pt modelId="{A04BC8D1-0445-417E-9C36-DC6338E43C34}" type="pres">
      <dgm:prSet presAssocID="{DC38B398-7EA8-4DE7-9A90-2245A0B511D7}" presName="hierChild3" presStyleCnt="0"/>
      <dgm:spPr/>
    </dgm:pt>
  </dgm:ptLst>
  <dgm:cxnLst>
    <dgm:cxn modelId="{2E431601-57DF-49A5-824D-60C11A84598A}" type="presOf" srcId="{62B26CA4-53BF-4B8E-A194-42E4D88F693D}" destId="{453723CE-FF08-48C4-A6DD-4B5DDC223F17}" srcOrd="1" destOrd="0" presId="urn:microsoft.com/office/officeart/2005/8/layout/orgChart1"/>
    <dgm:cxn modelId="{FA6EE604-8452-43D0-808B-3BEF179821C1}" type="presOf" srcId="{C2601332-E1A0-4EE8-A5AE-4EC9A480F568}" destId="{CD64F1D7-53E0-45B2-AA3F-568314A37495}" srcOrd="0" destOrd="0" presId="urn:microsoft.com/office/officeart/2005/8/layout/orgChart1"/>
    <dgm:cxn modelId="{64596F06-5D3F-4D94-AA4A-8C6A07C03883}" srcId="{7A769744-CC24-45BE-8EDF-1B5C19FD1C47}" destId="{DC38B398-7EA8-4DE7-9A90-2245A0B511D7}" srcOrd="0" destOrd="0" parTransId="{3BB324AD-07B8-4C47-A4DB-14C36F6C26A3}" sibTransId="{E86353D1-5738-4716-83CD-0A049655BADD}"/>
    <dgm:cxn modelId="{25B41109-2DD9-4360-81FD-D912BC4D9386}" srcId="{87068337-C60C-4FD7-87B0-A0C8082D2893}" destId="{760AF442-CEF3-41C4-B7C3-60E675E41856}" srcOrd="1" destOrd="0" parTransId="{9954C564-DED0-4F9C-A946-328AA3A6DEC4}" sibTransId="{F69A0E7C-AD00-4B35-903A-3DF4642EEF06}"/>
    <dgm:cxn modelId="{7D83BF0C-22AE-4EC8-AB02-88963BD52CFE}" srcId="{E3115C1D-46B3-4D60-9175-D49E0590EDDB}" destId="{811F0B12-5934-4C8A-A285-F0A3AB3BF581}" srcOrd="2" destOrd="0" parTransId="{8D46B757-862C-4F8C-85A8-C0A7904AEBFD}" sibTransId="{74B8DE60-C353-4222-BADA-FD10A5A30BCA}"/>
    <dgm:cxn modelId="{C872E813-164F-41FC-B394-382EF44F3CBD}" srcId="{E3115C1D-46B3-4D60-9175-D49E0590EDDB}" destId="{B7227FD1-5C8E-4756-B01C-E9F7F8EB19A5}" srcOrd="0" destOrd="0" parTransId="{60A379AF-A287-4CAD-937E-BADAE72A1EE4}" sibTransId="{185614DA-94A1-4AFF-9A57-3A9F939EAD94}"/>
    <dgm:cxn modelId="{D5DA601E-7526-4EC8-AB1C-3A23BA118374}" srcId="{87068337-C60C-4FD7-87B0-A0C8082D2893}" destId="{314D2806-D780-4F8B-9F0E-B375C3348AE6}" srcOrd="3" destOrd="0" parTransId="{2239FAEF-45B8-4BDB-9906-D732B9FDF571}" sibTransId="{29A93CF6-A360-4527-843B-14A5EE4A766F}"/>
    <dgm:cxn modelId="{A654DE22-90F2-4E08-8D66-8ECDD4185F74}" type="presOf" srcId="{6C75215F-2498-403B-8087-D0438F2423AB}" destId="{251850F1-6309-4E2B-9C46-47D27797CC83}" srcOrd="0" destOrd="0" presId="urn:microsoft.com/office/officeart/2005/8/layout/orgChart1"/>
    <dgm:cxn modelId="{F7D9C02A-589B-4498-95B1-C1CCE3ACDDBE}" type="presOf" srcId="{8294E136-2B15-488F-B399-611CB62448A8}" destId="{69A9469A-9EF1-405E-9885-266CA6311C53}" srcOrd="1" destOrd="0" presId="urn:microsoft.com/office/officeart/2005/8/layout/orgChart1"/>
    <dgm:cxn modelId="{CC921332-219A-4DEB-B137-5A8CD2974DC6}" type="presOf" srcId="{72E4B5E8-5297-43C8-9181-C6A5E090D051}" destId="{05888221-8E49-4DE5-AC37-DB44B8010254}" srcOrd="0" destOrd="0" presId="urn:microsoft.com/office/officeart/2005/8/layout/orgChart1"/>
    <dgm:cxn modelId="{9A5D8832-CFF1-4876-906B-B058D405C6F1}" type="presOf" srcId="{B7227FD1-5C8E-4756-B01C-E9F7F8EB19A5}" destId="{A6E1355F-E014-40A6-973C-9451DD837914}" srcOrd="0" destOrd="0" presId="urn:microsoft.com/office/officeart/2005/8/layout/orgChart1"/>
    <dgm:cxn modelId="{6976153A-63B3-4CB7-BBF5-545FB7A1CEAE}" type="presOf" srcId="{87068337-C60C-4FD7-87B0-A0C8082D2893}" destId="{D85B4DFF-604F-458C-99EF-8AD364849BEC}" srcOrd="0" destOrd="0" presId="urn:microsoft.com/office/officeart/2005/8/layout/orgChart1"/>
    <dgm:cxn modelId="{3D2AD33B-E874-45A6-BF5A-C96A4A5170AA}" type="presOf" srcId="{247FA78A-E300-408B-8613-C8226F60CB2B}" destId="{EB7FC63E-48A9-492E-B956-5AE59BB5B423}" srcOrd="0" destOrd="0" presId="urn:microsoft.com/office/officeart/2005/8/layout/orgChart1"/>
    <dgm:cxn modelId="{3AE2E83B-1928-4557-A400-159430911489}" type="presOf" srcId="{36A4656B-23AD-4E11-BAAC-E02338A051E3}" destId="{B723CA4E-95A6-4159-BB61-8090BB48657E}" srcOrd="1" destOrd="0" presId="urn:microsoft.com/office/officeart/2005/8/layout/orgChart1"/>
    <dgm:cxn modelId="{D8AB3A3F-9345-4E64-B3FC-84AAA9FE67B5}" type="presOf" srcId="{811F0B12-5934-4C8A-A285-F0A3AB3BF581}" destId="{2FE8B93F-45BC-445A-9EF3-AC0A53787356}" srcOrd="1" destOrd="0" presId="urn:microsoft.com/office/officeart/2005/8/layout/orgChart1"/>
    <dgm:cxn modelId="{99EDE25E-5D60-4286-B2A9-D04A3315ED03}" type="presOf" srcId="{E3115C1D-46B3-4D60-9175-D49E0590EDDB}" destId="{D1547573-DC74-4D1D-BC25-10531C76C0EA}" srcOrd="1" destOrd="0" presId="urn:microsoft.com/office/officeart/2005/8/layout/orgChart1"/>
    <dgm:cxn modelId="{F9F66C5F-4FD4-40AC-8614-C0886B2A8DC2}" type="presOf" srcId="{3C3C28ED-916B-4C85-928A-573A90495B3D}" destId="{E2EBEFAB-8E68-4CD7-B697-6885928EC255}" srcOrd="0" destOrd="0" presId="urn:microsoft.com/office/officeart/2005/8/layout/orgChart1"/>
    <dgm:cxn modelId="{CE5C3A41-6F26-4957-8AAB-85C1E26CEAA8}" srcId="{EC595B41-A0ED-47C8-BFB5-9F35C8D027F3}" destId="{6C75215F-2498-403B-8087-D0438F2423AB}" srcOrd="2" destOrd="0" parTransId="{2B038C19-2B45-470D-9880-AA5578E390BB}" sibTransId="{CC2D7614-368B-4684-858B-C3AA04C8A924}"/>
    <dgm:cxn modelId="{D638B543-EEF3-46F4-B447-CF62851D4676}" srcId="{CE73BEAF-0A45-4D49-9EFC-9043C7760EA2}" destId="{8294E136-2B15-488F-B399-611CB62448A8}" srcOrd="0" destOrd="0" parTransId="{E7543AFB-01B1-482E-8306-565D86DEBC51}" sibTransId="{D728AEF7-EA81-4ABE-8979-57C4FFC8D026}"/>
    <dgm:cxn modelId="{1FCBBA65-A6E9-485A-BA1D-83BDB9F6F895}" type="presOf" srcId="{3DFB5591-9326-4925-9992-9DAAAC96421B}" destId="{BA5F4349-B0F5-481C-8BB4-50BBC0A9F5B7}" srcOrd="0" destOrd="0" presId="urn:microsoft.com/office/officeart/2005/8/layout/orgChart1"/>
    <dgm:cxn modelId="{19232148-8592-444D-ACFD-CEAF62CF3814}" type="presOf" srcId="{28D60D4E-939D-44DB-93E4-970BBBBAD248}" destId="{C59B5337-F195-4061-B017-AD03FD35A543}" srcOrd="0" destOrd="0" presId="urn:microsoft.com/office/officeart/2005/8/layout/orgChart1"/>
    <dgm:cxn modelId="{8F201C49-A21A-40A7-9BD2-5CAD3B352445}" type="presOf" srcId="{28D60D4E-939D-44DB-93E4-970BBBBAD248}" destId="{E74A4536-205C-4AE7-9CC5-50185533B5BF}" srcOrd="1" destOrd="0" presId="urn:microsoft.com/office/officeart/2005/8/layout/orgChart1"/>
    <dgm:cxn modelId="{3F6DD66A-302B-4161-8A3E-3A507C6EF8A2}" type="presOf" srcId="{B7227FD1-5C8E-4756-B01C-E9F7F8EB19A5}" destId="{1C946D7C-8CEA-4D8C-B7A8-189CB94E0694}" srcOrd="1" destOrd="0" presId="urn:microsoft.com/office/officeart/2005/8/layout/orgChart1"/>
    <dgm:cxn modelId="{EA4AD26B-A5E6-4BF8-9ABF-45825AC20C46}" type="presOf" srcId="{2B038C19-2B45-470D-9880-AA5578E390BB}" destId="{C503F200-A35D-42C6-89AF-9564AA8B0272}" srcOrd="0" destOrd="0" presId="urn:microsoft.com/office/officeart/2005/8/layout/orgChart1"/>
    <dgm:cxn modelId="{3BF8D36C-6CE8-482C-8349-96FD101714D8}" srcId="{87068337-C60C-4FD7-87B0-A0C8082D2893}" destId="{8D205B8B-48DB-4601-82D8-4D7B2A38C297}" srcOrd="4" destOrd="0" parTransId="{277A3784-FD3C-419A-AAFC-804E2486F06B}" sibTransId="{9F71D796-9AF0-41B1-9348-E3751C873463}"/>
    <dgm:cxn modelId="{0AF5814D-95A0-4169-921C-775F4E053A05}" type="presOf" srcId="{760AF442-CEF3-41C4-B7C3-60E675E41856}" destId="{9EF80A6A-0588-42C6-9F34-C8C791DA39AA}" srcOrd="0" destOrd="0" presId="urn:microsoft.com/office/officeart/2005/8/layout/orgChart1"/>
    <dgm:cxn modelId="{54253E4E-7EED-4CAB-BCA8-D41AFA94C486}" type="presOf" srcId="{9954C564-DED0-4F9C-A946-328AA3A6DEC4}" destId="{650FD0B8-79F2-4DEC-ABB9-CB77531B4413}" srcOrd="0" destOrd="0" presId="urn:microsoft.com/office/officeart/2005/8/layout/orgChart1"/>
    <dgm:cxn modelId="{6821F94F-6428-489C-8C42-C3DA08CD32B6}" type="presOf" srcId="{E3115C1D-46B3-4D60-9175-D49E0590EDDB}" destId="{9FA86277-B3C9-44A5-82EF-A0F7AE03D99E}" srcOrd="0" destOrd="0" presId="urn:microsoft.com/office/officeart/2005/8/layout/orgChart1"/>
    <dgm:cxn modelId="{019CBB76-8825-4178-8D1D-F80C3002DBFE}" type="presOf" srcId="{1F3152F3-FE5E-437B-9BAF-A86DCE87F398}" destId="{E42A15BD-0E85-458A-94EB-355D3B40CD87}" srcOrd="0" destOrd="0" presId="urn:microsoft.com/office/officeart/2005/8/layout/orgChart1"/>
    <dgm:cxn modelId="{D3D9A477-0A56-4A4E-969C-FE5BB2B80989}" type="presOf" srcId="{CD9EA615-7E54-4F21-BDD0-529A613C74A1}" destId="{89226D45-D021-472F-AB27-EC9D282E87FB}" srcOrd="0" destOrd="0" presId="urn:microsoft.com/office/officeart/2005/8/layout/orgChart1"/>
    <dgm:cxn modelId="{FE40AB77-F3B5-4C20-B53B-1A0F5AC4ACDC}" type="presOf" srcId="{CD9EA615-7E54-4F21-BDD0-529A613C74A1}" destId="{50DED3AB-41B1-44DA-8E9E-B33FAFB8FE48}" srcOrd="1" destOrd="0" presId="urn:microsoft.com/office/officeart/2005/8/layout/orgChart1"/>
    <dgm:cxn modelId="{28EE1858-2099-4F07-9254-3D70B1E5080D}" type="presOf" srcId="{CE73BEAF-0A45-4D49-9EFC-9043C7760EA2}" destId="{88976156-95F8-42D3-ACF9-1A701617D825}" srcOrd="1" destOrd="0" presId="urn:microsoft.com/office/officeart/2005/8/layout/orgChart1"/>
    <dgm:cxn modelId="{A1E58778-7D05-49FE-B60E-2C6DA49D2F3C}" srcId="{DC38B398-7EA8-4DE7-9A90-2245A0B511D7}" destId="{87068337-C60C-4FD7-87B0-A0C8082D2893}" srcOrd="0" destOrd="0" parTransId="{1387DB49-AB68-4FC7-A450-AB3A464F81BF}" sibTransId="{186483BB-5712-4EF6-8B54-C165A3F26C09}"/>
    <dgm:cxn modelId="{E2EF2B59-1EFA-4220-9C84-D5208E2B4DAB}" type="presOf" srcId="{EC595B41-A0ED-47C8-BFB5-9F35C8D027F3}" destId="{A2A6C9B7-DF97-4B10-BF26-00E7C72A33E1}" srcOrd="0" destOrd="0" presId="urn:microsoft.com/office/officeart/2005/8/layout/orgChart1"/>
    <dgm:cxn modelId="{AC21E77A-0185-4FCC-88F6-605F884580E7}" srcId="{DC38B398-7EA8-4DE7-9A90-2245A0B511D7}" destId="{CE73BEAF-0A45-4D49-9EFC-9043C7760EA2}" srcOrd="1" destOrd="0" parTransId="{247FA78A-E300-408B-8613-C8226F60CB2B}" sibTransId="{9373F107-12A5-4562-B715-4B1CA9FC638F}"/>
    <dgm:cxn modelId="{D041E57B-816F-47B4-AAD2-17DABD0971A0}" type="presOf" srcId="{CE73BEAF-0A45-4D49-9EFC-9043C7760EA2}" destId="{C5E60603-37E4-4817-9A5A-B2FE0292F88B}" srcOrd="0" destOrd="0" presId="urn:microsoft.com/office/officeart/2005/8/layout/orgChart1"/>
    <dgm:cxn modelId="{6666727C-09CD-4030-BB89-8F68DF38155E}" type="presOf" srcId="{371CF5A7-D888-4D2C-98BD-65713F5D4185}" destId="{1E180210-CDA4-4CA5-9DDF-26944C9D0395}" srcOrd="0" destOrd="0" presId="urn:microsoft.com/office/officeart/2005/8/layout/orgChart1"/>
    <dgm:cxn modelId="{81AFE37C-3579-4AF5-91CC-DD12F3E8D4AC}" srcId="{DC38B398-7EA8-4DE7-9A90-2245A0B511D7}" destId="{EC595B41-A0ED-47C8-BFB5-9F35C8D027F3}" srcOrd="4" destOrd="0" parTransId="{5D1D3E6F-B6E8-4AED-8E5E-60BC14F67ABD}" sibTransId="{15F01ABD-DF91-4628-BE30-3D4E0C39785F}"/>
    <dgm:cxn modelId="{C937ED85-EF4B-4045-8354-D9EC7AD0FE9D}" type="presOf" srcId="{8D46B757-862C-4F8C-85A8-C0A7904AEBFD}" destId="{CA2EC484-2241-4FE8-8C66-AEBF2230FAF2}" srcOrd="0" destOrd="0" presId="urn:microsoft.com/office/officeart/2005/8/layout/orgChart1"/>
    <dgm:cxn modelId="{F9EF1988-8BF0-4D0D-9449-C174E3720B48}" type="presOf" srcId="{7A769744-CC24-45BE-8EDF-1B5C19FD1C47}" destId="{EFFCC62F-A68B-4DED-AC59-C64B3CCCFC85}" srcOrd="0" destOrd="0" presId="urn:microsoft.com/office/officeart/2005/8/layout/orgChart1"/>
    <dgm:cxn modelId="{A2478588-1CD3-442A-9C28-17BF1336E4A0}" type="presOf" srcId="{760AF442-CEF3-41C4-B7C3-60E675E41856}" destId="{D818FE94-C58C-4855-9EF9-2A004197B52D}" srcOrd="1" destOrd="0" presId="urn:microsoft.com/office/officeart/2005/8/layout/orgChart1"/>
    <dgm:cxn modelId="{ACA6BE8D-4F9A-4709-84A3-CBD7EA8FD0DD}" srcId="{811ABAD4-A84C-4353-AD31-F448FDF16462}" destId="{35AEB007-4E7B-44FD-8531-BC0173450745}" srcOrd="1" destOrd="0" parTransId="{3C3C28ED-916B-4C85-928A-573A90495B3D}" sibTransId="{13133C54-D26C-4156-91F6-70FD3213A6F5}"/>
    <dgm:cxn modelId="{AB901A92-12CD-4C51-939B-B73078197527}" type="presOf" srcId="{87068337-C60C-4FD7-87B0-A0C8082D2893}" destId="{13DFA691-B3E9-40C8-ABF1-70FA40F8AD7A}" srcOrd="1" destOrd="0" presId="urn:microsoft.com/office/officeart/2005/8/layout/orgChart1"/>
    <dgm:cxn modelId="{A21DA094-8233-4581-9E60-9542DBEF4450}" type="presOf" srcId="{DC38B398-7EA8-4DE7-9A90-2245A0B511D7}" destId="{05A52DC2-7687-415D-A20F-931C15E3749E}" srcOrd="1" destOrd="0" presId="urn:microsoft.com/office/officeart/2005/8/layout/orgChart1"/>
    <dgm:cxn modelId="{5F170197-5AF3-47DE-9CDE-30C78550F380}" type="presOf" srcId="{4B5C36F5-127C-498B-B03D-618C85EBB9DE}" destId="{56B3AC86-B87A-4545-B062-FE90F866F067}" srcOrd="1" destOrd="0" presId="urn:microsoft.com/office/officeart/2005/8/layout/orgChart1"/>
    <dgm:cxn modelId="{64091797-FFCE-4B77-8137-3710CC2C0F12}" srcId="{DC38B398-7EA8-4DE7-9A90-2245A0B511D7}" destId="{E3115C1D-46B3-4D60-9175-D49E0590EDDB}" srcOrd="2" destOrd="0" parTransId="{576A3AE0-0806-4024-9DB4-A23EC2A55FA6}" sibTransId="{E117F052-E33E-4AE4-B884-28326F9F74DB}"/>
    <dgm:cxn modelId="{06E11E97-6C2F-4AC0-91CD-F3DA1ED8B000}" type="presOf" srcId="{6C75215F-2498-403B-8087-D0438F2423AB}" destId="{77F7BF9F-CE3B-48A1-B328-BB214F8F7515}" srcOrd="1" destOrd="0" presId="urn:microsoft.com/office/officeart/2005/8/layout/orgChart1"/>
    <dgm:cxn modelId="{FC2D679A-C6FE-433C-9564-092363BB061F}" srcId="{87068337-C60C-4FD7-87B0-A0C8082D2893}" destId="{1F3152F3-FE5E-437B-9BAF-A86DCE87F398}" srcOrd="2" destOrd="0" parTransId="{C2601332-E1A0-4EE8-A5AE-4EC9A480F568}" sibTransId="{F089F703-E7C9-4B56-BC41-CE4C7741552C}"/>
    <dgm:cxn modelId="{9B84B49A-986F-4148-B294-D8F3F0985926}" srcId="{EC595B41-A0ED-47C8-BFB5-9F35C8D027F3}" destId="{4B5C36F5-127C-498B-B03D-618C85EBB9DE}" srcOrd="1" destOrd="0" parTransId="{72E4B5E8-5297-43C8-9181-C6A5E090D051}" sibTransId="{001E1750-CFB9-4D31-870B-ACBBD1135578}"/>
    <dgm:cxn modelId="{208F509C-4D1A-43C5-BE4E-8A19B0EE0943}" type="presOf" srcId="{24B3A490-839A-4C58-A4BC-1522A93E1701}" destId="{48B1235D-EBC8-4B5E-8F2F-877F820DB315}" srcOrd="0" destOrd="0" presId="urn:microsoft.com/office/officeart/2005/8/layout/orgChart1"/>
    <dgm:cxn modelId="{8D0D959C-4492-4510-8C5E-E769732FAD65}" type="presOf" srcId="{DC38B398-7EA8-4DE7-9A90-2245A0B511D7}" destId="{78C5946B-2A35-4D68-960F-CAF563ECF691}" srcOrd="0" destOrd="0" presId="urn:microsoft.com/office/officeart/2005/8/layout/orgChart1"/>
    <dgm:cxn modelId="{CACC2E9F-C810-4061-8960-A89C0CD60682}" srcId="{DC38B398-7EA8-4DE7-9A90-2245A0B511D7}" destId="{811ABAD4-A84C-4353-AD31-F448FDF16462}" srcOrd="3" destOrd="0" parTransId="{D4063850-FB20-44DE-8F52-42E557AECFF3}" sibTransId="{EFB3A7E0-2456-44D5-B817-5BA18ACF9D5A}"/>
    <dgm:cxn modelId="{95438CA0-7C56-4047-AF9E-83C42302765E}" type="presOf" srcId="{277A3784-FD3C-419A-AAFC-804E2486F06B}" destId="{AD5D3536-5C53-46F0-A233-306962F2DFC6}" srcOrd="0" destOrd="0" presId="urn:microsoft.com/office/officeart/2005/8/layout/orgChart1"/>
    <dgm:cxn modelId="{9894CDAC-B7D9-4DB9-9E19-5BFA8022E299}" type="presOf" srcId="{8D205B8B-48DB-4601-82D8-4D7B2A38C297}" destId="{380B4D56-09FC-4EDE-8360-DDB415F6A2F8}" srcOrd="0" destOrd="0" presId="urn:microsoft.com/office/officeart/2005/8/layout/orgChart1"/>
    <dgm:cxn modelId="{2B6880AF-EA00-4BD7-8D93-896C2D68AFB3}" srcId="{811ABAD4-A84C-4353-AD31-F448FDF16462}" destId="{36A4656B-23AD-4E11-BAAC-E02338A051E3}" srcOrd="0" destOrd="0" parTransId="{3DFB5591-9326-4925-9992-9DAAAC96421B}" sibTransId="{E1957CFB-0670-4394-9B8E-8A13CA3F9F5C}"/>
    <dgm:cxn modelId="{3386C4B1-9F20-4FA0-893B-08F38D476540}" type="presOf" srcId="{811ABAD4-A84C-4353-AD31-F448FDF16462}" destId="{F66B91B7-2E7A-4D3E-81C6-2B7A23CEB2EF}" srcOrd="1" destOrd="0" presId="urn:microsoft.com/office/officeart/2005/8/layout/orgChart1"/>
    <dgm:cxn modelId="{3F9F6CB5-B050-43FB-AAE0-03AEDD9FF789}" type="presOf" srcId="{2239FAEF-45B8-4BDB-9906-D732B9FDF571}" destId="{71892FC0-01EE-446E-B6C7-5ED563EDCBED}" srcOrd="0" destOrd="0" presId="urn:microsoft.com/office/officeart/2005/8/layout/orgChart1"/>
    <dgm:cxn modelId="{742013B8-CAA6-481A-9E73-BAED94EA20FC}" type="presOf" srcId="{7237F903-1FD4-487D-9D19-20A8C22B55C0}" destId="{61C3AE3C-CE43-4544-AF5C-A939B8461AFB}" srcOrd="0" destOrd="0" presId="urn:microsoft.com/office/officeart/2005/8/layout/orgChart1"/>
    <dgm:cxn modelId="{5E5913B9-436A-4994-ABBF-4A258FB4B2CB}" type="presOf" srcId="{314D2806-D780-4F8B-9F0E-B375C3348AE6}" destId="{EEC9FA84-93D4-4F3B-9F80-27426B1A8D92}" srcOrd="0" destOrd="0" presId="urn:microsoft.com/office/officeart/2005/8/layout/orgChart1"/>
    <dgm:cxn modelId="{4F3A85BE-2B89-4B14-B53D-39F663AB4D48}" type="presOf" srcId="{8294E136-2B15-488F-B399-611CB62448A8}" destId="{F5A689AF-0A91-45CB-B549-6000C64B4FA9}" srcOrd="0" destOrd="0" presId="urn:microsoft.com/office/officeart/2005/8/layout/orgChart1"/>
    <dgm:cxn modelId="{A15DF8C1-D9B3-469C-B8B2-BE1F273B12E2}" type="presOf" srcId="{36A4656B-23AD-4E11-BAAC-E02338A051E3}" destId="{51208F66-B1B1-484F-B430-790ACF9E99CC}" srcOrd="0" destOrd="0" presId="urn:microsoft.com/office/officeart/2005/8/layout/orgChart1"/>
    <dgm:cxn modelId="{D6CBFFC8-0985-4C43-B96C-A23485442E84}" type="presOf" srcId="{1387DB49-AB68-4FC7-A450-AB3A464F81BF}" destId="{4E9E454B-8942-440F-84CF-7B986A4A6A7F}" srcOrd="0" destOrd="0" presId="urn:microsoft.com/office/officeart/2005/8/layout/orgChart1"/>
    <dgm:cxn modelId="{0EA8D4CF-16C1-416F-8255-E96C973D3870}" type="presOf" srcId="{62B26CA4-53BF-4B8E-A194-42E4D88F693D}" destId="{62047210-436A-4EDC-BE06-5593D5B14D09}" srcOrd="0" destOrd="0" presId="urn:microsoft.com/office/officeart/2005/8/layout/orgChart1"/>
    <dgm:cxn modelId="{990D12D0-D531-4800-92B7-92F74A1D62AB}" type="presOf" srcId="{E7543AFB-01B1-482E-8306-565D86DEBC51}" destId="{2ECFEF28-9823-46A6-B55F-BBD93354D9EB}" srcOrd="0" destOrd="0" presId="urn:microsoft.com/office/officeart/2005/8/layout/orgChart1"/>
    <dgm:cxn modelId="{CAC2B4D4-9623-4AD0-8893-2C1202B4BFDB}" type="presOf" srcId="{576A3AE0-0806-4024-9DB4-A23EC2A55FA6}" destId="{4FE826B1-20E9-466C-BA4E-888B9FBE1F06}" srcOrd="0" destOrd="0" presId="urn:microsoft.com/office/officeart/2005/8/layout/orgChart1"/>
    <dgm:cxn modelId="{C37CDAD5-6EF9-4AB6-938F-3D6EF9B87A82}" type="presOf" srcId="{5D1D3E6F-B6E8-4AED-8E5E-60BC14F67ABD}" destId="{164A8834-B27B-41F3-B38D-625D7E0444B0}" srcOrd="0" destOrd="0" presId="urn:microsoft.com/office/officeart/2005/8/layout/orgChart1"/>
    <dgm:cxn modelId="{D52487D6-04AC-4645-9520-700284E3CE89}" type="presOf" srcId="{35AEB007-4E7B-44FD-8531-BC0173450745}" destId="{819B9269-E96B-4345-BDD6-3DB498593729}" srcOrd="1" destOrd="0" presId="urn:microsoft.com/office/officeart/2005/8/layout/orgChart1"/>
    <dgm:cxn modelId="{8DD788D6-2B9F-4587-B9DA-35D185FC6C60}" type="presOf" srcId="{1F3152F3-FE5E-437B-9BAF-A86DCE87F398}" destId="{498002CC-3A3E-4A63-AD9A-D6FD9D983BD8}" srcOrd="1" destOrd="0" presId="urn:microsoft.com/office/officeart/2005/8/layout/orgChart1"/>
    <dgm:cxn modelId="{53E7EDD6-3272-4C1A-B124-DF84323555FC}" type="presOf" srcId="{8D205B8B-48DB-4601-82D8-4D7B2A38C297}" destId="{00BA034C-A1A7-44E7-9F59-AF8709A5157B}" srcOrd="1" destOrd="0" presId="urn:microsoft.com/office/officeart/2005/8/layout/orgChart1"/>
    <dgm:cxn modelId="{C48D0BD8-E624-45C5-A551-C0DFDDA2AECC}" type="presOf" srcId="{811F0B12-5934-4C8A-A285-F0A3AB3BF581}" destId="{5059D00F-1706-4981-944D-E15EBDFAACDE}" srcOrd="0" destOrd="0" presId="urn:microsoft.com/office/officeart/2005/8/layout/orgChart1"/>
    <dgm:cxn modelId="{9695A4DB-12C4-4881-9F8E-3444984016B1}" srcId="{EC595B41-A0ED-47C8-BFB5-9F35C8D027F3}" destId="{62B26CA4-53BF-4B8E-A194-42E4D88F693D}" srcOrd="0" destOrd="0" parTransId="{24B3A490-839A-4C58-A4BC-1522A93E1701}" sibTransId="{52E27577-1DD6-4A23-9591-D5C51859C35B}"/>
    <dgm:cxn modelId="{92404BE3-F7EF-4580-8242-D6A6A6DA1FAA}" type="presOf" srcId="{811ABAD4-A84C-4353-AD31-F448FDF16462}" destId="{F9381860-4015-49E3-A274-14FD00B3E5D4}" srcOrd="0" destOrd="0" presId="urn:microsoft.com/office/officeart/2005/8/layout/orgChart1"/>
    <dgm:cxn modelId="{8EDB12E7-9D66-4358-8EAA-ED7E41F23FAF}" type="presOf" srcId="{EC595B41-A0ED-47C8-BFB5-9F35C8D027F3}" destId="{DED89251-10BB-433C-AB86-8EE9F33FFCD4}" srcOrd="1" destOrd="0" presId="urn:microsoft.com/office/officeart/2005/8/layout/orgChart1"/>
    <dgm:cxn modelId="{B10CFDEA-746F-4389-A8AD-E3BA3020BF5E}" srcId="{E3115C1D-46B3-4D60-9175-D49E0590EDDB}" destId="{28D60D4E-939D-44DB-93E4-970BBBBAD248}" srcOrd="1" destOrd="0" parTransId="{7237F903-1FD4-487D-9D19-20A8C22B55C0}" sibTransId="{F84603FA-A711-47CF-8DBA-D264B9FF8F7C}"/>
    <dgm:cxn modelId="{782828EC-E900-4A62-8C39-5261CD76DCF7}" srcId="{87068337-C60C-4FD7-87B0-A0C8082D2893}" destId="{CD9EA615-7E54-4F21-BDD0-529A613C74A1}" srcOrd="0" destOrd="0" parTransId="{371CF5A7-D888-4D2C-98BD-65713F5D4185}" sibTransId="{09237522-976E-4E49-BFF6-A96DCC61A38C}"/>
    <dgm:cxn modelId="{79A574F3-C402-4EFF-9FA3-620E3524E937}" type="presOf" srcId="{60A379AF-A287-4CAD-937E-BADAE72A1EE4}" destId="{35A5897C-E39A-4B7F-8A69-2C86E8845311}" srcOrd="0" destOrd="0" presId="urn:microsoft.com/office/officeart/2005/8/layout/orgChart1"/>
    <dgm:cxn modelId="{2CFFF4F3-135B-4A13-B32F-F594D37415F4}" type="presOf" srcId="{314D2806-D780-4F8B-9F0E-B375C3348AE6}" destId="{FEDE58BD-3E81-4273-A234-DC0CE646C309}" srcOrd="1" destOrd="0" presId="urn:microsoft.com/office/officeart/2005/8/layout/orgChart1"/>
    <dgm:cxn modelId="{0EF93AFB-AEF0-495B-8416-9B3C4015D7DD}" type="presOf" srcId="{D4063850-FB20-44DE-8F52-42E557AECFF3}" destId="{26A8005E-B765-4AA6-9984-B6208398B14E}" srcOrd="0" destOrd="0" presId="urn:microsoft.com/office/officeart/2005/8/layout/orgChart1"/>
    <dgm:cxn modelId="{7CF481FB-1E17-4A27-86EE-E68D751373D0}" type="presOf" srcId="{4B5C36F5-127C-498B-B03D-618C85EBB9DE}" destId="{92B76A87-75BF-433E-A1E0-E5FC137C117C}" srcOrd="0" destOrd="0" presId="urn:microsoft.com/office/officeart/2005/8/layout/orgChart1"/>
    <dgm:cxn modelId="{AD0B09FF-6E98-4CDE-9065-61F46E71996C}" type="presOf" srcId="{35AEB007-4E7B-44FD-8531-BC0173450745}" destId="{C7E4F92A-0BB8-400D-857D-1EF3E84E0A5A}" srcOrd="0" destOrd="0" presId="urn:microsoft.com/office/officeart/2005/8/layout/orgChart1"/>
    <dgm:cxn modelId="{85DA726C-6C4C-413E-BBD9-4CDA84003A95}" type="presParOf" srcId="{EFFCC62F-A68B-4DED-AC59-C64B3CCCFC85}" destId="{BF570978-63FA-4A28-8691-07D7915B6CE1}" srcOrd="0" destOrd="0" presId="urn:microsoft.com/office/officeart/2005/8/layout/orgChart1"/>
    <dgm:cxn modelId="{9CC4B77F-39C5-4305-97FA-CCF4948AC357}" type="presParOf" srcId="{BF570978-63FA-4A28-8691-07D7915B6CE1}" destId="{A8CD190B-95DD-4CD5-BBCE-C3CEF6EE9709}" srcOrd="0" destOrd="0" presId="urn:microsoft.com/office/officeart/2005/8/layout/orgChart1"/>
    <dgm:cxn modelId="{5578C346-22C0-4A81-A8EB-D11072290511}" type="presParOf" srcId="{A8CD190B-95DD-4CD5-BBCE-C3CEF6EE9709}" destId="{78C5946B-2A35-4D68-960F-CAF563ECF691}" srcOrd="0" destOrd="0" presId="urn:microsoft.com/office/officeart/2005/8/layout/orgChart1"/>
    <dgm:cxn modelId="{523E77FE-3207-4CCF-AA69-D43475C94048}" type="presParOf" srcId="{A8CD190B-95DD-4CD5-BBCE-C3CEF6EE9709}" destId="{05A52DC2-7687-415D-A20F-931C15E3749E}" srcOrd="1" destOrd="0" presId="urn:microsoft.com/office/officeart/2005/8/layout/orgChart1"/>
    <dgm:cxn modelId="{7009E8B6-5B48-47F4-882F-D9F585FAE51F}" type="presParOf" srcId="{BF570978-63FA-4A28-8691-07D7915B6CE1}" destId="{4AB37C75-02C7-42CB-81B6-29BB6C45DA18}" srcOrd="1" destOrd="0" presId="urn:microsoft.com/office/officeart/2005/8/layout/orgChart1"/>
    <dgm:cxn modelId="{3CB93661-07D7-429D-9DAA-7E704AAEE0A6}" type="presParOf" srcId="{4AB37C75-02C7-42CB-81B6-29BB6C45DA18}" destId="{4E9E454B-8942-440F-84CF-7B986A4A6A7F}" srcOrd="0" destOrd="0" presId="urn:microsoft.com/office/officeart/2005/8/layout/orgChart1"/>
    <dgm:cxn modelId="{A2BE691B-49F9-4C28-A71F-9B8E8523F1A5}" type="presParOf" srcId="{4AB37C75-02C7-42CB-81B6-29BB6C45DA18}" destId="{F8EA8CDD-43AB-44F3-9A98-7DECDDCEA890}" srcOrd="1" destOrd="0" presId="urn:microsoft.com/office/officeart/2005/8/layout/orgChart1"/>
    <dgm:cxn modelId="{4E66AC54-A87B-41DF-A912-95EF1E2E27D1}" type="presParOf" srcId="{F8EA8CDD-43AB-44F3-9A98-7DECDDCEA890}" destId="{E8FB148D-A5F6-4DD6-9476-4E4FE3348D9A}" srcOrd="0" destOrd="0" presId="urn:microsoft.com/office/officeart/2005/8/layout/orgChart1"/>
    <dgm:cxn modelId="{13118944-F50B-4C39-8405-B4644C71462D}" type="presParOf" srcId="{E8FB148D-A5F6-4DD6-9476-4E4FE3348D9A}" destId="{D85B4DFF-604F-458C-99EF-8AD364849BEC}" srcOrd="0" destOrd="0" presId="urn:microsoft.com/office/officeart/2005/8/layout/orgChart1"/>
    <dgm:cxn modelId="{6D4B4263-A730-424C-AC0C-BC02A345F233}" type="presParOf" srcId="{E8FB148D-A5F6-4DD6-9476-4E4FE3348D9A}" destId="{13DFA691-B3E9-40C8-ABF1-70FA40F8AD7A}" srcOrd="1" destOrd="0" presId="urn:microsoft.com/office/officeart/2005/8/layout/orgChart1"/>
    <dgm:cxn modelId="{D029025F-3C7E-45CF-9B4F-747F3E85D175}" type="presParOf" srcId="{F8EA8CDD-43AB-44F3-9A98-7DECDDCEA890}" destId="{5A3D9774-60C9-4494-9144-954A41894D41}" srcOrd="1" destOrd="0" presId="urn:microsoft.com/office/officeart/2005/8/layout/orgChart1"/>
    <dgm:cxn modelId="{57ADD847-957C-4270-BF2B-2351B14646F2}" type="presParOf" srcId="{5A3D9774-60C9-4494-9144-954A41894D41}" destId="{1E180210-CDA4-4CA5-9DDF-26944C9D0395}" srcOrd="0" destOrd="0" presId="urn:microsoft.com/office/officeart/2005/8/layout/orgChart1"/>
    <dgm:cxn modelId="{AFEAD51F-1A77-428F-858C-A3AC34C339CF}" type="presParOf" srcId="{5A3D9774-60C9-4494-9144-954A41894D41}" destId="{4B03B1DD-E96A-4BCC-9747-7C4B73882763}" srcOrd="1" destOrd="0" presId="urn:microsoft.com/office/officeart/2005/8/layout/orgChart1"/>
    <dgm:cxn modelId="{1FF99FC3-E91C-4499-8B36-4095265967A2}" type="presParOf" srcId="{4B03B1DD-E96A-4BCC-9747-7C4B73882763}" destId="{6F918892-7395-4799-A257-7AC409A2399E}" srcOrd="0" destOrd="0" presId="urn:microsoft.com/office/officeart/2005/8/layout/orgChart1"/>
    <dgm:cxn modelId="{509C72ED-1F23-4634-ACA1-3AE5A1FC0120}" type="presParOf" srcId="{6F918892-7395-4799-A257-7AC409A2399E}" destId="{89226D45-D021-472F-AB27-EC9D282E87FB}" srcOrd="0" destOrd="0" presId="urn:microsoft.com/office/officeart/2005/8/layout/orgChart1"/>
    <dgm:cxn modelId="{4400515B-DBE2-4AB9-BC22-9D75F531D3C7}" type="presParOf" srcId="{6F918892-7395-4799-A257-7AC409A2399E}" destId="{50DED3AB-41B1-44DA-8E9E-B33FAFB8FE48}" srcOrd="1" destOrd="0" presId="urn:microsoft.com/office/officeart/2005/8/layout/orgChart1"/>
    <dgm:cxn modelId="{B1D790E9-8153-49F9-BA70-A8BAB88C4B6E}" type="presParOf" srcId="{4B03B1DD-E96A-4BCC-9747-7C4B73882763}" destId="{A8B01684-14A7-46E4-ABF5-C73178B0CE5D}" srcOrd="1" destOrd="0" presId="urn:microsoft.com/office/officeart/2005/8/layout/orgChart1"/>
    <dgm:cxn modelId="{3D86A4C7-55A4-4016-9F66-841A7D515EAC}" type="presParOf" srcId="{4B03B1DD-E96A-4BCC-9747-7C4B73882763}" destId="{56474D39-08B6-4CED-BABE-65BD8830BE80}" srcOrd="2" destOrd="0" presId="urn:microsoft.com/office/officeart/2005/8/layout/orgChart1"/>
    <dgm:cxn modelId="{B0AE566A-5D0A-4E5B-97CF-990945413923}" type="presParOf" srcId="{5A3D9774-60C9-4494-9144-954A41894D41}" destId="{650FD0B8-79F2-4DEC-ABB9-CB77531B4413}" srcOrd="2" destOrd="0" presId="urn:microsoft.com/office/officeart/2005/8/layout/orgChart1"/>
    <dgm:cxn modelId="{95AD7A87-CEB5-4352-A543-3C707B80F720}" type="presParOf" srcId="{5A3D9774-60C9-4494-9144-954A41894D41}" destId="{27FC547B-A369-4EED-9C62-8AB11F5A53FB}" srcOrd="3" destOrd="0" presId="urn:microsoft.com/office/officeart/2005/8/layout/orgChart1"/>
    <dgm:cxn modelId="{8D24CC96-4BAA-48AC-9397-CAFC67C1C8F4}" type="presParOf" srcId="{27FC547B-A369-4EED-9C62-8AB11F5A53FB}" destId="{ECB13A71-D1EF-4764-9363-27858BFB52C8}" srcOrd="0" destOrd="0" presId="urn:microsoft.com/office/officeart/2005/8/layout/orgChart1"/>
    <dgm:cxn modelId="{3E83613D-B319-4455-A152-9FAB5189C480}" type="presParOf" srcId="{ECB13A71-D1EF-4764-9363-27858BFB52C8}" destId="{9EF80A6A-0588-42C6-9F34-C8C791DA39AA}" srcOrd="0" destOrd="0" presId="urn:microsoft.com/office/officeart/2005/8/layout/orgChart1"/>
    <dgm:cxn modelId="{DED54456-657D-4317-9D9C-96383D0E0E29}" type="presParOf" srcId="{ECB13A71-D1EF-4764-9363-27858BFB52C8}" destId="{D818FE94-C58C-4855-9EF9-2A004197B52D}" srcOrd="1" destOrd="0" presId="urn:microsoft.com/office/officeart/2005/8/layout/orgChart1"/>
    <dgm:cxn modelId="{D4FD678F-0F22-4892-A7F7-6571AE42B8B3}" type="presParOf" srcId="{27FC547B-A369-4EED-9C62-8AB11F5A53FB}" destId="{9608AD39-0ECF-483F-B2E2-D1CEB07B8F79}" srcOrd="1" destOrd="0" presId="urn:microsoft.com/office/officeart/2005/8/layout/orgChart1"/>
    <dgm:cxn modelId="{02ADA33D-A649-4E48-A8DE-5877EBDAE4F8}" type="presParOf" srcId="{27FC547B-A369-4EED-9C62-8AB11F5A53FB}" destId="{925F2417-94F1-4F82-BC71-704E1DA40D4C}" srcOrd="2" destOrd="0" presId="urn:microsoft.com/office/officeart/2005/8/layout/orgChart1"/>
    <dgm:cxn modelId="{590388F6-7A18-40D4-A3F2-3AABFCE9AD77}" type="presParOf" srcId="{5A3D9774-60C9-4494-9144-954A41894D41}" destId="{CD64F1D7-53E0-45B2-AA3F-568314A37495}" srcOrd="4" destOrd="0" presId="urn:microsoft.com/office/officeart/2005/8/layout/orgChart1"/>
    <dgm:cxn modelId="{62251C9E-B3B8-4D52-BA1E-3FDA419B1354}" type="presParOf" srcId="{5A3D9774-60C9-4494-9144-954A41894D41}" destId="{E549E537-E319-4AF8-9E44-654BD5FD5785}" srcOrd="5" destOrd="0" presId="urn:microsoft.com/office/officeart/2005/8/layout/orgChart1"/>
    <dgm:cxn modelId="{EB8E988D-BA53-4B3A-8882-600810C84708}" type="presParOf" srcId="{E549E537-E319-4AF8-9E44-654BD5FD5785}" destId="{0671960E-A5B9-4138-8C28-1A1C898BA62A}" srcOrd="0" destOrd="0" presId="urn:microsoft.com/office/officeart/2005/8/layout/orgChart1"/>
    <dgm:cxn modelId="{587D73A7-6C4C-458E-96D6-57AFF1BA2CE3}" type="presParOf" srcId="{0671960E-A5B9-4138-8C28-1A1C898BA62A}" destId="{E42A15BD-0E85-458A-94EB-355D3B40CD87}" srcOrd="0" destOrd="0" presId="urn:microsoft.com/office/officeart/2005/8/layout/orgChart1"/>
    <dgm:cxn modelId="{1D1599AA-0CEB-435C-9369-7C23DE80D895}" type="presParOf" srcId="{0671960E-A5B9-4138-8C28-1A1C898BA62A}" destId="{498002CC-3A3E-4A63-AD9A-D6FD9D983BD8}" srcOrd="1" destOrd="0" presId="urn:microsoft.com/office/officeart/2005/8/layout/orgChart1"/>
    <dgm:cxn modelId="{FAC198EF-3824-4C58-8856-D76139FA76CB}" type="presParOf" srcId="{E549E537-E319-4AF8-9E44-654BD5FD5785}" destId="{C888577B-D1E2-4176-81C8-0BDAE018E62C}" srcOrd="1" destOrd="0" presId="urn:microsoft.com/office/officeart/2005/8/layout/orgChart1"/>
    <dgm:cxn modelId="{A5537093-2A0D-4F9E-90AC-A32B165DCBEA}" type="presParOf" srcId="{E549E537-E319-4AF8-9E44-654BD5FD5785}" destId="{FE2A92A7-3E05-4462-B7E5-92789D1154BB}" srcOrd="2" destOrd="0" presId="urn:microsoft.com/office/officeart/2005/8/layout/orgChart1"/>
    <dgm:cxn modelId="{555BD98D-BC46-4604-85FE-DF6A979E1B83}" type="presParOf" srcId="{5A3D9774-60C9-4494-9144-954A41894D41}" destId="{71892FC0-01EE-446E-B6C7-5ED563EDCBED}" srcOrd="6" destOrd="0" presId="urn:microsoft.com/office/officeart/2005/8/layout/orgChart1"/>
    <dgm:cxn modelId="{5AC8AA47-133D-4766-B1CD-59594D661EC4}" type="presParOf" srcId="{5A3D9774-60C9-4494-9144-954A41894D41}" destId="{663F51AB-01BA-45AE-9E42-BA5ADBF661D4}" srcOrd="7" destOrd="0" presId="urn:microsoft.com/office/officeart/2005/8/layout/orgChart1"/>
    <dgm:cxn modelId="{4864D65D-351E-4B73-800D-4E45744310E7}" type="presParOf" srcId="{663F51AB-01BA-45AE-9E42-BA5ADBF661D4}" destId="{531765B9-6400-4E91-A47C-DE5328226E81}" srcOrd="0" destOrd="0" presId="urn:microsoft.com/office/officeart/2005/8/layout/orgChart1"/>
    <dgm:cxn modelId="{6860C789-1E37-47AF-A618-C179D950DBFC}" type="presParOf" srcId="{531765B9-6400-4E91-A47C-DE5328226E81}" destId="{EEC9FA84-93D4-4F3B-9F80-27426B1A8D92}" srcOrd="0" destOrd="0" presId="urn:microsoft.com/office/officeart/2005/8/layout/orgChart1"/>
    <dgm:cxn modelId="{A1D077C7-9495-4FE9-A3C8-7291A7DCC61E}" type="presParOf" srcId="{531765B9-6400-4E91-A47C-DE5328226E81}" destId="{FEDE58BD-3E81-4273-A234-DC0CE646C309}" srcOrd="1" destOrd="0" presId="urn:microsoft.com/office/officeart/2005/8/layout/orgChart1"/>
    <dgm:cxn modelId="{C7C03CAC-9A74-49C6-8844-0CCB610FE839}" type="presParOf" srcId="{663F51AB-01BA-45AE-9E42-BA5ADBF661D4}" destId="{6DED7214-E68F-40DF-B97B-731BA9280AF4}" srcOrd="1" destOrd="0" presId="urn:microsoft.com/office/officeart/2005/8/layout/orgChart1"/>
    <dgm:cxn modelId="{321D54BA-E755-4A61-AFDE-62F4E69B7067}" type="presParOf" srcId="{663F51AB-01BA-45AE-9E42-BA5ADBF661D4}" destId="{1FA97F5C-6619-48D3-A6F8-4ECC2F56F1B3}" srcOrd="2" destOrd="0" presId="urn:microsoft.com/office/officeart/2005/8/layout/orgChart1"/>
    <dgm:cxn modelId="{BAE0BED9-2142-45C4-A5EF-3DF525089100}" type="presParOf" srcId="{5A3D9774-60C9-4494-9144-954A41894D41}" destId="{AD5D3536-5C53-46F0-A233-306962F2DFC6}" srcOrd="8" destOrd="0" presId="urn:microsoft.com/office/officeart/2005/8/layout/orgChart1"/>
    <dgm:cxn modelId="{9FD674AC-8F82-48C0-A240-126A4D3A5DEE}" type="presParOf" srcId="{5A3D9774-60C9-4494-9144-954A41894D41}" destId="{A957C373-8CBD-4D01-89D4-5869C2D1F8B2}" srcOrd="9" destOrd="0" presId="urn:microsoft.com/office/officeart/2005/8/layout/orgChart1"/>
    <dgm:cxn modelId="{B7BEDB31-1005-40A8-98FB-7B0344BA6D67}" type="presParOf" srcId="{A957C373-8CBD-4D01-89D4-5869C2D1F8B2}" destId="{012BAF37-DA76-4C0B-8E35-F007510259D3}" srcOrd="0" destOrd="0" presId="urn:microsoft.com/office/officeart/2005/8/layout/orgChart1"/>
    <dgm:cxn modelId="{84200E2E-BFC3-477B-ACB8-E1A757D338D5}" type="presParOf" srcId="{012BAF37-DA76-4C0B-8E35-F007510259D3}" destId="{380B4D56-09FC-4EDE-8360-DDB415F6A2F8}" srcOrd="0" destOrd="0" presId="urn:microsoft.com/office/officeart/2005/8/layout/orgChart1"/>
    <dgm:cxn modelId="{85BE9A9D-9262-4992-89F2-873831B5C786}" type="presParOf" srcId="{012BAF37-DA76-4C0B-8E35-F007510259D3}" destId="{00BA034C-A1A7-44E7-9F59-AF8709A5157B}" srcOrd="1" destOrd="0" presId="urn:microsoft.com/office/officeart/2005/8/layout/orgChart1"/>
    <dgm:cxn modelId="{5F21A9F5-957B-424B-BBDC-5E70C8357B8D}" type="presParOf" srcId="{A957C373-8CBD-4D01-89D4-5869C2D1F8B2}" destId="{57644520-1270-4498-82E7-6AE3A9440E73}" srcOrd="1" destOrd="0" presId="urn:microsoft.com/office/officeart/2005/8/layout/orgChart1"/>
    <dgm:cxn modelId="{3A53D289-D933-4CF8-92D2-C74982D67A70}" type="presParOf" srcId="{A957C373-8CBD-4D01-89D4-5869C2D1F8B2}" destId="{6D4C87A0-5964-4DAA-95A5-08BD331ACF22}" srcOrd="2" destOrd="0" presId="urn:microsoft.com/office/officeart/2005/8/layout/orgChart1"/>
    <dgm:cxn modelId="{2A331C27-29B3-4BC7-80EC-92839243F8EB}" type="presParOf" srcId="{F8EA8CDD-43AB-44F3-9A98-7DECDDCEA890}" destId="{31D5EB39-CEDA-49B3-96AA-BA502CDAD51D}" srcOrd="2" destOrd="0" presId="urn:microsoft.com/office/officeart/2005/8/layout/orgChart1"/>
    <dgm:cxn modelId="{0929AAFB-F2F8-4F1E-BBD2-ABC08CCD6A0D}" type="presParOf" srcId="{4AB37C75-02C7-42CB-81B6-29BB6C45DA18}" destId="{EB7FC63E-48A9-492E-B956-5AE59BB5B423}" srcOrd="2" destOrd="0" presId="urn:microsoft.com/office/officeart/2005/8/layout/orgChart1"/>
    <dgm:cxn modelId="{FA77D27B-3747-48E8-95E9-8ACF3C7D23B1}" type="presParOf" srcId="{4AB37C75-02C7-42CB-81B6-29BB6C45DA18}" destId="{95FB4524-8F1A-4E93-832A-122B1BAC1788}" srcOrd="3" destOrd="0" presId="urn:microsoft.com/office/officeart/2005/8/layout/orgChart1"/>
    <dgm:cxn modelId="{1D0B7F72-4D03-4F73-BA2A-77400191A422}" type="presParOf" srcId="{95FB4524-8F1A-4E93-832A-122B1BAC1788}" destId="{10F5052A-F967-4F70-BB33-D312553AA35E}" srcOrd="0" destOrd="0" presId="urn:microsoft.com/office/officeart/2005/8/layout/orgChart1"/>
    <dgm:cxn modelId="{65050EFA-5329-4E10-AF01-29FBA8C99697}" type="presParOf" srcId="{10F5052A-F967-4F70-BB33-D312553AA35E}" destId="{C5E60603-37E4-4817-9A5A-B2FE0292F88B}" srcOrd="0" destOrd="0" presId="urn:microsoft.com/office/officeart/2005/8/layout/orgChart1"/>
    <dgm:cxn modelId="{64EB6227-4FBE-4C9C-946C-CB00162237DF}" type="presParOf" srcId="{10F5052A-F967-4F70-BB33-D312553AA35E}" destId="{88976156-95F8-42D3-ACF9-1A701617D825}" srcOrd="1" destOrd="0" presId="urn:microsoft.com/office/officeart/2005/8/layout/orgChart1"/>
    <dgm:cxn modelId="{04566AFA-73E0-421B-8DCC-DA7FB54DC69B}" type="presParOf" srcId="{95FB4524-8F1A-4E93-832A-122B1BAC1788}" destId="{9A061D5A-612B-4F9E-8946-F2612C15AB56}" srcOrd="1" destOrd="0" presId="urn:microsoft.com/office/officeart/2005/8/layout/orgChart1"/>
    <dgm:cxn modelId="{B5F48FC5-0166-4B29-9B0B-BAFD61511D9E}" type="presParOf" srcId="{9A061D5A-612B-4F9E-8946-F2612C15AB56}" destId="{2ECFEF28-9823-46A6-B55F-BBD93354D9EB}" srcOrd="0" destOrd="0" presId="urn:microsoft.com/office/officeart/2005/8/layout/orgChart1"/>
    <dgm:cxn modelId="{43A31EDA-9B12-451E-8DC4-EED8EB49B0FA}" type="presParOf" srcId="{9A061D5A-612B-4F9E-8946-F2612C15AB56}" destId="{4E2AA45D-CAF8-40DE-A513-BCDE12C5B3AF}" srcOrd="1" destOrd="0" presId="urn:microsoft.com/office/officeart/2005/8/layout/orgChart1"/>
    <dgm:cxn modelId="{E4D6C459-C1F4-4265-BF77-DCB2AE825731}" type="presParOf" srcId="{4E2AA45D-CAF8-40DE-A513-BCDE12C5B3AF}" destId="{8930C7FE-663E-458B-BE72-8A00F98BC9D8}" srcOrd="0" destOrd="0" presId="urn:microsoft.com/office/officeart/2005/8/layout/orgChart1"/>
    <dgm:cxn modelId="{A047BB2B-2194-48B4-9932-0E7CEBC19EED}" type="presParOf" srcId="{8930C7FE-663E-458B-BE72-8A00F98BC9D8}" destId="{F5A689AF-0A91-45CB-B549-6000C64B4FA9}" srcOrd="0" destOrd="0" presId="urn:microsoft.com/office/officeart/2005/8/layout/orgChart1"/>
    <dgm:cxn modelId="{682AF483-16A4-4120-BEBC-2D917BEDD49F}" type="presParOf" srcId="{8930C7FE-663E-458B-BE72-8A00F98BC9D8}" destId="{69A9469A-9EF1-405E-9885-266CA6311C53}" srcOrd="1" destOrd="0" presId="urn:microsoft.com/office/officeart/2005/8/layout/orgChart1"/>
    <dgm:cxn modelId="{C7B725C0-C78F-48C7-95C9-290C738202E7}" type="presParOf" srcId="{4E2AA45D-CAF8-40DE-A513-BCDE12C5B3AF}" destId="{82221142-8DB6-4A52-A673-939C8AE34ECC}" srcOrd="1" destOrd="0" presId="urn:microsoft.com/office/officeart/2005/8/layout/orgChart1"/>
    <dgm:cxn modelId="{8C6087A1-491D-4B99-BC2A-C0D5D6E329B5}" type="presParOf" srcId="{4E2AA45D-CAF8-40DE-A513-BCDE12C5B3AF}" destId="{621D97B4-73B8-483E-A276-F34B4DEE306E}" srcOrd="2" destOrd="0" presId="urn:microsoft.com/office/officeart/2005/8/layout/orgChart1"/>
    <dgm:cxn modelId="{1C2571F7-A878-4867-A882-F377EEB53FD4}" type="presParOf" srcId="{95FB4524-8F1A-4E93-832A-122B1BAC1788}" destId="{5A001514-6BF7-415B-814E-E1AB24980280}" srcOrd="2" destOrd="0" presId="urn:microsoft.com/office/officeart/2005/8/layout/orgChart1"/>
    <dgm:cxn modelId="{362D9385-F4E5-49A5-A591-51D482DE355F}" type="presParOf" srcId="{4AB37C75-02C7-42CB-81B6-29BB6C45DA18}" destId="{4FE826B1-20E9-466C-BA4E-888B9FBE1F06}" srcOrd="4" destOrd="0" presId="urn:microsoft.com/office/officeart/2005/8/layout/orgChart1"/>
    <dgm:cxn modelId="{038BAEC6-F9FA-4DDF-A986-B928CCD20086}" type="presParOf" srcId="{4AB37C75-02C7-42CB-81B6-29BB6C45DA18}" destId="{63846F67-8BBB-4138-AD8B-502E163EB505}" srcOrd="5" destOrd="0" presId="urn:microsoft.com/office/officeart/2005/8/layout/orgChart1"/>
    <dgm:cxn modelId="{3E4D5E95-25B7-41E3-B16E-4DF545551155}" type="presParOf" srcId="{63846F67-8BBB-4138-AD8B-502E163EB505}" destId="{9BAAEF9B-F2A6-4544-916E-EED76592AA21}" srcOrd="0" destOrd="0" presId="urn:microsoft.com/office/officeart/2005/8/layout/orgChart1"/>
    <dgm:cxn modelId="{E598AF73-4BDF-483A-BC0B-AC0B8DF1D349}" type="presParOf" srcId="{9BAAEF9B-F2A6-4544-916E-EED76592AA21}" destId="{9FA86277-B3C9-44A5-82EF-A0F7AE03D99E}" srcOrd="0" destOrd="0" presId="urn:microsoft.com/office/officeart/2005/8/layout/orgChart1"/>
    <dgm:cxn modelId="{75E73F70-A1B8-477A-9A57-28CB0E3E05E5}" type="presParOf" srcId="{9BAAEF9B-F2A6-4544-916E-EED76592AA21}" destId="{D1547573-DC74-4D1D-BC25-10531C76C0EA}" srcOrd="1" destOrd="0" presId="urn:microsoft.com/office/officeart/2005/8/layout/orgChart1"/>
    <dgm:cxn modelId="{D88C1608-F661-4ECD-A22E-75CBACD6BDF3}" type="presParOf" srcId="{63846F67-8BBB-4138-AD8B-502E163EB505}" destId="{B6FC89AB-29C0-4131-8F74-C97362D7BDD4}" srcOrd="1" destOrd="0" presId="urn:microsoft.com/office/officeart/2005/8/layout/orgChart1"/>
    <dgm:cxn modelId="{FC462E78-349F-4183-9250-4F6BE5ED2BE3}" type="presParOf" srcId="{B6FC89AB-29C0-4131-8F74-C97362D7BDD4}" destId="{35A5897C-E39A-4B7F-8A69-2C86E8845311}" srcOrd="0" destOrd="0" presId="urn:microsoft.com/office/officeart/2005/8/layout/orgChart1"/>
    <dgm:cxn modelId="{14F10A2F-8430-4E13-B46E-23179C995F4F}" type="presParOf" srcId="{B6FC89AB-29C0-4131-8F74-C97362D7BDD4}" destId="{3921BD69-0AE6-43FB-BCCB-CA1AA521FA79}" srcOrd="1" destOrd="0" presId="urn:microsoft.com/office/officeart/2005/8/layout/orgChart1"/>
    <dgm:cxn modelId="{D4BF8BF0-580E-444E-B0AA-D73AEAA4F8BF}" type="presParOf" srcId="{3921BD69-0AE6-43FB-BCCB-CA1AA521FA79}" destId="{580D771B-85E1-404C-A176-AE6F796CC939}" srcOrd="0" destOrd="0" presId="urn:microsoft.com/office/officeart/2005/8/layout/orgChart1"/>
    <dgm:cxn modelId="{EA14C112-A4D0-4215-A4AC-21C5EA99E626}" type="presParOf" srcId="{580D771B-85E1-404C-A176-AE6F796CC939}" destId="{A6E1355F-E014-40A6-973C-9451DD837914}" srcOrd="0" destOrd="0" presId="urn:microsoft.com/office/officeart/2005/8/layout/orgChart1"/>
    <dgm:cxn modelId="{F3864A42-CCD5-47B1-8952-8F34F112B457}" type="presParOf" srcId="{580D771B-85E1-404C-A176-AE6F796CC939}" destId="{1C946D7C-8CEA-4D8C-B7A8-189CB94E0694}" srcOrd="1" destOrd="0" presId="urn:microsoft.com/office/officeart/2005/8/layout/orgChart1"/>
    <dgm:cxn modelId="{035D331F-ADAE-4D58-B1E9-BA513B195EA7}" type="presParOf" srcId="{3921BD69-0AE6-43FB-BCCB-CA1AA521FA79}" destId="{4756AE4F-8197-4C04-B277-A83768C36AFA}" srcOrd="1" destOrd="0" presId="urn:microsoft.com/office/officeart/2005/8/layout/orgChart1"/>
    <dgm:cxn modelId="{7138C07C-6BFE-4D3C-AF6B-3911E6D79B40}" type="presParOf" srcId="{3921BD69-0AE6-43FB-BCCB-CA1AA521FA79}" destId="{7410F746-C06C-461C-94AD-A2110C2740C8}" srcOrd="2" destOrd="0" presId="urn:microsoft.com/office/officeart/2005/8/layout/orgChart1"/>
    <dgm:cxn modelId="{E4BE933D-F315-42C2-A716-3C966AEC250F}" type="presParOf" srcId="{B6FC89AB-29C0-4131-8F74-C97362D7BDD4}" destId="{61C3AE3C-CE43-4544-AF5C-A939B8461AFB}" srcOrd="2" destOrd="0" presId="urn:microsoft.com/office/officeart/2005/8/layout/orgChart1"/>
    <dgm:cxn modelId="{7E8FB677-D8F2-4082-8ACA-B4A332EAF609}" type="presParOf" srcId="{B6FC89AB-29C0-4131-8F74-C97362D7BDD4}" destId="{A004465D-D659-4428-AE7A-A623FB9FBC57}" srcOrd="3" destOrd="0" presId="urn:microsoft.com/office/officeart/2005/8/layout/orgChart1"/>
    <dgm:cxn modelId="{80B1BE0B-C539-4CEA-94D2-33EDAED4CD11}" type="presParOf" srcId="{A004465D-D659-4428-AE7A-A623FB9FBC57}" destId="{3BAFB7E8-A272-41E6-B06E-BEECCB38D737}" srcOrd="0" destOrd="0" presId="urn:microsoft.com/office/officeart/2005/8/layout/orgChart1"/>
    <dgm:cxn modelId="{54F802CB-9BAF-4702-AD96-D280527D8FD8}" type="presParOf" srcId="{3BAFB7E8-A272-41E6-B06E-BEECCB38D737}" destId="{C59B5337-F195-4061-B017-AD03FD35A543}" srcOrd="0" destOrd="0" presId="urn:microsoft.com/office/officeart/2005/8/layout/orgChart1"/>
    <dgm:cxn modelId="{148F3523-4197-4A83-9164-F74F48D66EC8}" type="presParOf" srcId="{3BAFB7E8-A272-41E6-B06E-BEECCB38D737}" destId="{E74A4536-205C-4AE7-9CC5-50185533B5BF}" srcOrd="1" destOrd="0" presId="urn:microsoft.com/office/officeart/2005/8/layout/orgChart1"/>
    <dgm:cxn modelId="{DB03F95E-B6B6-4F65-92BF-243D50328386}" type="presParOf" srcId="{A004465D-D659-4428-AE7A-A623FB9FBC57}" destId="{591DA905-9671-4C25-AD18-7C3A7C6AC602}" srcOrd="1" destOrd="0" presId="urn:microsoft.com/office/officeart/2005/8/layout/orgChart1"/>
    <dgm:cxn modelId="{C5B5A985-9998-4A2C-8986-82C449F1213E}" type="presParOf" srcId="{A004465D-D659-4428-AE7A-A623FB9FBC57}" destId="{408F104B-D2E6-44FB-B89C-517FDD6996B7}" srcOrd="2" destOrd="0" presId="urn:microsoft.com/office/officeart/2005/8/layout/orgChart1"/>
    <dgm:cxn modelId="{08C39D69-DDF6-4385-B56E-10694F78C997}" type="presParOf" srcId="{B6FC89AB-29C0-4131-8F74-C97362D7BDD4}" destId="{CA2EC484-2241-4FE8-8C66-AEBF2230FAF2}" srcOrd="4" destOrd="0" presId="urn:microsoft.com/office/officeart/2005/8/layout/orgChart1"/>
    <dgm:cxn modelId="{70616C8A-CF75-4F2D-A213-70FB2DF47B3B}" type="presParOf" srcId="{B6FC89AB-29C0-4131-8F74-C97362D7BDD4}" destId="{4F444656-250F-4673-AE90-34C8ADDBF372}" srcOrd="5" destOrd="0" presId="urn:microsoft.com/office/officeart/2005/8/layout/orgChart1"/>
    <dgm:cxn modelId="{F861711C-4869-4AD1-8131-695D35250478}" type="presParOf" srcId="{4F444656-250F-4673-AE90-34C8ADDBF372}" destId="{7E377595-884E-4074-9572-BA43FDAD1279}" srcOrd="0" destOrd="0" presId="urn:microsoft.com/office/officeart/2005/8/layout/orgChart1"/>
    <dgm:cxn modelId="{CB4CE555-A8B0-4210-93E1-2AA12C72E76B}" type="presParOf" srcId="{7E377595-884E-4074-9572-BA43FDAD1279}" destId="{5059D00F-1706-4981-944D-E15EBDFAACDE}" srcOrd="0" destOrd="0" presId="urn:microsoft.com/office/officeart/2005/8/layout/orgChart1"/>
    <dgm:cxn modelId="{0AE84F67-222D-49FD-87EE-2F70397FAB55}" type="presParOf" srcId="{7E377595-884E-4074-9572-BA43FDAD1279}" destId="{2FE8B93F-45BC-445A-9EF3-AC0A53787356}" srcOrd="1" destOrd="0" presId="urn:microsoft.com/office/officeart/2005/8/layout/orgChart1"/>
    <dgm:cxn modelId="{E3238198-B3ED-4CB1-B3D9-5F2390F028AF}" type="presParOf" srcId="{4F444656-250F-4673-AE90-34C8ADDBF372}" destId="{7A5DEF87-D3A9-40B9-9C59-421566389E5F}" srcOrd="1" destOrd="0" presId="urn:microsoft.com/office/officeart/2005/8/layout/orgChart1"/>
    <dgm:cxn modelId="{30C5EFBE-C9F1-41BE-9B36-F6716749A9F3}" type="presParOf" srcId="{4F444656-250F-4673-AE90-34C8ADDBF372}" destId="{74053F0C-6C97-4DD7-AE6B-E192396FDBCA}" srcOrd="2" destOrd="0" presId="urn:microsoft.com/office/officeart/2005/8/layout/orgChart1"/>
    <dgm:cxn modelId="{AA803DC3-5523-4F75-B4D9-662ACE4F7F51}" type="presParOf" srcId="{63846F67-8BBB-4138-AD8B-502E163EB505}" destId="{E34164DA-EFAE-4106-8166-3A0C53F66A84}" srcOrd="2" destOrd="0" presId="urn:microsoft.com/office/officeart/2005/8/layout/orgChart1"/>
    <dgm:cxn modelId="{99FB6DB2-5E4F-4BAA-A9B9-BF9DD1301EBC}" type="presParOf" srcId="{4AB37C75-02C7-42CB-81B6-29BB6C45DA18}" destId="{26A8005E-B765-4AA6-9984-B6208398B14E}" srcOrd="6" destOrd="0" presId="urn:microsoft.com/office/officeart/2005/8/layout/orgChart1"/>
    <dgm:cxn modelId="{BFDDA291-C0D0-4680-9ED2-25E795524E40}" type="presParOf" srcId="{4AB37C75-02C7-42CB-81B6-29BB6C45DA18}" destId="{D943FA22-C7D7-4A08-89AF-D86F8751203D}" srcOrd="7" destOrd="0" presId="urn:microsoft.com/office/officeart/2005/8/layout/orgChart1"/>
    <dgm:cxn modelId="{7444A8DD-8898-4F68-94A4-8C5D6BC1C41B}" type="presParOf" srcId="{D943FA22-C7D7-4A08-89AF-D86F8751203D}" destId="{4365046F-E589-4394-B196-B0C7867387F8}" srcOrd="0" destOrd="0" presId="urn:microsoft.com/office/officeart/2005/8/layout/orgChart1"/>
    <dgm:cxn modelId="{3A9E7C02-827F-457F-ABE6-5C2E68E43FAF}" type="presParOf" srcId="{4365046F-E589-4394-B196-B0C7867387F8}" destId="{F9381860-4015-49E3-A274-14FD00B3E5D4}" srcOrd="0" destOrd="0" presId="urn:microsoft.com/office/officeart/2005/8/layout/orgChart1"/>
    <dgm:cxn modelId="{383B3C82-D6DF-4D69-842F-74EA6A8F16D1}" type="presParOf" srcId="{4365046F-E589-4394-B196-B0C7867387F8}" destId="{F66B91B7-2E7A-4D3E-81C6-2B7A23CEB2EF}" srcOrd="1" destOrd="0" presId="urn:microsoft.com/office/officeart/2005/8/layout/orgChart1"/>
    <dgm:cxn modelId="{D278A136-2D8E-45F0-BEFE-CE184E84D54F}" type="presParOf" srcId="{D943FA22-C7D7-4A08-89AF-D86F8751203D}" destId="{FDE2BFB5-B370-4013-8941-156620CB710F}" srcOrd="1" destOrd="0" presId="urn:microsoft.com/office/officeart/2005/8/layout/orgChart1"/>
    <dgm:cxn modelId="{67E09A86-E521-4F21-9E08-AF37773E6241}" type="presParOf" srcId="{FDE2BFB5-B370-4013-8941-156620CB710F}" destId="{BA5F4349-B0F5-481C-8BB4-50BBC0A9F5B7}" srcOrd="0" destOrd="0" presId="urn:microsoft.com/office/officeart/2005/8/layout/orgChart1"/>
    <dgm:cxn modelId="{573E47C7-B008-448B-8924-7AA1CDFA823E}" type="presParOf" srcId="{FDE2BFB5-B370-4013-8941-156620CB710F}" destId="{197A38C1-3D88-4C9B-8225-FEDD6193511B}" srcOrd="1" destOrd="0" presId="urn:microsoft.com/office/officeart/2005/8/layout/orgChart1"/>
    <dgm:cxn modelId="{DF31355A-136A-47FF-A6E8-ADDC32FBBF9F}" type="presParOf" srcId="{197A38C1-3D88-4C9B-8225-FEDD6193511B}" destId="{23FD202A-DC28-46DF-8178-944B11324026}" srcOrd="0" destOrd="0" presId="urn:microsoft.com/office/officeart/2005/8/layout/orgChart1"/>
    <dgm:cxn modelId="{88D770C5-96FE-44DA-B5D6-B0EC7658D1E9}" type="presParOf" srcId="{23FD202A-DC28-46DF-8178-944B11324026}" destId="{51208F66-B1B1-484F-B430-790ACF9E99CC}" srcOrd="0" destOrd="0" presId="urn:microsoft.com/office/officeart/2005/8/layout/orgChart1"/>
    <dgm:cxn modelId="{2C748983-79C7-4D40-95DA-C09F67E48EF1}" type="presParOf" srcId="{23FD202A-DC28-46DF-8178-944B11324026}" destId="{B723CA4E-95A6-4159-BB61-8090BB48657E}" srcOrd="1" destOrd="0" presId="urn:microsoft.com/office/officeart/2005/8/layout/orgChart1"/>
    <dgm:cxn modelId="{36772E6A-2219-4EF9-BB23-5D009D72CCD6}" type="presParOf" srcId="{197A38C1-3D88-4C9B-8225-FEDD6193511B}" destId="{BB8AEE58-D1F2-477E-9650-8C3C2716D732}" srcOrd="1" destOrd="0" presId="urn:microsoft.com/office/officeart/2005/8/layout/orgChart1"/>
    <dgm:cxn modelId="{0D47BA7A-4AE8-405F-875C-333021D19620}" type="presParOf" srcId="{197A38C1-3D88-4C9B-8225-FEDD6193511B}" destId="{C70FFA8E-71EE-4C31-BA9A-4F515CCA0C72}" srcOrd="2" destOrd="0" presId="urn:microsoft.com/office/officeart/2005/8/layout/orgChart1"/>
    <dgm:cxn modelId="{B172D362-AFA6-47B0-BBB7-FFDDA0248E4F}" type="presParOf" srcId="{FDE2BFB5-B370-4013-8941-156620CB710F}" destId="{E2EBEFAB-8E68-4CD7-B697-6885928EC255}" srcOrd="2" destOrd="0" presId="urn:microsoft.com/office/officeart/2005/8/layout/orgChart1"/>
    <dgm:cxn modelId="{6569EE9E-AFE9-4604-A22A-03CC3B7749C8}" type="presParOf" srcId="{FDE2BFB5-B370-4013-8941-156620CB710F}" destId="{2D554196-9503-473D-99EF-8CF9BEC4D247}" srcOrd="3" destOrd="0" presId="urn:microsoft.com/office/officeart/2005/8/layout/orgChart1"/>
    <dgm:cxn modelId="{68E15F10-CB8D-4A17-81F1-86A8A19B548E}" type="presParOf" srcId="{2D554196-9503-473D-99EF-8CF9BEC4D247}" destId="{91C94BF8-B2F5-4562-8A8A-6920B0E18A6C}" srcOrd="0" destOrd="0" presId="urn:microsoft.com/office/officeart/2005/8/layout/orgChart1"/>
    <dgm:cxn modelId="{DC7F1E59-6086-4A5D-BF7B-58F6D7CFE19D}" type="presParOf" srcId="{91C94BF8-B2F5-4562-8A8A-6920B0E18A6C}" destId="{C7E4F92A-0BB8-400D-857D-1EF3E84E0A5A}" srcOrd="0" destOrd="0" presId="urn:microsoft.com/office/officeart/2005/8/layout/orgChart1"/>
    <dgm:cxn modelId="{2432C72C-E118-4514-86EA-661AA157BE2B}" type="presParOf" srcId="{91C94BF8-B2F5-4562-8A8A-6920B0E18A6C}" destId="{819B9269-E96B-4345-BDD6-3DB498593729}" srcOrd="1" destOrd="0" presId="urn:microsoft.com/office/officeart/2005/8/layout/orgChart1"/>
    <dgm:cxn modelId="{5D747541-20FC-49FF-A870-3AC1D13A3B41}" type="presParOf" srcId="{2D554196-9503-473D-99EF-8CF9BEC4D247}" destId="{BC68643C-1162-4E2C-B39C-96DD7762CBA1}" srcOrd="1" destOrd="0" presId="urn:microsoft.com/office/officeart/2005/8/layout/orgChart1"/>
    <dgm:cxn modelId="{32623F11-2A76-4DDC-B9ED-7E0EEC5E13E9}" type="presParOf" srcId="{2D554196-9503-473D-99EF-8CF9BEC4D247}" destId="{18D8578D-35BF-4312-8199-EE55273E061F}" srcOrd="2" destOrd="0" presId="urn:microsoft.com/office/officeart/2005/8/layout/orgChart1"/>
    <dgm:cxn modelId="{85C933CE-E9EC-4168-8052-1EDF4255F6B7}" type="presParOf" srcId="{D943FA22-C7D7-4A08-89AF-D86F8751203D}" destId="{01E5C8C4-90E9-4F52-A5A1-0AB8C99744A2}" srcOrd="2" destOrd="0" presId="urn:microsoft.com/office/officeart/2005/8/layout/orgChart1"/>
    <dgm:cxn modelId="{D388BBD3-77D9-4AFB-B001-77324918B257}" type="presParOf" srcId="{4AB37C75-02C7-42CB-81B6-29BB6C45DA18}" destId="{164A8834-B27B-41F3-B38D-625D7E0444B0}" srcOrd="8" destOrd="0" presId="urn:microsoft.com/office/officeart/2005/8/layout/orgChart1"/>
    <dgm:cxn modelId="{FC5CAE52-12AE-4E4B-A746-E55983129F2B}" type="presParOf" srcId="{4AB37C75-02C7-42CB-81B6-29BB6C45DA18}" destId="{CA28C2C3-B765-4D38-8F76-85E3C65111D3}" srcOrd="9" destOrd="0" presId="urn:microsoft.com/office/officeart/2005/8/layout/orgChart1"/>
    <dgm:cxn modelId="{6568F06B-60D2-44CD-A46B-9EF37C7E3C3D}" type="presParOf" srcId="{CA28C2C3-B765-4D38-8F76-85E3C65111D3}" destId="{8BB564A2-FC87-4D8E-94E3-E8C2C17ACC59}" srcOrd="0" destOrd="0" presId="urn:microsoft.com/office/officeart/2005/8/layout/orgChart1"/>
    <dgm:cxn modelId="{3A3654F4-D673-4299-97E1-0A8724DC18E1}" type="presParOf" srcId="{8BB564A2-FC87-4D8E-94E3-E8C2C17ACC59}" destId="{A2A6C9B7-DF97-4B10-BF26-00E7C72A33E1}" srcOrd="0" destOrd="0" presId="urn:microsoft.com/office/officeart/2005/8/layout/orgChart1"/>
    <dgm:cxn modelId="{CA50BE17-ED8A-4E52-BD3C-9F08B7B2231B}" type="presParOf" srcId="{8BB564A2-FC87-4D8E-94E3-E8C2C17ACC59}" destId="{DED89251-10BB-433C-AB86-8EE9F33FFCD4}" srcOrd="1" destOrd="0" presId="urn:microsoft.com/office/officeart/2005/8/layout/orgChart1"/>
    <dgm:cxn modelId="{2288658C-530F-41CC-83A3-4FAC61905444}" type="presParOf" srcId="{CA28C2C3-B765-4D38-8F76-85E3C65111D3}" destId="{97E39668-82CF-4020-8872-D34AAF80161D}" srcOrd="1" destOrd="0" presId="urn:microsoft.com/office/officeart/2005/8/layout/orgChart1"/>
    <dgm:cxn modelId="{28751F01-0670-4A10-9BEF-6B24AED8DDBD}" type="presParOf" srcId="{97E39668-82CF-4020-8872-D34AAF80161D}" destId="{48B1235D-EBC8-4B5E-8F2F-877F820DB315}" srcOrd="0" destOrd="0" presId="urn:microsoft.com/office/officeart/2005/8/layout/orgChart1"/>
    <dgm:cxn modelId="{1A20A874-1218-4EA1-AA2F-6983CE4B6A46}" type="presParOf" srcId="{97E39668-82CF-4020-8872-D34AAF80161D}" destId="{857A5A60-2AFF-4480-A8AF-F64ADFA6B6EF}" srcOrd="1" destOrd="0" presId="urn:microsoft.com/office/officeart/2005/8/layout/orgChart1"/>
    <dgm:cxn modelId="{201490ED-47C0-4EDF-A7E6-0B0B22FF6779}" type="presParOf" srcId="{857A5A60-2AFF-4480-A8AF-F64ADFA6B6EF}" destId="{BEC6ADD3-B9FE-4D5D-9246-DA08650F9199}" srcOrd="0" destOrd="0" presId="urn:microsoft.com/office/officeart/2005/8/layout/orgChart1"/>
    <dgm:cxn modelId="{A8EDC54B-527E-467A-A870-7EF747E7DE8D}" type="presParOf" srcId="{BEC6ADD3-B9FE-4D5D-9246-DA08650F9199}" destId="{62047210-436A-4EDC-BE06-5593D5B14D09}" srcOrd="0" destOrd="0" presId="urn:microsoft.com/office/officeart/2005/8/layout/orgChart1"/>
    <dgm:cxn modelId="{81F106D7-97DE-4FB5-8FC0-1EF60D1A9886}" type="presParOf" srcId="{BEC6ADD3-B9FE-4D5D-9246-DA08650F9199}" destId="{453723CE-FF08-48C4-A6DD-4B5DDC223F17}" srcOrd="1" destOrd="0" presId="urn:microsoft.com/office/officeart/2005/8/layout/orgChart1"/>
    <dgm:cxn modelId="{B494385C-5CCB-4333-9EA2-9A3B2045D832}" type="presParOf" srcId="{857A5A60-2AFF-4480-A8AF-F64ADFA6B6EF}" destId="{C7A3FC55-626D-4804-8E7E-9411EF9B6CE9}" srcOrd="1" destOrd="0" presId="urn:microsoft.com/office/officeart/2005/8/layout/orgChart1"/>
    <dgm:cxn modelId="{C018B516-5008-4CBD-873E-1AA777E4FF68}" type="presParOf" srcId="{857A5A60-2AFF-4480-A8AF-F64ADFA6B6EF}" destId="{D231CBD2-6327-4D6E-99F6-402F96886AC0}" srcOrd="2" destOrd="0" presId="urn:microsoft.com/office/officeart/2005/8/layout/orgChart1"/>
    <dgm:cxn modelId="{216AA4DF-E44E-40F2-A079-60C1203B1C12}" type="presParOf" srcId="{97E39668-82CF-4020-8872-D34AAF80161D}" destId="{05888221-8E49-4DE5-AC37-DB44B8010254}" srcOrd="2" destOrd="0" presId="urn:microsoft.com/office/officeart/2005/8/layout/orgChart1"/>
    <dgm:cxn modelId="{CE9AB2FA-2C1A-445B-A27F-82F6415609F1}" type="presParOf" srcId="{97E39668-82CF-4020-8872-D34AAF80161D}" destId="{CEC8288C-53E3-4ECE-AA7D-353CE01A428A}" srcOrd="3" destOrd="0" presId="urn:microsoft.com/office/officeart/2005/8/layout/orgChart1"/>
    <dgm:cxn modelId="{380C02B8-912D-45B0-BF66-501859B74FA8}" type="presParOf" srcId="{CEC8288C-53E3-4ECE-AA7D-353CE01A428A}" destId="{ED1344FD-C516-4922-B275-41176CEF977E}" srcOrd="0" destOrd="0" presId="urn:microsoft.com/office/officeart/2005/8/layout/orgChart1"/>
    <dgm:cxn modelId="{B38EA59E-4341-4744-9D4B-E66A24726CBB}" type="presParOf" srcId="{ED1344FD-C516-4922-B275-41176CEF977E}" destId="{92B76A87-75BF-433E-A1E0-E5FC137C117C}" srcOrd="0" destOrd="0" presId="urn:microsoft.com/office/officeart/2005/8/layout/orgChart1"/>
    <dgm:cxn modelId="{BC037C3B-B2AB-4FC2-A2EC-9FEF1746EDE5}" type="presParOf" srcId="{ED1344FD-C516-4922-B275-41176CEF977E}" destId="{56B3AC86-B87A-4545-B062-FE90F866F067}" srcOrd="1" destOrd="0" presId="urn:microsoft.com/office/officeart/2005/8/layout/orgChart1"/>
    <dgm:cxn modelId="{2AF2333E-3917-4EE2-B8F4-50A725DF0A6D}" type="presParOf" srcId="{CEC8288C-53E3-4ECE-AA7D-353CE01A428A}" destId="{E454F34B-2213-439C-B1C7-8C038B912F3C}" srcOrd="1" destOrd="0" presId="urn:microsoft.com/office/officeart/2005/8/layout/orgChart1"/>
    <dgm:cxn modelId="{7201DA53-3931-46C2-969C-DFF7BB923823}" type="presParOf" srcId="{CEC8288C-53E3-4ECE-AA7D-353CE01A428A}" destId="{78C64872-950C-4936-BBCD-9EF6F9128AE9}" srcOrd="2" destOrd="0" presId="urn:microsoft.com/office/officeart/2005/8/layout/orgChart1"/>
    <dgm:cxn modelId="{908A73AC-2F56-4AAA-99D1-433324BFF82B}" type="presParOf" srcId="{97E39668-82CF-4020-8872-D34AAF80161D}" destId="{C503F200-A35D-42C6-89AF-9564AA8B0272}" srcOrd="4" destOrd="0" presId="urn:microsoft.com/office/officeart/2005/8/layout/orgChart1"/>
    <dgm:cxn modelId="{4270E0B4-FC2E-498B-8694-715928A0C08F}" type="presParOf" srcId="{97E39668-82CF-4020-8872-D34AAF80161D}" destId="{8EEC7682-E874-4077-A07F-F0A296C3CC27}" srcOrd="5" destOrd="0" presId="urn:microsoft.com/office/officeart/2005/8/layout/orgChart1"/>
    <dgm:cxn modelId="{19E99CF5-D670-4F35-BB71-B52492819BD4}" type="presParOf" srcId="{8EEC7682-E874-4077-A07F-F0A296C3CC27}" destId="{D1CF4DAB-F7A1-4D1C-B576-25C0CCF7F4D5}" srcOrd="0" destOrd="0" presId="urn:microsoft.com/office/officeart/2005/8/layout/orgChart1"/>
    <dgm:cxn modelId="{8D7280FB-08E4-47D4-A6F0-3A0835DA4B59}" type="presParOf" srcId="{D1CF4DAB-F7A1-4D1C-B576-25C0CCF7F4D5}" destId="{251850F1-6309-4E2B-9C46-47D27797CC83}" srcOrd="0" destOrd="0" presId="urn:microsoft.com/office/officeart/2005/8/layout/orgChart1"/>
    <dgm:cxn modelId="{F68312F7-C742-4349-8F2B-9D4D9ACF0E1A}" type="presParOf" srcId="{D1CF4DAB-F7A1-4D1C-B576-25C0CCF7F4D5}" destId="{77F7BF9F-CE3B-48A1-B328-BB214F8F7515}" srcOrd="1" destOrd="0" presId="urn:microsoft.com/office/officeart/2005/8/layout/orgChart1"/>
    <dgm:cxn modelId="{3A00E024-07D8-43C5-8F81-49F652D65951}" type="presParOf" srcId="{8EEC7682-E874-4077-A07F-F0A296C3CC27}" destId="{9BD20C6E-08E4-43DA-9E6A-4B90AF06224C}" srcOrd="1" destOrd="0" presId="urn:microsoft.com/office/officeart/2005/8/layout/orgChart1"/>
    <dgm:cxn modelId="{1AC445EF-FB62-4E16-921F-73452620DC81}" type="presParOf" srcId="{8EEC7682-E874-4077-A07F-F0A296C3CC27}" destId="{5D7CCCD4-3BBE-4C2F-BA93-154468A3D00E}" srcOrd="2" destOrd="0" presId="urn:microsoft.com/office/officeart/2005/8/layout/orgChart1"/>
    <dgm:cxn modelId="{653C2753-20ED-4273-AF33-BE443E51206B}" type="presParOf" srcId="{CA28C2C3-B765-4D38-8F76-85E3C65111D3}" destId="{40004236-32A3-4B05-9916-306574F085EF}" srcOrd="2" destOrd="0" presId="urn:microsoft.com/office/officeart/2005/8/layout/orgChart1"/>
    <dgm:cxn modelId="{8419BF6A-428E-4883-B8F8-8833814AF225}" type="presParOf" srcId="{BF570978-63FA-4A28-8691-07D7915B6CE1}" destId="{A04BC8D1-0445-417E-9C36-DC6338E43C3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03F200-A35D-42C6-89AF-9564AA8B0272}">
      <dsp:nvSpPr>
        <dsp:cNvPr id="0" name=""/>
        <dsp:cNvSpPr/>
      </dsp:nvSpPr>
      <dsp:spPr>
        <a:xfrm>
          <a:off x="7010804" y="1626484"/>
          <a:ext cx="201524" cy="25257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5773"/>
              </a:lnTo>
              <a:lnTo>
                <a:pt x="201524" y="252577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88221-8E49-4DE5-AC37-DB44B8010254}">
      <dsp:nvSpPr>
        <dsp:cNvPr id="0" name=""/>
        <dsp:cNvSpPr/>
      </dsp:nvSpPr>
      <dsp:spPr>
        <a:xfrm>
          <a:off x="7010804" y="1626484"/>
          <a:ext cx="201524" cy="1571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1891"/>
              </a:lnTo>
              <a:lnTo>
                <a:pt x="201524" y="157189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B1235D-EBC8-4B5E-8F2F-877F820DB315}">
      <dsp:nvSpPr>
        <dsp:cNvPr id="0" name=""/>
        <dsp:cNvSpPr/>
      </dsp:nvSpPr>
      <dsp:spPr>
        <a:xfrm>
          <a:off x="7010804" y="1626484"/>
          <a:ext cx="201524" cy="618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8008"/>
              </a:lnTo>
              <a:lnTo>
                <a:pt x="201524" y="61800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4A8834-B27B-41F3-B38D-625D7E0444B0}">
      <dsp:nvSpPr>
        <dsp:cNvPr id="0" name=""/>
        <dsp:cNvSpPr/>
      </dsp:nvSpPr>
      <dsp:spPr>
        <a:xfrm>
          <a:off x="4296941" y="672602"/>
          <a:ext cx="3251262" cy="282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067"/>
              </a:lnTo>
              <a:lnTo>
                <a:pt x="3251262" y="141067"/>
              </a:lnTo>
              <a:lnTo>
                <a:pt x="3251262" y="28213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EBEFAB-8E68-4CD7-B697-6885928EC255}">
      <dsp:nvSpPr>
        <dsp:cNvPr id="0" name=""/>
        <dsp:cNvSpPr/>
      </dsp:nvSpPr>
      <dsp:spPr>
        <a:xfrm>
          <a:off x="5385173" y="1626484"/>
          <a:ext cx="201524" cy="1571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1891"/>
              </a:lnTo>
              <a:lnTo>
                <a:pt x="201524" y="157189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5F4349-B0F5-481C-8BB4-50BBC0A9F5B7}">
      <dsp:nvSpPr>
        <dsp:cNvPr id="0" name=""/>
        <dsp:cNvSpPr/>
      </dsp:nvSpPr>
      <dsp:spPr>
        <a:xfrm>
          <a:off x="5385173" y="1626484"/>
          <a:ext cx="201524" cy="618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8008"/>
              </a:lnTo>
              <a:lnTo>
                <a:pt x="201524" y="61800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A8005E-B765-4AA6-9984-B6208398B14E}">
      <dsp:nvSpPr>
        <dsp:cNvPr id="0" name=""/>
        <dsp:cNvSpPr/>
      </dsp:nvSpPr>
      <dsp:spPr>
        <a:xfrm>
          <a:off x="4296941" y="672602"/>
          <a:ext cx="1625631" cy="282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067"/>
              </a:lnTo>
              <a:lnTo>
                <a:pt x="1625631" y="141067"/>
              </a:lnTo>
              <a:lnTo>
                <a:pt x="1625631" y="28213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2EC484-2241-4FE8-8C66-AEBF2230FAF2}">
      <dsp:nvSpPr>
        <dsp:cNvPr id="0" name=""/>
        <dsp:cNvSpPr/>
      </dsp:nvSpPr>
      <dsp:spPr>
        <a:xfrm>
          <a:off x="3759542" y="1626484"/>
          <a:ext cx="201524" cy="25257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5773"/>
              </a:lnTo>
              <a:lnTo>
                <a:pt x="201524" y="252577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C3AE3C-CE43-4544-AF5C-A939B8461AFB}">
      <dsp:nvSpPr>
        <dsp:cNvPr id="0" name=""/>
        <dsp:cNvSpPr/>
      </dsp:nvSpPr>
      <dsp:spPr>
        <a:xfrm>
          <a:off x="3759542" y="1626484"/>
          <a:ext cx="201524" cy="1571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1891"/>
              </a:lnTo>
              <a:lnTo>
                <a:pt x="201524" y="157189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5897C-E39A-4B7F-8A69-2C86E8845311}">
      <dsp:nvSpPr>
        <dsp:cNvPr id="0" name=""/>
        <dsp:cNvSpPr/>
      </dsp:nvSpPr>
      <dsp:spPr>
        <a:xfrm>
          <a:off x="3759542" y="1626484"/>
          <a:ext cx="201524" cy="618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8008"/>
              </a:lnTo>
              <a:lnTo>
                <a:pt x="201524" y="61800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E826B1-20E9-466C-BA4E-888B9FBE1F06}">
      <dsp:nvSpPr>
        <dsp:cNvPr id="0" name=""/>
        <dsp:cNvSpPr/>
      </dsp:nvSpPr>
      <dsp:spPr>
        <a:xfrm>
          <a:off x="4251221" y="672602"/>
          <a:ext cx="91440" cy="2821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213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CFEF28-9823-46A6-B55F-BBD93354D9EB}">
      <dsp:nvSpPr>
        <dsp:cNvPr id="0" name=""/>
        <dsp:cNvSpPr/>
      </dsp:nvSpPr>
      <dsp:spPr>
        <a:xfrm>
          <a:off x="2133911" y="1626484"/>
          <a:ext cx="201524" cy="618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8008"/>
              </a:lnTo>
              <a:lnTo>
                <a:pt x="201524" y="61800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FC63E-48A9-492E-B956-5AE59BB5B423}">
      <dsp:nvSpPr>
        <dsp:cNvPr id="0" name=""/>
        <dsp:cNvSpPr/>
      </dsp:nvSpPr>
      <dsp:spPr>
        <a:xfrm>
          <a:off x="2671310" y="672602"/>
          <a:ext cx="1625631" cy="282134"/>
        </a:xfrm>
        <a:custGeom>
          <a:avLst/>
          <a:gdLst/>
          <a:ahLst/>
          <a:cxnLst/>
          <a:rect l="0" t="0" r="0" b="0"/>
          <a:pathLst>
            <a:path>
              <a:moveTo>
                <a:pt x="1625631" y="0"/>
              </a:moveTo>
              <a:lnTo>
                <a:pt x="1625631" y="141067"/>
              </a:lnTo>
              <a:lnTo>
                <a:pt x="0" y="141067"/>
              </a:lnTo>
              <a:lnTo>
                <a:pt x="0" y="28213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5D3536-5C53-46F0-A233-306962F2DFC6}">
      <dsp:nvSpPr>
        <dsp:cNvPr id="0" name=""/>
        <dsp:cNvSpPr/>
      </dsp:nvSpPr>
      <dsp:spPr>
        <a:xfrm>
          <a:off x="508280" y="1626484"/>
          <a:ext cx="201524" cy="4433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33539"/>
              </a:lnTo>
              <a:lnTo>
                <a:pt x="201524" y="443353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892FC0-01EE-446E-B6C7-5ED563EDCBED}">
      <dsp:nvSpPr>
        <dsp:cNvPr id="0" name=""/>
        <dsp:cNvSpPr/>
      </dsp:nvSpPr>
      <dsp:spPr>
        <a:xfrm>
          <a:off x="508280" y="1626484"/>
          <a:ext cx="201524" cy="3479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79656"/>
              </a:lnTo>
              <a:lnTo>
                <a:pt x="201524" y="347965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64F1D7-53E0-45B2-AA3F-568314A37495}">
      <dsp:nvSpPr>
        <dsp:cNvPr id="0" name=""/>
        <dsp:cNvSpPr/>
      </dsp:nvSpPr>
      <dsp:spPr>
        <a:xfrm>
          <a:off x="508280" y="1626484"/>
          <a:ext cx="201524" cy="25257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5773"/>
              </a:lnTo>
              <a:lnTo>
                <a:pt x="201524" y="252577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0FD0B8-79F2-4DEC-ABB9-CB77531B4413}">
      <dsp:nvSpPr>
        <dsp:cNvPr id="0" name=""/>
        <dsp:cNvSpPr/>
      </dsp:nvSpPr>
      <dsp:spPr>
        <a:xfrm>
          <a:off x="508280" y="1626484"/>
          <a:ext cx="201524" cy="1571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1891"/>
              </a:lnTo>
              <a:lnTo>
                <a:pt x="201524" y="157189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80210-CDA4-4CA5-9DDF-26944C9D0395}">
      <dsp:nvSpPr>
        <dsp:cNvPr id="0" name=""/>
        <dsp:cNvSpPr/>
      </dsp:nvSpPr>
      <dsp:spPr>
        <a:xfrm>
          <a:off x="508280" y="1626484"/>
          <a:ext cx="201524" cy="618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8008"/>
              </a:lnTo>
              <a:lnTo>
                <a:pt x="201524" y="61800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E454B-8942-440F-84CF-7B986A4A6A7F}">
      <dsp:nvSpPr>
        <dsp:cNvPr id="0" name=""/>
        <dsp:cNvSpPr/>
      </dsp:nvSpPr>
      <dsp:spPr>
        <a:xfrm>
          <a:off x="1045679" y="672602"/>
          <a:ext cx="3251262" cy="282134"/>
        </a:xfrm>
        <a:custGeom>
          <a:avLst/>
          <a:gdLst/>
          <a:ahLst/>
          <a:cxnLst/>
          <a:rect l="0" t="0" r="0" b="0"/>
          <a:pathLst>
            <a:path>
              <a:moveTo>
                <a:pt x="3251262" y="0"/>
              </a:moveTo>
              <a:lnTo>
                <a:pt x="3251262" y="141067"/>
              </a:lnTo>
              <a:lnTo>
                <a:pt x="0" y="141067"/>
              </a:lnTo>
              <a:lnTo>
                <a:pt x="0" y="28213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C5946B-2A35-4D68-960F-CAF563ECF691}">
      <dsp:nvSpPr>
        <dsp:cNvPr id="0" name=""/>
        <dsp:cNvSpPr/>
      </dsp:nvSpPr>
      <dsp:spPr>
        <a:xfrm>
          <a:off x="3625193" y="853"/>
          <a:ext cx="1343496" cy="6717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SQL Commands</a:t>
          </a:r>
          <a:endParaRPr lang="en-ID" sz="1500" kern="1200" dirty="0"/>
        </a:p>
      </dsp:txBody>
      <dsp:txXfrm>
        <a:off x="3625193" y="853"/>
        <a:ext cx="1343496" cy="671748"/>
      </dsp:txXfrm>
    </dsp:sp>
    <dsp:sp modelId="{D85B4DFF-604F-458C-99EF-8AD364849BEC}">
      <dsp:nvSpPr>
        <dsp:cNvPr id="0" name=""/>
        <dsp:cNvSpPr/>
      </dsp:nvSpPr>
      <dsp:spPr>
        <a:xfrm>
          <a:off x="373930" y="954736"/>
          <a:ext cx="1343496" cy="6717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Definition Language (DDL)</a:t>
          </a:r>
          <a:endParaRPr lang="en-ID" sz="1500" kern="1200" dirty="0"/>
        </a:p>
      </dsp:txBody>
      <dsp:txXfrm>
        <a:off x="373930" y="954736"/>
        <a:ext cx="1343496" cy="671748"/>
      </dsp:txXfrm>
    </dsp:sp>
    <dsp:sp modelId="{89226D45-D021-472F-AB27-EC9D282E87FB}">
      <dsp:nvSpPr>
        <dsp:cNvPr id="0" name=""/>
        <dsp:cNvSpPr/>
      </dsp:nvSpPr>
      <dsp:spPr>
        <a:xfrm>
          <a:off x="709805" y="1908619"/>
          <a:ext cx="1343496" cy="67174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CREATE</a:t>
          </a:r>
          <a:endParaRPr lang="en-ID" sz="1500" kern="1200" dirty="0"/>
        </a:p>
      </dsp:txBody>
      <dsp:txXfrm>
        <a:off x="709805" y="1908619"/>
        <a:ext cx="1343496" cy="671748"/>
      </dsp:txXfrm>
    </dsp:sp>
    <dsp:sp modelId="{9EF80A6A-0588-42C6-9F34-C8C791DA39AA}">
      <dsp:nvSpPr>
        <dsp:cNvPr id="0" name=""/>
        <dsp:cNvSpPr/>
      </dsp:nvSpPr>
      <dsp:spPr>
        <a:xfrm>
          <a:off x="709805" y="2862501"/>
          <a:ext cx="1343496" cy="67174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ALTER</a:t>
          </a:r>
          <a:endParaRPr lang="en-ID" sz="1500" kern="1200" dirty="0"/>
        </a:p>
      </dsp:txBody>
      <dsp:txXfrm>
        <a:off x="709805" y="2862501"/>
        <a:ext cx="1343496" cy="671748"/>
      </dsp:txXfrm>
    </dsp:sp>
    <dsp:sp modelId="{E42A15BD-0E85-458A-94EB-355D3B40CD87}">
      <dsp:nvSpPr>
        <dsp:cNvPr id="0" name=""/>
        <dsp:cNvSpPr/>
      </dsp:nvSpPr>
      <dsp:spPr>
        <a:xfrm>
          <a:off x="709805" y="3816384"/>
          <a:ext cx="1343496" cy="67174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DROP</a:t>
          </a:r>
          <a:endParaRPr lang="en-ID" sz="1500" kern="1200" dirty="0"/>
        </a:p>
      </dsp:txBody>
      <dsp:txXfrm>
        <a:off x="709805" y="3816384"/>
        <a:ext cx="1343496" cy="671748"/>
      </dsp:txXfrm>
    </dsp:sp>
    <dsp:sp modelId="{EEC9FA84-93D4-4F3B-9F80-27426B1A8D92}">
      <dsp:nvSpPr>
        <dsp:cNvPr id="0" name=""/>
        <dsp:cNvSpPr/>
      </dsp:nvSpPr>
      <dsp:spPr>
        <a:xfrm>
          <a:off x="709805" y="4770267"/>
          <a:ext cx="1343496" cy="67174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RENAME</a:t>
          </a:r>
          <a:endParaRPr lang="en-ID" sz="1500" kern="1200" dirty="0"/>
        </a:p>
      </dsp:txBody>
      <dsp:txXfrm>
        <a:off x="709805" y="4770267"/>
        <a:ext cx="1343496" cy="671748"/>
      </dsp:txXfrm>
    </dsp:sp>
    <dsp:sp modelId="{380B4D56-09FC-4EDE-8360-DDB415F6A2F8}">
      <dsp:nvSpPr>
        <dsp:cNvPr id="0" name=""/>
        <dsp:cNvSpPr/>
      </dsp:nvSpPr>
      <dsp:spPr>
        <a:xfrm>
          <a:off x="709805" y="5724149"/>
          <a:ext cx="1343496" cy="67174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TRUNCATE</a:t>
          </a:r>
          <a:endParaRPr lang="en-ID" sz="1500" kern="1200" dirty="0"/>
        </a:p>
      </dsp:txBody>
      <dsp:txXfrm>
        <a:off x="709805" y="5724149"/>
        <a:ext cx="1343496" cy="671748"/>
      </dsp:txXfrm>
    </dsp:sp>
    <dsp:sp modelId="{C5E60603-37E4-4817-9A5A-B2FE0292F88B}">
      <dsp:nvSpPr>
        <dsp:cNvPr id="0" name=""/>
        <dsp:cNvSpPr/>
      </dsp:nvSpPr>
      <dsp:spPr>
        <a:xfrm>
          <a:off x="1999561" y="954736"/>
          <a:ext cx="1343496" cy="6717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Query Language (DQL)</a:t>
          </a:r>
          <a:endParaRPr lang="en-ID" sz="1500" kern="1200" dirty="0"/>
        </a:p>
      </dsp:txBody>
      <dsp:txXfrm>
        <a:off x="1999561" y="954736"/>
        <a:ext cx="1343496" cy="671748"/>
      </dsp:txXfrm>
    </dsp:sp>
    <dsp:sp modelId="{F5A689AF-0A91-45CB-B549-6000C64B4FA9}">
      <dsp:nvSpPr>
        <dsp:cNvPr id="0" name=""/>
        <dsp:cNvSpPr/>
      </dsp:nvSpPr>
      <dsp:spPr>
        <a:xfrm>
          <a:off x="2335436" y="1908619"/>
          <a:ext cx="1343496" cy="67174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SELECT</a:t>
          </a:r>
          <a:endParaRPr lang="en-ID" sz="1500" kern="1200" dirty="0"/>
        </a:p>
      </dsp:txBody>
      <dsp:txXfrm>
        <a:off x="2335436" y="1908619"/>
        <a:ext cx="1343496" cy="671748"/>
      </dsp:txXfrm>
    </dsp:sp>
    <dsp:sp modelId="{9FA86277-B3C9-44A5-82EF-A0F7AE03D99E}">
      <dsp:nvSpPr>
        <dsp:cNvPr id="0" name=""/>
        <dsp:cNvSpPr/>
      </dsp:nvSpPr>
      <dsp:spPr>
        <a:xfrm>
          <a:off x="3625193" y="954736"/>
          <a:ext cx="1343496" cy="6717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Manipulation Language (DML)</a:t>
          </a:r>
          <a:endParaRPr lang="en-ID" sz="1500" kern="1200" dirty="0"/>
        </a:p>
      </dsp:txBody>
      <dsp:txXfrm>
        <a:off x="3625193" y="954736"/>
        <a:ext cx="1343496" cy="671748"/>
      </dsp:txXfrm>
    </dsp:sp>
    <dsp:sp modelId="{A6E1355F-E014-40A6-973C-9451DD837914}">
      <dsp:nvSpPr>
        <dsp:cNvPr id="0" name=""/>
        <dsp:cNvSpPr/>
      </dsp:nvSpPr>
      <dsp:spPr>
        <a:xfrm>
          <a:off x="3961067" y="1908619"/>
          <a:ext cx="1343496" cy="67174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INSERT</a:t>
          </a:r>
          <a:endParaRPr lang="en-ID" sz="1500" kern="1200" dirty="0"/>
        </a:p>
      </dsp:txBody>
      <dsp:txXfrm>
        <a:off x="3961067" y="1908619"/>
        <a:ext cx="1343496" cy="671748"/>
      </dsp:txXfrm>
    </dsp:sp>
    <dsp:sp modelId="{C59B5337-F195-4061-B017-AD03FD35A543}">
      <dsp:nvSpPr>
        <dsp:cNvPr id="0" name=""/>
        <dsp:cNvSpPr/>
      </dsp:nvSpPr>
      <dsp:spPr>
        <a:xfrm>
          <a:off x="3961067" y="2862501"/>
          <a:ext cx="1343496" cy="67174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UPDATE</a:t>
          </a:r>
          <a:endParaRPr lang="en-ID" sz="1500" kern="1200" dirty="0"/>
        </a:p>
      </dsp:txBody>
      <dsp:txXfrm>
        <a:off x="3961067" y="2862501"/>
        <a:ext cx="1343496" cy="671748"/>
      </dsp:txXfrm>
    </dsp:sp>
    <dsp:sp modelId="{5059D00F-1706-4981-944D-E15EBDFAACDE}">
      <dsp:nvSpPr>
        <dsp:cNvPr id="0" name=""/>
        <dsp:cNvSpPr/>
      </dsp:nvSpPr>
      <dsp:spPr>
        <a:xfrm>
          <a:off x="3961067" y="3816384"/>
          <a:ext cx="1343496" cy="67174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DELETE</a:t>
          </a:r>
          <a:endParaRPr lang="en-ID" sz="1500" kern="1200" dirty="0"/>
        </a:p>
      </dsp:txBody>
      <dsp:txXfrm>
        <a:off x="3961067" y="3816384"/>
        <a:ext cx="1343496" cy="671748"/>
      </dsp:txXfrm>
    </dsp:sp>
    <dsp:sp modelId="{F9381860-4015-49E3-A274-14FD00B3E5D4}">
      <dsp:nvSpPr>
        <dsp:cNvPr id="0" name=""/>
        <dsp:cNvSpPr/>
      </dsp:nvSpPr>
      <dsp:spPr>
        <a:xfrm>
          <a:off x="5250824" y="954736"/>
          <a:ext cx="1343496" cy="6717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Control Language (DCL)</a:t>
          </a:r>
          <a:endParaRPr lang="en-ID" sz="1500" kern="1200" dirty="0"/>
        </a:p>
      </dsp:txBody>
      <dsp:txXfrm>
        <a:off x="5250824" y="954736"/>
        <a:ext cx="1343496" cy="671748"/>
      </dsp:txXfrm>
    </dsp:sp>
    <dsp:sp modelId="{51208F66-B1B1-484F-B430-790ACF9E99CC}">
      <dsp:nvSpPr>
        <dsp:cNvPr id="0" name=""/>
        <dsp:cNvSpPr/>
      </dsp:nvSpPr>
      <dsp:spPr>
        <a:xfrm>
          <a:off x="5586698" y="1908619"/>
          <a:ext cx="1343496" cy="67174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GRANT</a:t>
          </a:r>
          <a:endParaRPr lang="en-ID" sz="1500" kern="1200" dirty="0"/>
        </a:p>
      </dsp:txBody>
      <dsp:txXfrm>
        <a:off x="5586698" y="1908619"/>
        <a:ext cx="1343496" cy="671748"/>
      </dsp:txXfrm>
    </dsp:sp>
    <dsp:sp modelId="{C7E4F92A-0BB8-400D-857D-1EF3E84E0A5A}">
      <dsp:nvSpPr>
        <dsp:cNvPr id="0" name=""/>
        <dsp:cNvSpPr/>
      </dsp:nvSpPr>
      <dsp:spPr>
        <a:xfrm>
          <a:off x="5586698" y="2862501"/>
          <a:ext cx="1343496" cy="67174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REVOKE</a:t>
          </a:r>
          <a:endParaRPr lang="en-ID" sz="1500" kern="1200" dirty="0"/>
        </a:p>
      </dsp:txBody>
      <dsp:txXfrm>
        <a:off x="5586698" y="2862501"/>
        <a:ext cx="1343496" cy="671748"/>
      </dsp:txXfrm>
    </dsp:sp>
    <dsp:sp modelId="{A2A6C9B7-DF97-4B10-BF26-00E7C72A33E1}">
      <dsp:nvSpPr>
        <dsp:cNvPr id="0" name=""/>
        <dsp:cNvSpPr/>
      </dsp:nvSpPr>
      <dsp:spPr>
        <a:xfrm>
          <a:off x="6876455" y="954736"/>
          <a:ext cx="1343496" cy="6717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Transaction Control Language (TCL)</a:t>
          </a:r>
          <a:endParaRPr lang="en-ID" sz="1500" kern="1200" dirty="0"/>
        </a:p>
      </dsp:txBody>
      <dsp:txXfrm>
        <a:off x="6876455" y="954736"/>
        <a:ext cx="1343496" cy="671748"/>
      </dsp:txXfrm>
    </dsp:sp>
    <dsp:sp modelId="{62047210-436A-4EDC-BE06-5593D5B14D09}">
      <dsp:nvSpPr>
        <dsp:cNvPr id="0" name=""/>
        <dsp:cNvSpPr/>
      </dsp:nvSpPr>
      <dsp:spPr>
        <a:xfrm>
          <a:off x="7212329" y="1908619"/>
          <a:ext cx="1343496" cy="67174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COMMIT</a:t>
          </a:r>
          <a:endParaRPr lang="en-ID" sz="1500" kern="1200" dirty="0"/>
        </a:p>
      </dsp:txBody>
      <dsp:txXfrm>
        <a:off x="7212329" y="1908619"/>
        <a:ext cx="1343496" cy="671748"/>
      </dsp:txXfrm>
    </dsp:sp>
    <dsp:sp modelId="{92B76A87-75BF-433E-A1E0-E5FC137C117C}">
      <dsp:nvSpPr>
        <dsp:cNvPr id="0" name=""/>
        <dsp:cNvSpPr/>
      </dsp:nvSpPr>
      <dsp:spPr>
        <a:xfrm>
          <a:off x="7212329" y="2862501"/>
          <a:ext cx="1343496" cy="67174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ROLLBACK</a:t>
          </a:r>
          <a:endParaRPr lang="en-ID" sz="1500" kern="1200" dirty="0"/>
        </a:p>
      </dsp:txBody>
      <dsp:txXfrm>
        <a:off x="7212329" y="2862501"/>
        <a:ext cx="1343496" cy="671748"/>
      </dsp:txXfrm>
    </dsp:sp>
    <dsp:sp modelId="{251850F1-6309-4E2B-9C46-47D27797CC83}">
      <dsp:nvSpPr>
        <dsp:cNvPr id="0" name=""/>
        <dsp:cNvSpPr/>
      </dsp:nvSpPr>
      <dsp:spPr>
        <a:xfrm>
          <a:off x="7212329" y="3816384"/>
          <a:ext cx="1343496" cy="67174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SAVEPOINT</a:t>
          </a:r>
        </a:p>
      </dsp:txBody>
      <dsp:txXfrm>
        <a:off x="7212329" y="3816384"/>
        <a:ext cx="1343496" cy="6717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A9F6-6BC4-4F1C-9880-251719A70746}" type="datetimeFigureOut">
              <a:rPr lang="en-US" smtClean="0"/>
              <a:t>06-Dec-20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5679-0D73-4647-9EF6-43C00B47B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8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A9F6-6BC4-4F1C-9880-251719A70746}" type="datetimeFigureOut">
              <a:rPr lang="en-US" smtClean="0"/>
              <a:t>06-Dec-20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5679-0D73-4647-9EF6-43C00B47B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5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A9F6-6BC4-4F1C-9880-251719A70746}" type="datetimeFigureOut">
              <a:rPr lang="en-US" smtClean="0"/>
              <a:t>06-Dec-20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5679-0D73-4647-9EF6-43C00B47B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76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130;p32" descr="Google Shape;130;p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0479" cy="6863491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Google Shape;131;p32"/>
          <p:cNvSpPr/>
          <p:nvPr/>
        </p:nvSpPr>
        <p:spPr>
          <a:xfrm>
            <a:off x="378986" y="6101674"/>
            <a:ext cx="3033205" cy="37120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500">
                <a:latin typeface="+mj-lt"/>
                <a:ea typeface="+mj-ea"/>
                <a:cs typeface="+mj-cs"/>
                <a:sym typeface="Arial"/>
              </a:defRPr>
            </a:pPr>
            <a:endParaRPr sz="667"/>
          </a:p>
        </p:txBody>
      </p:sp>
      <p:sp>
        <p:nvSpPr>
          <p:cNvPr id="282" name="Google Shape;132;p32"/>
          <p:cNvSpPr/>
          <p:nvPr/>
        </p:nvSpPr>
        <p:spPr>
          <a:xfrm>
            <a:off x="10293274" y="6101674"/>
            <a:ext cx="1516005" cy="37120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500">
                <a:latin typeface="+mj-lt"/>
                <a:ea typeface="+mj-ea"/>
                <a:cs typeface="+mj-cs"/>
                <a:sym typeface="Arial"/>
              </a:defRPr>
            </a:pPr>
            <a:endParaRPr sz="667"/>
          </a:p>
        </p:txBody>
      </p:sp>
      <p:pic>
        <p:nvPicPr>
          <p:cNvPr id="283" name="Google Shape;133;p32" descr="Google Shape;133;p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61" y="6164430"/>
            <a:ext cx="2683871" cy="24586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8" name="Google Shape;134;p32"/>
          <p:cNvGrpSpPr/>
          <p:nvPr/>
        </p:nvGrpSpPr>
        <p:grpSpPr>
          <a:xfrm>
            <a:off x="0" y="-1"/>
            <a:ext cx="12192000" cy="6473143"/>
            <a:chOff x="0" y="0"/>
            <a:chExt cx="9144000" cy="4854855"/>
          </a:xfrm>
        </p:grpSpPr>
        <p:sp>
          <p:nvSpPr>
            <p:cNvPr id="284" name="Google Shape;135;p32"/>
            <p:cNvSpPr/>
            <p:nvPr/>
          </p:nvSpPr>
          <p:spPr>
            <a:xfrm>
              <a:off x="0" y="-1"/>
              <a:ext cx="9144000" cy="399948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  <a:endParaRPr sz="2400"/>
            </a:p>
          </p:txBody>
        </p:sp>
        <p:sp>
          <p:nvSpPr>
            <p:cNvPr id="285" name="Google Shape;136;p32"/>
            <p:cNvSpPr/>
            <p:nvPr/>
          </p:nvSpPr>
          <p:spPr>
            <a:xfrm>
              <a:off x="2860414" y="3946865"/>
              <a:ext cx="4563905" cy="9079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  <a:endParaRPr sz="2400"/>
            </a:p>
          </p:txBody>
        </p:sp>
        <p:sp>
          <p:nvSpPr>
            <p:cNvPr id="286" name="Google Shape;137;p32"/>
            <p:cNvSpPr/>
            <p:nvPr/>
          </p:nvSpPr>
          <p:spPr>
            <a:xfrm>
              <a:off x="572398" y="3611877"/>
              <a:ext cx="3406839" cy="67207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  <a:endParaRPr sz="2400"/>
            </a:p>
          </p:txBody>
        </p:sp>
        <p:sp>
          <p:nvSpPr>
            <p:cNvPr id="287" name="Google Shape;138;p32"/>
            <p:cNvSpPr/>
            <p:nvPr/>
          </p:nvSpPr>
          <p:spPr>
            <a:xfrm>
              <a:off x="7232596" y="3619077"/>
              <a:ext cx="480154" cy="66487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  <a:endParaRPr sz="2400"/>
            </a:p>
          </p:txBody>
        </p:sp>
      </p:grpSp>
      <p:sp>
        <p:nvSpPr>
          <p:cNvPr id="289" name="Title Text"/>
          <p:cNvSpPr txBox="1">
            <a:spLocks noGrp="1"/>
          </p:cNvSpPr>
          <p:nvPr>
            <p:ph type="title"/>
          </p:nvPr>
        </p:nvSpPr>
        <p:spPr>
          <a:xfrm>
            <a:off x="772889" y="457364"/>
            <a:ext cx="10416377" cy="763608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5333">
                <a:solidFill>
                  <a:srgbClr val="536DFE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r>
              <a:t>Title Text</a:t>
            </a:r>
          </a:p>
        </p:txBody>
      </p:sp>
      <p:sp>
        <p:nvSpPr>
          <p:cNvPr id="290" name="Google Shape;140;p32"/>
          <p:cNvSpPr txBox="1"/>
          <p:nvPr/>
        </p:nvSpPr>
        <p:spPr>
          <a:xfrm>
            <a:off x="971167" y="6421076"/>
            <a:ext cx="2221999" cy="307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32" tIns="60932" rIns="60932" bIns="60932">
            <a:spAutoFit/>
          </a:bodyPr>
          <a:lstStyle>
            <a:lvl1pPr algn="ctr">
              <a:defRPr sz="900">
                <a:solidFill>
                  <a:srgbClr val="696F75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r>
              <a:rPr sz="1200"/>
              <a:t>Bina Nusantara Kemanggisan</a:t>
            </a:r>
          </a:p>
        </p:txBody>
      </p:sp>
      <p:sp>
        <p:nvSpPr>
          <p:cNvPr id="29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73147" y="2266952"/>
            <a:ext cx="10416116" cy="2379137"/>
          </a:xfrm>
          <a:prstGeom prst="rect">
            <a:avLst/>
          </a:prstGeom>
        </p:spPr>
        <p:txBody>
          <a:bodyPr lIns="0" tIns="0" rIns="0" bIns="0"/>
          <a:lstStyle>
            <a:lvl1pPr marL="0" indent="304792">
              <a:lnSpc>
                <a:spcPct val="125000"/>
              </a:lnSpc>
              <a:buClrTx/>
              <a:buSzTx/>
              <a:buFontTx/>
              <a:buNone/>
              <a:defRPr sz="2000">
                <a:solidFill>
                  <a:srgbClr val="6C6C6C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1828754" indent="-431789">
              <a:lnSpc>
                <a:spcPct val="125000"/>
              </a:lnSpc>
              <a:buClrTx/>
              <a:buSzPts val="1500"/>
              <a:buFontTx/>
              <a:defRPr sz="2000">
                <a:solidFill>
                  <a:srgbClr val="6C6C6C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2438339" indent="-431789">
              <a:lnSpc>
                <a:spcPct val="125000"/>
              </a:lnSpc>
              <a:buClrTx/>
              <a:buSzPts val="1500"/>
              <a:buFontTx/>
              <a:defRPr sz="2000">
                <a:solidFill>
                  <a:srgbClr val="6C6C6C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3047924" indent="-431789">
              <a:lnSpc>
                <a:spcPct val="125000"/>
              </a:lnSpc>
              <a:buClrTx/>
              <a:buSzPts val="1500"/>
              <a:buFontTx/>
              <a:defRPr sz="2000">
                <a:solidFill>
                  <a:srgbClr val="6C6C6C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3657509" indent="-431789">
              <a:lnSpc>
                <a:spcPct val="125000"/>
              </a:lnSpc>
              <a:buClrTx/>
              <a:buSzPts val="1500"/>
              <a:buFontTx/>
              <a:defRPr sz="2000">
                <a:solidFill>
                  <a:srgbClr val="6C6C6C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88527" y="6144089"/>
            <a:ext cx="449076" cy="42452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478183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A9F6-6BC4-4F1C-9880-251719A70746}" type="datetimeFigureOut">
              <a:rPr lang="en-US" smtClean="0"/>
              <a:t>06-Dec-20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5679-0D73-4647-9EF6-43C00B47B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4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A9F6-6BC4-4F1C-9880-251719A70746}" type="datetimeFigureOut">
              <a:rPr lang="en-US" smtClean="0"/>
              <a:t>06-Dec-20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5679-0D73-4647-9EF6-43C00B47B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2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A9F6-6BC4-4F1C-9880-251719A70746}" type="datetimeFigureOut">
              <a:rPr lang="en-US" smtClean="0"/>
              <a:t>06-Dec-20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5679-0D73-4647-9EF6-43C00B47B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A9F6-6BC4-4F1C-9880-251719A70746}" type="datetimeFigureOut">
              <a:rPr lang="en-US" smtClean="0"/>
              <a:t>06-Dec-20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5679-0D73-4647-9EF6-43C00B47B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1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A9F6-6BC4-4F1C-9880-251719A70746}" type="datetimeFigureOut">
              <a:rPr lang="en-US" smtClean="0"/>
              <a:t>06-Dec-20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5679-0D73-4647-9EF6-43C00B47B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1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A9F6-6BC4-4F1C-9880-251719A70746}" type="datetimeFigureOut">
              <a:rPr lang="en-US" smtClean="0"/>
              <a:t>06-Dec-20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5679-0D73-4647-9EF6-43C00B47B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2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A9F6-6BC4-4F1C-9880-251719A70746}" type="datetimeFigureOut">
              <a:rPr lang="en-US" smtClean="0"/>
              <a:t>06-Dec-20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5679-0D73-4647-9EF6-43C00B47B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73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A9F6-6BC4-4F1C-9880-251719A70746}" type="datetimeFigureOut">
              <a:rPr lang="en-US" smtClean="0"/>
              <a:t>06-Dec-20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5679-0D73-4647-9EF6-43C00B47B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7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2A9F6-6BC4-4F1C-9880-251719A70746}" type="datetimeFigureOut">
              <a:rPr lang="en-US" smtClean="0"/>
              <a:t>06-Dec-20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B5679-0D73-4647-9EF6-43C00B47B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5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Escape_sequence" TargetMode="External"/><Relationship Id="rId3" Type="http://schemas.openxmlformats.org/officeDocument/2006/relationships/hyperlink" Target="https://en.wikipedia.org/wiki/Attack_(computing)" TargetMode="External"/><Relationship Id="rId7" Type="http://schemas.openxmlformats.org/officeDocument/2006/relationships/hyperlink" Target="https://en.wikipedia.org/wiki/String_literal" TargetMode="External"/><Relationship Id="rId2" Type="http://schemas.openxmlformats.org/officeDocument/2006/relationships/hyperlink" Target="https://en.wikipedia.org/wiki/Code_injection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n.wikipedia.org/wiki/Security_vulnerability" TargetMode="External"/><Relationship Id="rId5" Type="http://schemas.openxmlformats.org/officeDocument/2006/relationships/hyperlink" Target="https://en.wikipedia.org/wiki/SQL_injection#cite_note-1" TargetMode="External"/><Relationship Id="rId4" Type="http://schemas.openxmlformats.org/officeDocument/2006/relationships/hyperlink" Target="https://en.wikipedia.org/wiki/SQL" TargetMode="External"/><Relationship Id="rId9" Type="http://schemas.openxmlformats.org/officeDocument/2006/relationships/hyperlink" Target="https://en.wikipedia.org/wiki/Strongly-typed_programming_languag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D2591780-74E8-4A71-B73E-B53D13973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003" cy="6858000"/>
          </a:xfrm>
          <a:prstGeom prst="rect">
            <a:avLst/>
          </a:prstGeo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498F6C33-97A7-4E82-9A1D-D3F5C5657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61" y="2515789"/>
            <a:ext cx="9862677" cy="182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34794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302" y="-11151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39592" y="1542041"/>
            <a:ext cx="3648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Nicko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Backend Facilitator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768" y="3915078"/>
            <a:ext cx="7784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Weekly Workshop – Backend Material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6th Session: Intro to MySQL 2 (DDL &amp; DML &amp; TCL)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68" y="776439"/>
            <a:ext cx="2362200" cy="2362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AAFD70-6301-45F3-8314-9478BBEED3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31" y="793619"/>
            <a:ext cx="2327841" cy="232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1565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EFDBBD-AED0-4910-B23B-775736010183}"/>
              </a:ext>
            </a:extLst>
          </p:cNvPr>
          <p:cNvSpPr txBox="1"/>
          <p:nvPr/>
        </p:nvSpPr>
        <p:spPr>
          <a:xfrm>
            <a:off x="2608522" y="2551814"/>
            <a:ext cx="65" cy="287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defTabSz="1219170" hangingPunct="0"/>
            <a:endParaRPr lang="en-US" sz="1867" dirty="0">
              <a:solidFill>
                <a:srgbClr val="000000"/>
              </a:solidFill>
              <a:sym typeface="Helvetica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9E1B83-7537-4BCC-AD6D-3F06BE71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00FDAA4-6F52-487C-905F-5BBD8F26BA54}"/>
              </a:ext>
            </a:extLst>
          </p:cNvPr>
          <p:cNvSpPr txBox="1">
            <a:spLocks/>
          </p:cNvSpPr>
          <p:nvPr/>
        </p:nvSpPr>
        <p:spPr>
          <a:xfrm>
            <a:off x="772889" y="1622036"/>
            <a:ext cx="10416377" cy="403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0" marR="0" indent="22860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1pPr>
            <a:lvl2pPr marL="13716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○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2pPr>
            <a:lvl3pPr marL="18288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■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3pPr>
            <a:lvl4pPr marL="22860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●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4pPr>
            <a:lvl5pPr marL="27432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○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5pPr>
            <a:lvl6pPr marL="28339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3291113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3748313" marR="0" indent="-408213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4205513" marR="0" indent="-408213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marL="457200" indent="-457200">
              <a:buAutoNum type="arabicPeriod"/>
            </a:pPr>
            <a:r>
              <a:rPr lang="en-US" sz="2200" dirty="0"/>
              <a:t>MySQL module </a:t>
            </a:r>
          </a:p>
          <a:p>
            <a:pPr marL="457200" indent="-457200">
              <a:buAutoNum type="arabicPeriod"/>
            </a:pPr>
            <a:r>
              <a:rPr lang="en-US" sz="2200" dirty="0"/>
              <a:t>DISTINCT, LIMIT*, GROUP BY*</a:t>
            </a:r>
          </a:p>
          <a:p>
            <a:pPr marL="457200" indent="-457200">
              <a:buAutoNum type="arabicPeriod"/>
            </a:pPr>
            <a:r>
              <a:rPr lang="en-US" sz="2200" dirty="0"/>
              <a:t>Aggregates Function (SUM*, COUNT*, AVG)</a:t>
            </a:r>
          </a:p>
          <a:p>
            <a:pPr marL="457200" indent="-457200">
              <a:buAutoNum type="arabicPeriod"/>
            </a:pPr>
            <a:r>
              <a:rPr lang="en-US" sz="2200" dirty="0"/>
              <a:t>Subquery* and Alias Subquery</a:t>
            </a:r>
          </a:p>
          <a:p>
            <a:pPr marL="457200" indent="-457200">
              <a:buAutoNum type="arabicPeriod"/>
            </a:pPr>
            <a:r>
              <a:rPr lang="en-US" sz="2200" dirty="0"/>
              <a:t>Soft Delete*</a:t>
            </a:r>
          </a:p>
          <a:p>
            <a:pPr marL="457200" indent="-457200">
              <a:buFontTx/>
              <a:buAutoNum type="arabicPeriod"/>
            </a:pPr>
            <a:r>
              <a:rPr lang="en-US" sz="2200" dirty="0"/>
              <a:t>Introduction to Transaction Manipulation Language (TCL) *</a:t>
            </a:r>
          </a:p>
          <a:p>
            <a:pPr marL="457200" indent="-457200">
              <a:buAutoNum type="arabicPeriod"/>
            </a:pPr>
            <a:r>
              <a:rPr lang="en-US" sz="2200" dirty="0"/>
              <a:t>Implementation query using MySQL module in Express</a:t>
            </a:r>
          </a:p>
          <a:p>
            <a:pPr marL="457200" indent="-457200">
              <a:buAutoNum type="arabicPeriod"/>
            </a:pPr>
            <a:r>
              <a:rPr lang="en-US" sz="2200" dirty="0"/>
              <a:t>SQL Injection</a:t>
            </a:r>
          </a:p>
          <a:p>
            <a:pPr marL="457200" indent="-457200">
              <a:buAutoNum type="arabicPeriod"/>
            </a:pPr>
            <a:r>
              <a:rPr lang="en-US" sz="2200" dirty="0"/>
              <a:t>Introduction to Event and Trigger MySQL</a:t>
            </a:r>
          </a:p>
          <a:p>
            <a:pPr marL="457200" indent="-457200">
              <a:buAutoNum type="arabicPeriod"/>
            </a:pPr>
            <a:r>
              <a:rPr lang="en-US" sz="2200" dirty="0"/>
              <a:t>Introduction to Query Builder (knex.js)</a:t>
            </a:r>
          </a:p>
          <a:p>
            <a:pPr marL="457200" indent="-457200">
              <a:buAutoNum type="arabicPeriod"/>
            </a:pPr>
            <a:endParaRPr lang="en-US" sz="2200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4A899B8-14A0-460A-B39F-854E1ABD8102}"/>
              </a:ext>
            </a:extLst>
          </p:cNvPr>
          <p:cNvSpPr txBox="1">
            <a:spLocks/>
          </p:cNvSpPr>
          <p:nvPr/>
        </p:nvSpPr>
        <p:spPr>
          <a:xfrm>
            <a:off x="772888" y="3701789"/>
            <a:ext cx="6272865" cy="528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marL="0" marR="0" indent="22860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1pPr>
            <a:lvl2pPr marL="13716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○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2pPr>
            <a:lvl3pPr marL="18288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■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3pPr>
            <a:lvl4pPr marL="22860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●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4pPr>
            <a:lvl5pPr marL="27432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○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5pPr>
            <a:lvl6pPr marL="28339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3291113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3748313" marR="0" indent="-408213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4205513" marR="0" indent="-408213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indent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182868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253DC51-37CD-46F9-978A-7C87A2D6F1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5467674"/>
              </p:ext>
            </p:extLst>
          </p:nvPr>
        </p:nvGraphicFramePr>
        <p:xfrm>
          <a:off x="1631121" y="230624"/>
          <a:ext cx="8929757" cy="6396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6214F8D-33C7-4088-8FC4-BD03DEDC9DDA}"/>
              </a:ext>
            </a:extLst>
          </p:cNvPr>
          <p:cNvSpPr/>
          <p:nvPr/>
        </p:nvSpPr>
        <p:spPr>
          <a:xfrm>
            <a:off x="1827063" y="1018903"/>
            <a:ext cx="4939497" cy="992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B6E7E1-5096-41AF-8115-F6843622BB9D}"/>
              </a:ext>
            </a:extLst>
          </p:cNvPr>
          <p:cNvSpPr/>
          <p:nvPr/>
        </p:nvSpPr>
        <p:spPr>
          <a:xfrm>
            <a:off x="8464731" y="1027612"/>
            <a:ext cx="1593669" cy="992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4219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EFDBBD-AED0-4910-B23B-775736010183}"/>
              </a:ext>
            </a:extLst>
          </p:cNvPr>
          <p:cNvSpPr txBox="1"/>
          <p:nvPr/>
        </p:nvSpPr>
        <p:spPr>
          <a:xfrm>
            <a:off x="2608522" y="2551814"/>
            <a:ext cx="65" cy="287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defTabSz="1219170" hangingPunct="0"/>
            <a:endParaRPr lang="en-US" sz="1867" dirty="0">
              <a:solidFill>
                <a:srgbClr val="000000"/>
              </a:solidFill>
              <a:sym typeface="Helvetica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9E1B83-7537-4BCC-AD6D-3F06BE71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Aggregates Function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00FDAA4-6F52-487C-905F-5BBD8F26BA54}"/>
              </a:ext>
            </a:extLst>
          </p:cNvPr>
          <p:cNvSpPr txBox="1">
            <a:spLocks/>
          </p:cNvSpPr>
          <p:nvPr/>
        </p:nvSpPr>
        <p:spPr>
          <a:xfrm>
            <a:off x="772889" y="1622036"/>
            <a:ext cx="10416377" cy="403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marL="0" marR="0" indent="22860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1pPr>
            <a:lvl2pPr marL="13716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○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2pPr>
            <a:lvl3pPr marL="18288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■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3pPr>
            <a:lvl4pPr marL="22860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●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4pPr>
            <a:lvl5pPr marL="27432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○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5pPr>
            <a:lvl6pPr marL="28339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3291113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3748313" marR="0" indent="-408213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4205513" marR="0" indent="-408213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indent="0"/>
            <a:r>
              <a:rPr lang="en-US" sz="2000" b="0" i="0" dirty="0">
                <a:solidFill>
                  <a:srgbClr val="707070"/>
                </a:solidFill>
                <a:effectLst/>
                <a:latin typeface="-apple-system"/>
              </a:rPr>
              <a:t>An aggregate function performs a calculation on multiple values and returns a single value.</a:t>
            </a:r>
            <a:endParaRPr lang="en-US" sz="1800" dirty="0">
              <a:solidFill>
                <a:srgbClr val="707070"/>
              </a:solidFill>
            </a:endParaRPr>
          </a:p>
          <a:p>
            <a:pPr indent="0"/>
            <a:endParaRPr lang="en-US" sz="1800" dirty="0">
              <a:solidFill>
                <a:srgbClr val="707070"/>
              </a:solidFill>
            </a:endParaRPr>
          </a:p>
          <a:p>
            <a:pPr indent="0"/>
            <a:r>
              <a:rPr lang="en-US" sz="1800" dirty="0">
                <a:solidFill>
                  <a:srgbClr val="707070"/>
                </a:solidFill>
              </a:rPr>
              <a:t>Example: 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SUM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COUNT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AVG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solidFill>
                  <a:srgbClr val="707070"/>
                </a:solidFill>
              </a:rPr>
              <a:t>Etc.</a:t>
            </a:r>
          </a:p>
          <a:p>
            <a:pPr indent="0"/>
            <a:endParaRPr lang="en-US" sz="1800" dirty="0">
              <a:solidFill>
                <a:srgbClr val="707070"/>
              </a:solidFill>
            </a:endParaRPr>
          </a:p>
          <a:p>
            <a:pPr indent="0"/>
            <a:r>
              <a:rPr lang="en-US" sz="1800" dirty="0">
                <a:solidFill>
                  <a:srgbClr val="707070"/>
                </a:solidFill>
              </a:rPr>
              <a:t>https://dev.mysql.com/doc/refman/8.0/en/aggregate-functions.html</a:t>
            </a:r>
          </a:p>
          <a:p>
            <a:pPr indent="0"/>
            <a:r>
              <a:rPr lang="en-US" sz="1800" dirty="0">
                <a:solidFill>
                  <a:srgbClr val="707070"/>
                </a:solidFill>
              </a:rPr>
              <a:t>https://www.mysqltutorial.org/mysql-aggregate-functions.aspx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4A899B8-14A0-460A-B39F-854E1ABD8102}"/>
              </a:ext>
            </a:extLst>
          </p:cNvPr>
          <p:cNvSpPr txBox="1">
            <a:spLocks/>
          </p:cNvSpPr>
          <p:nvPr/>
        </p:nvSpPr>
        <p:spPr>
          <a:xfrm>
            <a:off x="772888" y="3701789"/>
            <a:ext cx="6272865" cy="528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0" marR="0" indent="22860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1pPr>
            <a:lvl2pPr marL="13716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○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2pPr>
            <a:lvl3pPr marL="18288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■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3pPr>
            <a:lvl4pPr marL="22860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●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4pPr>
            <a:lvl5pPr marL="27432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○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5pPr>
            <a:lvl6pPr marL="28339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3291113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3748313" marR="0" indent="-408213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4205513" marR="0" indent="-408213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indent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95687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EFDBBD-AED0-4910-B23B-775736010183}"/>
              </a:ext>
            </a:extLst>
          </p:cNvPr>
          <p:cNvSpPr txBox="1"/>
          <p:nvPr/>
        </p:nvSpPr>
        <p:spPr>
          <a:xfrm>
            <a:off x="2608522" y="2551814"/>
            <a:ext cx="65" cy="287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defTabSz="1219170" hangingPunct="0"/>
            <a:endParaRPr lang="en-US" sz="1867" dirty="0">
              <a:solidFill>
                <a:srgbClr val="000000"/>
              </a:solidFill>
              <a:sym typeface="Helvetica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9E1B83-7537-4BCC-AD6D-3F06BE71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 Deletes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00FDAA4-6F52-487C-905F-5BBD8F26BA54}"/>
              </a:ext>
            </a:extLst>
          </p:cNvPr>
          <p:cNvSpPr txBox="1">
            <a:spLocks/>
          </p:cNvSpPr>
          <p:nvPr/>
        </p:nvSpPr>
        <p:spPr>
          <a:xfrm>
            <a:off x="772889" y="1622036"/>
            <a:ext cx="10416377" cy="403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0" marR="0" indent="22860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1pPr>
            <a:lvl2pPr marL="13716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○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2pPr>
            <a:lvl3pPr marL="18288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■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3pPr>
            <a:lvl4pPr marL="22860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●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4pPr>
            <a:lvl5pPr marL="27432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○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5pPr>
            <a:lvl6pPr marL="28339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3291113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3748313" marR="0" indent="-408213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4205513" marR="0" indent="-408213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indent="0"/>
            <a:r>
              <a:rPr lang="en-US" sz="1800" b="0" i="0" dirty="0">
                <a:solidFill>
                  <a:srgbClr val="707070"/>
                </a:solidFill>
                <a:effectLst/>
                <a:latin typeface="benton-sans"/>
              </a:rPr>
              <a:t>To mark a record in a database for deletion or to temporarily prevent it from being selected. In order to delete the record, a "hard" delete or "permanent" delete function must be performed.</a:t>
            </a:r>
          </a:p>
          <a:p>
            <a:pPr indent="0"/>
            <a:endParaRPr lang="en-US" sz="1800" dirty="0">
              <a:solidFill>
                <a:srgbClr val="707070"/>
              </a:solidFill>
              <a:latin typeface="benton-sans"/>
            </a:endParaRPr>
          </a:p>
          <a:p>
            <a:pPr indent="0"/>
            <a:endParaRPr lang="en-US" sz="1800" b="0" i="0" dirty="0">
              <a:solidFill>
                <a:srgbClr val="707070"/>
              </a:solidFill>
              <a:effectLst/>
              <a:latin typeface="-apple-system"/>
            </a:endParaRPr>
          </a:p>
          <a:p>
            <a:pPr indent="0"/>
            <a:r>
              <a:rPr lang="en-US" sz="1800" b="0" i="0" dirty="0">
                <a:solidFill>
                  <a:srgbClr val="707070"/>
                </a:solidFill>
                <a:effectLst/>
                <a:latin typeface="-apple-system"/>
              </a:rPr>
              <a:t>https://www.pcmag.com/encyclopedia/term/soft-delete</a:t>
            </a:r>
            <a:endParaRPr lang="en-US" sz="1800" dirty="0">
              <a:solidFill>
                <a:srgbClr val="707070"/>
              </a:solidFill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4A899B8-14A0-460A-B39F-854E1ABD8102}"/>
              </a:ext>
            </a:extLst>
          </p:cNvPr>
          <p:cNvSpPr txBox="1">
            <a:spLocks/>
          </p:cNvSpPr>
          <p:nvPr/>
        </p:nvSpPr>
        <p:spPr>
          <a:xfrm>
            <a:off x="772888" y="3701789"/>
            <a:ext cx="6272865" cy="528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marL="0" marR="0" indent="22860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1pPr>
            <a:lvl2pPr marL="13716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○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2pPr>
            <a:lvl3pPr marL="18288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■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3pPr>
            <a:lvl4pPr marL="22860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●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4pPr>
            <a:lvl5pPr marL="27432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○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5pPr>
            <a:lvl6pPr marL="28339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3291113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3748313" marR="0" indent="-408213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4205513" marR="0" indent="-408213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indent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651666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EFDBBD-AED0-4910-B23B-775736010183}"/>
              </a:ext>
            </a:extLst>
          </p:cNvPr>
          <p:cNvSpPr txBox="1"/>
          <p:nvPr/>
        </p:nvSpPr>
        <p:spPr>
          <a:xfrm>
            <a:off x="2608522" y="2551814"/>
            <a:ext cx="65" cy="287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defTabSz="1219170" hangingPunct="0"/>
            <a:endParaRPr lang="en-US" sz="1867" dirty="0">
              <a:solidFill>
                <a:srgbClr val="000000"/>
              </a:solidFill>
              <a:sym typeface="Helvetica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9E1B83-7537-4BCC-AD6D-3F06BE71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Transaction Control Language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00FDAA4-6F52-487C-905F-5BBD8F26BA54}"/>
              </a:ext>
            </a:extLst>
          </p:cNvPr>
          <p:cNvSpPr txBox="1">
            <a:spLocks/>
          </p:cNvSpPr>
          <p:nvPr/>
        </p:nvSpPr>
        <p:spPr>
          <a:xfrm>
            <a:off x="772889" y="1622036"/>
            <a:ext cx="10416377" cy="403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marL="0" marR="0" indent="22860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1pPr>
            <a:lvl2pPr marL="13716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○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2pPr>
            <a:lvl3pPr marL="18288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■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3pPr>
            <a:lvl4pPr marL="22860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●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4pPr>
            <a:lvl5pPr marL="27432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○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5pPr>
            <a:lvl6pPr marL="28339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3291113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3748313" marR="0" indent="-408213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4205513" marR="0" indent="-408213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indent="0"/>
            <a:r>
              <a:rPr lang="en-US" sz="1800" dirty="0">
                <a:solidFill>
                  <a:srgbClr val="707070"/>
                </a:solidFill>
                <a:latin typeface="benton-sans"/>
              </a:rPr>
              <a:t>Using TCL when code </a:t>
            </a:r>
            <a:r>
              <a:rPr lang="en-US" sz="1800" b="1" dirty="0">
                <a:solidFill>
                  <a:srgbClr val="707070"/>
                </a:solidFill>
                <a:latin typeface="benton-sans"/>
              </a:rPr>
              <a:t>executing multiple query</a:t>
            </a:r>
            <a:r>
              <a:rPr lang="en-US" sz="1800" dirty="0">
                <a:solidFill>
                  <a:srgbClr val="707070"/>
                </a:solidFill>
                <a:latin typeface="benton-sans"/>
              </a:rPr>
              <a:t> to manipulation data in database</a:t>
            </a:r>
          </a:p>
          <a:p>
            <a:pPr indent="0"/>
            <a:endParaRPr lang="en-US" sz="1800" dirty="0">
              <a:solidFill>
                <a:srgbClr val="707070"/>
              </a:solidFill>
              <a:latin typeface="benton-sans"/>
            </a:endParaRPr>
          </a:p>
          <a:p>
            <a:pPr indent="0"/>
            <a:r>
              <a:rPr lang="en-US" sz="1800" dirty="0">
                <a:solidFill>
                  <a:srgbClr val="707070"/>
                </a:solidFill>
                <a:latin typeface="benton-sans"/>
              </a:rPr>
              <a:t>START TRANSACTION;</a:t>
            </a:r>
          </a:p>
          <a:p>
            <a:pPr indent="0"/>
            <a:r>
              <a:rPr lang="en-US" sz="1800" dirty="0">
                <a:solidFill>
                  <a:srgbClr val="707070"/>
                </a:solidFill>
                <a:latin typeface="benton-sans"/>
              </a:rPr>
              <a:t>***QUERY***;</a:t>
            </a:r>
          </a:p>
          <a:p>
            <a:pPr indent="0"/>
            <a:r>
              <a:rPr lang="en-US" sz="1800" dirty="0">
                <a:solidFill>
                  <a:srgbClr val="707070"/>
                </a:solidFill>
                <a:latin typeface="benton-sans"/>
              </a:rPr>
              <a:t>SAVEPOINT A;</a:t>
            </a:r>
          </a:p>
          <a:p>
            <a:pPr indent="0"/>
            <a:r>
              <a:rPr lang="en-US" sz="1800" dirty="0">
                <a:solidFill>
                  <a:srgbClr val="707070"/>
                </a:solidFill>
                <a:latin typeface="benton-sans"/>
              </a:rPr>
              <a:t>***QUERY***</a:t>
            </a:r>
          </a:p>
          <a:p>
            <a:pPr indent="0"/>
            <a:r>
              <a:rPr lang="en-US" sz="1800" dirty="0">
                <a:solidFill>
                  <a:srgbClr val="707070"/>
                </a:solidFill>
                <a:latin typeface="benton-sans"/>
              </a:rPr>
              <a:t>SAVEPOINT B;</a:t>
            </a:r>
          </a:p>
          <a:p>
            <a:pPr indent="0"/>
            <a:r>
              <a:rPr lang="en-US" sz="1800" dirty="0">
                <a:solidFill>
                  <a:srgbClr val="707070"/>
                </a:solidFill>
                <a:latin typeface="benton-sans"/>
              </a:rPr>
              <a:t>COMMIT / ROLLBACK / ROLLBACK TO {SAVEPOINT};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4A899B8-14A0-460A-B39F-854E1ABD8102}"/>
              </a:ext>
            </a:extLst>
          </p:cNvPr>
          <p:cNvSpPr txBox="1">
            <a:spLocks/>
          </p:cNvSpPr>
          <p:nvPr/>
        </p:nvSpPr>
        <p:spPr>
          <a:xfrm>
            <a:off x="772888" y="3701789"/>
            <a:ext cx="6272865" cy="528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0" marR="0" indent="22860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1pPr>
            <a:lvl2pPr marL="13716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○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2pPr>
            <a:lvl3pPr marL="18288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■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3pPr>
            <a:lvl4pPr marL="22860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●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4pPr>
            <a:lvl5pPr marL="27432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○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5pPr>
            <a:lvl6pPr marL="28339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3291113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3748313" marR="0" indent="-408213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4205513" marR="0" indent="-408213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indent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51804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EFDBBD-AED0-4910-B23B-775736010183}"/>
              </a:ext>
            </a:extLst>
          </p:cNvPr>
          <p:cNvSpPr txBox="1"/>
          <p:nvPr/>
        </p:nvSpPr>
        <p:spPr>
          <a:xfrm>
            <a:off x="2608522" y="2551814"/>
            <a:ext cx="65" cy="287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defTabSz="1219170" hangingPunct="0"/>
            <a:endParaRPr lang="en-US" sz="1867" dirty="0">
              <a:solidFill>
                <a:srgbClr val="000000"/>
              </a:solidFill>
              <a:sym typeface="Helvetica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9E1B83-7537-4BCC-AD6D-3F06BE71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Injection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00FDAA4-6F52-487C-905F-5BBD8F26BA54}"/>
              </a:ext>
            </a:extLst>
          </p:cNvPr>
          <p:cNvSpPr txBox="1">
            <a:spLocks/>
          </p:cNvSpPr>
          <p:nvPr/>
        </p:nvSpPr>
        <p:spPr>
          <a:xfrm>
            <a:off x="772889" y="1622036"/>
            <a:ext cx="10416377" cy="403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marL="0" marR="0" indent="22860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1pPr>
            <a:lvl2pPr marL="13716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○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2pPr>
            <a:lvl3pPr marL="18288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■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3pPr>
            <a:lvl4pPr marL="22860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●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4pPr>
            <a:lvl5pPr marL="27432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○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5pPr>
            <a:lvl6pPr marL="28339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3291113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3748313" marR="0" indent="-408213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4205513" marR="0" indent="-408213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indent="0"/>
            <a:r>
              <a:rPr lang="en-US" sz="2000" b="1" i="0" dirty="0">
                <a:solidFill>
                  <a:srgbClr val="707070"/>
                </a:solidFill>
                <a:effectLst/>
              </a:rPr>
              <a:t>SQL injection</a:t>
            </a:r>
            <a:r>
              <a:rPr lang="en-US" sz="2000" b="0" i="0" dirty="0">
                <a:solidFill>
                  <a:srgbClr val="707070"/>
                </a:solidFill>
                <a:effectLst/>
              </a:rPr>
              <a:t> is a </a:t>
            </a:r>
            <a:r>
              <a:rPr lang="en-US" sz="2000" b="0" i="0" u="none" strike="noStrike" dirty="0">
                <a:solidFill>
                  <a:srgbClr val="707070"/>
                </a:solidFill>
                <a:effectLst/>
                <a:hlinkClick r:id="rId2" tooltip="Code inje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 injection</a:t>
            </a:r>
            <a:r>
              <a:rPr lang="en-US" sz="2000" b="0" i="0" dirty="0">
                <a:solidFill>
                  <a:srgbClr val="707070"/>
                </a:solidFill>
                <a:effectLst/>
              </a:rPr>
              <a:t> technique, used to </a:t>
            </a:r>
            <a:r>
              <a:rPr lang="en-US" sz="2000" b="0" i="0" u="none" strike="noStrike" dirty="0">
                <a:solidFill>
                  <a:srgbClr val="707070"/>
                </a:solidFill>
                <a:effectLst/>
                <a:hlinkClick r:id="rId3" tooltip="Attack (computing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attack</a:t>
            </a:r>
            <a:r>
              <a:rPr lang="en-US" sz="2000" b="0" i="0" dirty="0">
                <a:solidFill>
                  <a:srgbClr val="707070"/>
                </a:solidFill>
                <a:effectLst/>
              </a:rPr>
              <a:t> data-driven applications, in which malicious </a:t>
            </a:r>
            <a:r>
              <a:rPr lang="en-US" sz="2000" b="0" i="0" u="none" strike="noStrike" dirty="0">
                <a:solidFill>
                  <a:srgbClr val="707070"/>
                </a:solidFill>
                <a:effectLst/>
                <a:hlinkClick r:id="rId4" tooltip="SQ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</a:t>
            </a:r>
            <a:r>
              <a:rPr lang="en-US" sz="2000" b="0" i="0" dirty="0">
                <a:solidFill>
                  <a:srgbClr val="707070"/>
                </a:solidFill>
                <a:effectLst/>
              </a:rPr>
              <a:t> statements are inserted into an entry field for execution (e.g., to dump the database contents to the attacker).</a:t>
            </a:r>
            <a:r>
              <a:rPr lang="en-US" sz="2000" b="0" i="0" u="none" strike="noStrike" baseline="30000" dirty="0">
                <a:solidFill>
                  <a:srgbClr val="707070"/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r>
              <a:rPr lang="en-US" sz="2000" b="0" i="0" dirty="0">
                <a:solidFill>
                  <a:srgbClr val="707070"/>
                </a:solidFill>
                <a:effectLst/>
              </a:rPr>
              <a:t> SQL injection must exploit a </a:t>
            </a:r>
            <a:r>
              <a:rPr lang="en-US" sz="2000" b="0" i="0" u="none" strike="noStrike" dirty="0">
                <a:solidFill>
                  <a:srgbClr val="707070"/>
                </a:solidFill>
                <a:effectLst/>
                <a:hlinkClick r:id="rId6" tooltip="Security vulnerabilit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security vulnerability</a:t>
            </a:r>
            <a:r>
              <a:rPr lang="en-US" sz="2000" b="0" i="0" dirty="0">
                <a:solidFill>
                  <a:srgbClr val="707070"/>
                </a:solidFill>
                <a:effectLst/>
              </a:rPr>
              <a:t> in an application's software, for example, when user input is either incorrectly filtered for </a:t>
            </a:r>
            <a:r>
              <a:rPr lang="en-US" sz="2000" b="0" i="0" u="none" strike="noStrike" dirty="0">
                <a:solidFill>
                  <a:srgbClr val="707070"/>
                </a:solidFill>
                <a:effectLst/>
                <a:hlinkClick r:id="rId7" tooltip="String liter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string literal</a:t>
            </a:r>
            <a:r>
              <a:rPr lang="en-US" sz="2000" b="0" i="0" dirty="0">
                <a:solidFill>
                  <a:srgbClr val="707070"/>
                </a:solidFill>
                <a:effectLst/>
              </a:rPr>
              <a:t> </a:t>
            </a:r>
            <a:r>
              <a:rPr lang="en-US" sz="2000" b="0" i="0" u="none" strike="noStrike" dirty="0">
                <a:solidFill>
                  <a:srgbClr val="707070"/>
                </a:solidFill>
                <a:effectLst/>
                <a:hlinkClick r:id="rId8" tooltip="Escape sequen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escape characters</a:t>
            </a:r>
            <a:r>
              <a:rPr lang="en-US" sz="2000" b="0" i="0" dirty="0">
                <a:solidFill>
                  <a:srgbClr val="707070"/>
                </a:solidFill>
                <a:effectLst/>
              </a:rPr>
              <a:t> embedded in SQL statements or user input is not </a:t>
            </a:r>
            <a:r>
              <a:rPr lang="en-US" sz="2000" b="0" i="0" u="none" strike="noStrike" dirty="0">
                <a:solidFill>
                  <a:srgbClr val="707070"/>
                </a:solidFill>
                <a:effectLst/>
                <a:hlinkClick r:id="rId9" tooltip="Strongly-typed programming languag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strongly typed</a:t>
            </a:r>
            <a:r>
              <a:rPr lang="en-US" sz="2000" b="0" i="0" dirty="0">
                <a:solidFill>
                  <a:srgbClr val="707070"/>
                </a:solidFill>
                <a:effectLst/>
              </a:rPr>
              <a:t> and unexpectedly executed. </a:t>
            </a:r>
          </a:p>
          <a:p>
            <a:pPr indent="0"/>
            <a:endParaRPr lang="en-US" sz="2000" dirty="0">
              <a:solidFill>
                <a:srgbClr val="707070"/>
              </a:solidFill>
            </a:endParaRPr>
          </a:p>
          <a:p>
            <a:pPr indent="0"/>
            <a:r>
              <a:rPr lang="en-US" sz="2000" dirty="0">
                <a:solidFill>
                  <a:srgbClr val="707070"/>
                </a:solidFill>
              </a:rPr>
              <a:t>https://en.wikipedia.org/wiki/SQL_injection</a:t>
            </a:r>
          </a:p>
        </p:txBody>
      </p:sp>
    </p:spTree>
    <p:extLst>
      <p:ext uri="{BB962C8B-B14F-4D97-AF65-F5344CB8AC3E}">
        <p14:creationId xmlns:p14="http://schemas.microsoft.com/office/powerpoint/2010/main" val="413072319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D2591780-74E8-4A71-B73E-B53D13973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003" cy="6858000"/>
          </a:xfrm>
          <a:prstGeom prst="rect">
            <a:avLst/>
          </a:prstGeo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498F6C33-97A7-4E82-9A1D-D3F5C5657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61" y="2515789"/>
            <a:ext cx="9862677" cy="182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180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376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-apple-system</vt:lpstr>
      <vt:lpstr>Arial</vt:lpstr>
      <vt:lpstr>benton-sans</vt:lpstr>
      <vt:lpstr>Calibri</vt:lpstr>
      <vt:lpstr>Calibri Light</vt:lpstr>
      <vt:lpstr>Google Sans</vt:lpstr>
      <vt:lpstr>Product Sans</vt:lpstr>
      <vt:lpstr>Office Theme</vt:lpstr>
      <vt:lpstr>PowerPoint Presentation</vt:lpstr>
      <vt:lpstr>PowerPoint Presentation</vt:lpstr>
      <vt:lpstr>Outline</vt:lpstr>
      <vt:lpstr>PowerPoint Presentation</vt:lpstr>
      <vt:lpstr>Aggregates Function</vt:lpstr>
      <vt:lpstr>Soft Deletes</vt:lpstr>
      <vt:lpstr>Transaction Control Language</vt:lpstr>
      <vt:lpstr>SQL Injection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ohansca</dc:creator>
  <cp:lastModifiedBy>Nicko Sambrano</cp:lastModifiedBy>
  <cp:revision>33</cp:revision>
  <dcterms:created xsi:type="dcterms:W3CDTF">2020-09-22T15:08:02Z</dcterms:created>
  <dcterms:modified xsi:type="dcterms:W3CDTF">2020-12-06T17:29:31Z</dcterms:modified>
</cp:coreProperties>
</file>