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7/11/2016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501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842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045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20496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789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7/11/2016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881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7/11/2016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066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7/11/2016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9185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7/11/2016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128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7/11/2016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46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7/11/2016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633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7/11/2016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281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7/11/2016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264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7/11/2016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408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7/11/2016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854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7/11/2016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105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7/11/2016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50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smtClean="0"/>
              <a:pPr/>
              <a:t>7/11/2016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9905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  <p:sldLayoutId id="2147483908" r:id="rId12"/>
    <p:sldLayoutId id="2147483909" r:id="rId13"/>
    <p:sldLayoutId id="2147483910" r:id="rId14"/>
    <p:sldLayoutId id="2147483911" r:id="rId15"/>
    <p:sldLayoutId id="2147483912" r:id="rId16"/>
    <p:sldLayoutId id="21474839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醒獅</a:t>
            </a:r>
            <a:r>
              <a:rPr lang="zh-TW" altLang="en-US" dirty="0" smtClean="0"/>
              <a:t>團簡介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01017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dirty="0" smtClean="0"/>
              <a:t>起源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681230"/>
          </a:xfrm>
        </p:spPr>
        <p:txBody>
          <a:bodyPr anchor="ctr">
            <a:normAutofit/>
          </a:bodyPr>
          <a:lstStyle/>
          <a:p>
            <a:r>
              <a:rPr lang="zh-TW" altLang="en-US" sz="2800" dirty="0" smtClean="0"/>
              <a:t>許多同學在進入大學之前，比較少接觸有關</a:t>
            </a:r>
            <a:r>
              <a:rPr lang="en-US" altLang="zh-TW" sz="2800" dirty="0" smtClean="0"/>
              <a:t>”</a:t>
            </a:r>
            <a:r>
              <a:rPr lang="zh-TW" altLang="en-US" sz="2800" dirty="0" smtClean="0"/>
              <a:t>程式</a:t>
            </a:r>
            <a:r>
              <a:rPr lang="en-US" altLang="zh-TW" sz="2800" dirty="0" smtClean="0"/>
              <a:t>”</a:t>
            </a:r>
            <a:r>
              <a:rPr lang="zh-TW" altLang="en-US" sz="2800" dirty="0" smtClean="0"/>
              <a:t>的知識。</a:t>
            </a:r>
            <a:endParaRPr lang="en-US" altLang="zh-TW" sz="2800" dirty="0" smtClean="0"/>
          </a:p>
          <a:p>
            <a:r>
              <a:rPr lang="zh-TW" altLang="en-US" sz="2800" dirty="0" smtClean="0"/>
              <a:t>資訊系的基礎知識又必需在大一就培養好，才能應對大二以後的專業課程，因此課程的安排上進度比較快，適應上不太容易</a:t>
            </a:r>
            <a:endParaRPr lang="en-US" altLang="zh-TW" sz="2800" dirty="0" smtClean="0"/>
          </a:p>
          <a:p>
            <a:r>
              <a:rPr lang="zh-TW" altLang="en-US" sz="2800" dirty="0"/>
              <a:t>幾</a:t>
            </a:r>
            <a:r>
              <a:rPr lang="zh-TW" altLang="en-US" sz="2800" dirty="0" smtClean="0"/>
              <a:t>年前有</a:t>
            </a:r>
            <a:r>
              <a:rPr lang="zh-TW" altLang="en-US" sz="2800" dirty="0" smtClean="0"/>
              <a:t>熱心的學長發現了這個問題，希望能幫助學弟妹，開始利用晚上的時間額外指導學弟妹，後來系上的老師也非常支持，協助學長們成立了醒獅團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838387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dirty="0" smtClean="0"/>
              <a:t>課程內容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我們會從架設基本環境開始，一步步帶大家熟悉</a:t>
            </a:r>
            <a:r>
              <a:rPr lang="en-US" altLang="zh-TW" sz="2400" dirty="0" smtClean="0"/>
              <a:t>C</a:t>
            </a:r>
            <a:r>
              <a:rPr lang="zh-TW" altLang="en-US" sz="2400" dirty="0" smtClean="0"/>
              <a:t>語言的基本概念</a:t>
            </a:r>
            <a:endParaRPr lang="en-US" altLang="zh-TW" sz="2400" dirty="0" smtClean="0"/>
          </a:p>
          <a:p>
            <a:r>
              <a:rPr lang="zh-TW" altLang="en-US" sz="2400" dirty="0" smtClean="0"/>
              <a:t>老師的課程進度通常比較趕，我們會安排步調比較適中的進度，讓大家更容易適應</a:t>
            </a:r>
            <a:endParaRPr lang="en-US" altLang="zh-TW" sz="2400" dirty="0" smtClean="0"/>
          </a:p>
          <a:p>
            <a:r>
              <a:rPr lang="zh-TW" altLang="en-US" sz="2400" dirty="0"/>
              <a:t>老師</a:t>
            </a:r>
            <a:r>
              <a:rPr lang="zh-TW" altLang="en-US" sz="2400" dirty="0" smtClean="0"/>
              <a:t>上課的時候比較偏講解，我們在講解之餘，也會設計一些實作練習，讓大家更</a:t>
            </a:r>
            <a:r>
              <a:rPr lang="en-US" altLang="zh-TW" sz="2400" dirty="0" smtClean="0"/>
              <a:t>”</a:t>
            </a:r>
            <a:r>
              <a:rPr lang="zh-TW" altLang="en-US" sz="2400" dirty="0" smtClean="0"/>
              <a:t>有感</a:t>
            </a:r>
            <a:r>
              <a:rPr lang="en-US" altLang="zh-TW" sz="2400" dirty="0" smtClean="0"/>
              <a:t>”</a:t>
            </a:r>
          </a:p>
          <a:p>
            <a:r>
              <a:rPr lang="zh-TW" altLang="en-US" sz="2400" dirty="0" smtClean="0"/>
              <a:t>如果對於老師的講解或作業有比較不明白的地方，想要問問題，也可以來醒獅團和學長姐們一起討論，甚至也有可能會遇到助教喔</a:t>
            </a:r>
            <a:r>
              <a:rPr lang="en-US" altLang="zh-TW" sz="2400" dirty="0" smtClean="0"/>
              <a:t>!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68813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dirty="0" smtClean="0"/>
              <a:t>參與資格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6900" indent="0" algn="ctr">
              <a:buNone/>
            </a:pPr>
            <a:r>
              <a:rPr lang="zh-TW" altLang="en-US" sz="11500" dirty="0" smtClean="0"/>
              <a:t>無</a:t>
            </a:r>
            <a:endParaRPr lang="en-US" altLang="zh-TW" sz="11500" dirty="0" smtClean="0"/>
          </a:p>
          <a:p>
            <a:pPr marL="36900" indent="0" algn="ctr">
              <a:buNone/>
            </a:pPr>
            <a:r>
              <a:rPr lang="zh-TW" altLang="en-US" sz="2400" dirty="0" smtClean="0"/>
              <a:t>不管是本系或其他系，也無論年級</a:t>
            </a:r>
            <a:endParaRPr lang="en-US" altLang="zh-TW" sz="2400" dirty="0" smtClean="0"/>
          </a:p>
          <a:p>
            <a:pPr marL="36900" indent="0" algn="ctr">
              <a:buNone/>
            </a:pPr>
            <a:r>
              <a:rPr lang="zh-TW" altLang="en-US" sz="2400" dirty="0" smtClean="0"/>
              <a:t>只要想一起討論程式相關的問題，都歡迎參加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zh-TW" altLang="en-US" sz="3600" dirty="0" smtClean="0"/>
              <a:t>不用報名、不點名、不算成績</a:t>
            </a:r>
            <a:endParaRPr lang="en-US" altLang="zh-TW" sz="3600" dirty="0" smtClean="0"/>
          </a:p>
          <a:p>
            <a:pPr marL="36900" indent="0" algn="ctr">
              <a:buNone/>
            </a:pPr>
            <a:r>
              <a:rPr lang="zh-TW" altLang="en-US" sz="3600" dirty="0" smtClean="0"/>
              <a:t>不需程式基礎</a:t>
            </a:r>
            <a:endParaRPr lang="en-US" altLang="zh-TW" sz="3600" dirty="0" smtClean="0"/>
          </a:p>
          <a:p>
            <a:pPr marL="36900" indent="0" algn="ctr">
              <a:buNone/>
            </a:pPr>
            <a:r>
              <a:rPr lang="zh-TW" altLang="en-US" sz="3600" dirty="0" smtClean="0"/>
              <a:t>想來就來，想走就走</a:t>
            </a:r>
            <a:endParaRPr lang="en-US" altLang="zh-TW" sz="3600" dirty="0" smtClean="0"/>
          </a:p>
        </p:txBody>
      </p:sp>
    </p:spTree>
    <p:extLst>
      <p:ext uri="{BB962C8B-B14F-4D97-AF65-F5344CB8AC3E}">
        <p14:creationId xmlns:p14="http://schemas.microsoft.com/office/powerpoint/2010/main" val="3751666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dirty="0" smtClean="0"/>
              <a:t>課程資訊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795" y="1580050"/>
            <a:ext cx="10353762" cy="4387403"/>
          </a:xfrm>
        </p:spPr>
        <p:txBody>
          <a:bodyPr anchor="ctr">
            <a:normAutofit lnSpcReduction="10000"/>
          </a:bodyPr>
          <a:lstStyle/>
          <a:p>
            <a:r>
              <a:rPr lang="zh-TW" altLang="en-US" sz="2400" dirty="0" smtClean="0"/>
              <a:t>時間：每周一次，晚上</a:t>
            </a:r>
            <a:r>
              <a:rPr lang="en-US" altLang="zh-TW" sz="2400" dirty="0" smtClean="0"/>
              <a:t>7</a:t>
            </a:r>
            <a:r>
              <a:rPr lang="zh-TW" altLang="en-US" sz="2400" dirty="0" smtClean="0"/>
              <a:t>點</a:t>
            </a:r>
            <a:r>
              <a:rPr lang="en-US" altLang="zh-TW" sz="2400" dirty="0" smtClean="0"/>
              <a:t>~9</a:t>
            </a:r>
            <a:r>
              <a:rPr lang="zh-TW" altLang="en-US" sz="2400" dirty="0" smtClean="0"/>
              <a:t>點，日期開學後看教室的借用狀況再公布</a:t>
            </a:r>
            <a:endParaRPr lang="en-US" altLang="zh-TW" sz="2400" dirty="0" smtClean="0"/>
          </a:p>
          <a:p>
            <a:r>
              <a:rPr lang="zh-TW" altLang="en-US" sz="2400" dirty="0" smtClean="0"/>
              <a:t>地點：資訊系電腦教室</a:t>
            </a:r>
            <a:endParaRPr lang="en-US" altLang="zh-TW" sz="2400" dirty="0" smtClean="0"/>
          </a:p>
          <a:p>
            <a:r>
              <a:rPr lang="zh-TW" altLang="en-US" sz="2400" dirty="0" smtClean="0"/>
              <a:t>使用電腦教室的電腦，不過能攜帶自己的電腦更佳</a:t>
            </a:r>
            <a:endParaRPr lang="en-US" altLang="zh-TW" sz="2400" dirty="0" smtClean="0"/>
          </a:p>
          <a:p>
            <a:r>
              <a:rPr lang="zh-TW" altLang="en-US" sz="2400" dirty="0" smtClean="0"/>
              <a:t>上課時會使用</a:t>
            </a:r>
            <a:r>
              <a:rPr lang="en-US" altLang="zh-TW" sz="2400" dirty="0" smtClean="0"/>
              <a:t>Linux</a:t>
            </a:r>
            <a:r>
              <a:rPr lang="zh-TW" altLang="en-US" sz="2400" dirty="0" smtClean="0"/>
              <a:t>作業系統，可以先自行研究</a:t>
            </a:r>
            <a:endParaRPr lang="en-US" altLang="zh-TW" sz="2400" dirty="0" smtClean="0"/>
          </a:p>
          <a:p>
            <a:r>
              <a:rPr lang="zh-TW" altLang="en-US" sz="2400" dirty="0" smtClean="0"/>
              <a:t>粉絲專頁：</a:t>
            </a:r>
            <a:endParaRPr lang="en-US" altLang="zh-TW" sz="2400" dirty="0" smtClean="0"/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r>
              <a:rPr lang="zh-TW" altLang="en-US" sz="2400" dirty="0" smtClean="0"/>
              <a:t>醒獅團的</a:t>
            </a:r>
            <a:r>
              <a:rPr lang="en-US" altLang="zh-TW" sz="2400" dirty="0" smtClean="0"/>
              <a:t>FB”</a:t>
            </a:r>
            <a:r>
              <a:rPr lang="zh-TW" altLang="en-US" sz="2400" dirty="0" smtClean="0"/>
              <a:t>社團</a:t>
            </a:r>
            <a:r>
              <a:rPr lang="en-US" altLang="zh-TW" sz="2400" dirty="0" smtClean="0"/>
              <a:t>”</a:t>
            </a:r>
            <a:r>
              <a:rPr lang="zh-TW" altLang="en-US" sz="2400" dirty="0" smtClean="0"/>
              <a:t>是講師們討論醒獅團行政事務用，</a:t>
            </a:r>
            <a:r>
              <a:rPr lang="en-US" altLang="zh-TW" sz="2400" dirty="0" smtClean="0"/>
              <a:t>”</a:t>
            </a:r>
            <a:r>
              <a:rPr lang="zh-TW" altLang="en-US" sz="2400" dirty="0" smtClean="0"/>
              <a:t>粉絲專頁</a:t>
            </a:r>
            <a:r>
              <a:rPr lang="en-US" altLang="zh-TW" sz="2400" dirty="0" smtClean="0"/>
              <a:t>”</a:t>
            </a:r>
            <a:r>
              <a:rPr lang="zh-TW" altLang="en-US" sz="2400" dirty="0" smtClean="0"/>
              <a:t>才會公布課程資訊，不要加錯囉</a:t>
            </a:r>
            <a:r>
              <a:rPr lang="en-US" altLang="zh-TW" sz="2400" dirty="0" smtClean="0"/>
              <a:t>!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847" y="3659343"/>
            <a:ext cx="480060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52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歡迎大家參與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也歡迎大家大一之後加入講師的行列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61569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257</TotalTime>
  <Words>343</Words>
  <Application>Microsoft Office PowerPoint</Application>
  <PresentationFormat>寬螢幕</PresentationFormat>
  <Paragraphs>27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Calisto MT</vt:lpstr>
      <vt:lpstr>微軟正黑體</vt:lpstr>
      <vt:lpstr>Trebuchet MS</vt:lpstr>
      <vt:lpstr>Wingdings 2</vt:lpstr>
      <vt:lpstr>石板</vt:lpstr>
      <vt:lpstr>醒獅團簡介</vt:lpstr>
      <vt:lpstr>起源</vt:lpstr>
      <vt:lpstr>課程內容</vt:lpstr>
      <vt:lpstr>參與資格</vt:lpstr>
      <vt:lpstr>課程資訊</vt:lpstr>
      <vt:lpstr>歡迎大家參與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徐朝逸</dc:creator>
  <cp:lastModifiedBy>徐朝逸</cp:lastModifiedBy>
  <cp:revision>31</cp:revision>
  <dcterms:created xsi:type="dcterms:W3CDTF">2016-05-16T12:13:06Z</dcterms:created>
  <dcterms:modified xsi:type="dcterms:W3CDTF">2016-07-11T08:49:49Z</dcterms:modified>
</cp:coreProperties>
</file>