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40"/>
  </p:notesMasterIdLst>
  <p:handoutMasterIdLst>
    <p:handoutMasterId r:id="rId41"/>
  </p:handoutMasterIdLst>
  <p:sldIdLst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303" r:id="rId24"/>
    <p:sldId id="290" r:id="rId25"/>
    <p:sldId id="289" r:id="rId26"/>
    <p:sldId id="292" r:id="rId27"/>
    <p:sldId id="291" r:id="rId28"/>
    <p:sldId id="293" r:id="rId29"/>
    <p:sldId id="304" r:id="rId30"/>
    <p:sldId id="295" r:id="rId31"/>
    <p:sldId id="307" r:id="rId32"/>
    <p:sldId id="308" r:id="rId33"/>
    <p:sldId id="309" r:id="rId34"/>
    <p:sldId id="305" r:id="rId35"/>
    <p:sldId id="298" r:id="rId36"/>
    <p:sldId id="297" r:id="rId37"/>
    <p:sldId id="306" r:id="rId38"/>
    <p:sldId id="302" r:id="rId3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3324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F1D2A2-A5BA-4774-8805-360FF10B680A}" type="datetimeFigureOut">
              <a:rPr lang="zh-TW" altLang="en-US" smtClean="0"/>
              <a:t>2014/3/17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4C77B-A7D5-4957-9914-14A51F9DEB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5241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67AED-4B4A-45C1-B37E-05FA2398C486}" type="datetimeFigureOut">
              <a:rPr lang="zh-TW" altLang="en-US" smtClean="0"/>
              <a:t>2014/3/17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221CA3-330A-4D78-9A27-DB47B3FAFC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89052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A654E-DB33-4330-84D8-C0D8964CA52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18878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221CA3-330A-4D78-9A27-DB47B3FAFC59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00868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A654E-DB33-4330-84D8-C0D8964CA522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1526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A654E-DB33-4330-84D8-C0D8964CA52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3089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A654E-DB33-4330-84D8-C0D8964CA52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2124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A654E-DB33-4330-84D8-C0D8964CA52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7732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A654E-DB33-4330-84D8-C0D8964CA522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1694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A654E-DB33-4330-84D8-C0D8964CA52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8256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A654E-DB33-4330-84D8-C0D8964CA52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2931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A654E-DB33-4330-84D8-C0D8964CA522}" type="slidenum">
              <a:rPr lang="zh-TW" altLang="en-US" smtClean="0">
                <a:solidFill>
                  <a:prstClr val="black"/>
                </a:solidFill>
              </a:rPr>
              <a:pPr/>
              <a:t>23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614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A654E-DB33-4330-84D8-C0D8964CA522}" type="slidenum">
              <a:rPr lang="zh-TW" altLang="en-US" smtClean="0">
                <a:solidFill>
                  <a:prstClr val="black"/>
                </a:solidFill>
              </a:rPr>
              <a:pPr/>
              <a:t>25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975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C703-C85F-4D28-8C04-53E14FCB77B1}" type="datetime1">
              <a:rPr lang="zh-TW" altLang="en-US" smtClean="0"/>
              <a:t>2014/3/17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999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34" name="Group 93"/>
          <p:cNvGrpSpPr>
            <a:grpSpLocks/>
          </p:cNvGrpSpPr>
          <p:nvPr userDrawn="1"/>
        </p:nvGrpSpPr>
        <p:grpSpPr bwMode="auto">
          <a:xfrm>
            <a:off x="5715000" y="1371600"/>
            <a:ext cx="3533775" cy="3427413"/>
            <a:chOff x="3665" y="622"/>
            <a:chExt cx="2161" cy="2063"/>
          </a:xfrm>
        </p:grpSpPr>
        <p:sp>
          <p:nvSpPr>
            <p:cNvPr id="35" name="Freeform 72"/>
            <p:cNvSpPr>
              <a:spLocks/>
            </p:cNvSpPr>
            <p:nvPr userDrawn="1"/>
          </p:nvSpPr>
          <p:spPr bwMode="gray">
            <a:xfrm rot="-667772" flipH="1" flipV="1">
              <a:off x="3665" y="2493"/>
              <a:ext cx="674" cy="192"/>
            </a:xfrm>
            <a:custGeom>
              <a:avLst/>
              <a:gdLst>
                <a:gd name="T0" fmla="*/ 14 w 674"/>
                <a:gd name="T1" fmla="*/ 0 h 192"/>
                <a:gd name="T2" fmla="*/ 674 w 674"/>
                <a:gd name="T3" fmla="*/ 116 h 192"/>
                <a:gd name="T4" fmla="*/ 660 w 674"/>
                <a:gd name="T5" fmla="*/ 192 h 192"/>
                <a:gd name="T6" fmla="*/ 0 w 674"/>
                <a:gd name="T7" fmla="*/ 75 h 192"/>
                <a:gd name="T8" fmla="*/ 14 w 674"/>
                <a:gd name="T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4" h="192">
                  <a:moveTo>
                    <a:pt x="14" y="0"/>
                  </a:moveTo>
                  <a:lnTo>
                    <a:pt x="674" y="116"/>
                  </a:lnTo>
                  <a:lnTo>
                    <a:pt x="660" y="192"/>
                  </a:lnTo>
                  <a:lnTo>
                    <a:pt x="0" y="75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BFFF3">
                      <a:alpha val="32001"/>
                    </a:srgbClr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" name="Freeform 73"/>
            <p:cNvSpPr>
              <a:spLocks/>
            </p:cNvSpPr>
            <p:nvPr userDrawn="1"/>
          </p:nvSpPr>
          <p:spPr bwMode="gray">
            <a:xfrm rot="-667772" flipH="1" flipV="1">
              <a:off x="3672" y="2327"/>
              <a:ext cx="667" cy="247"/>
            </a:xfrm>
            <a:custGeom>
              <a:avLst/>
              <a:gdLst>
                <a:gd name="T0" fmla="*/ 20 w 667"/>
                <a:gd name="T1" fmla="*/ 0 h 247"/>
                <a:gd name="T2" fmla="*/ 667 w 667"/>
                <a:gd name="T3" fmla="*/ 173 h 247"/>
                <a:gd name="T4" fmla="*/ 647 w 667"/>
                <a:gd name="T5" fmla="*/ 247 h 247"/>
                <a:gd name="T6" fmla="*/ 0 w 667"/>
                <a:gd name="T7" fmla="*/ 74 h 247"/>
                <a:gd name="T8" fmla="*/ 20 w 667"/>
                <a:gd name="T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7" h="247">
                  <a:moveTo>
                    <a:pt x="20" y="0"/>
                  </a:moveTo>
                  <a:lnTo>
                    <a:pt x="667" y="173"/>
                  </a:lnTo>
                  <a:lnTo>
                    <a:pt x="647" y="247"/>
                  </a:lnTo>
                  <a:lnTo>
                    <a:pt x="0" y="7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BFFF3">
                      <a:alpha val="32001"/>
                    </a:srgbClr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" name="Freeform 74"/>
            <p:cNvSpPr>
              <a:spLocks/>
            </p:cNvSpPr>
            <p:nvPr userDrawn="1"/>
          </p:nvSpPr>
          <p:spPr bwMode="gray">
            <a:xfrm rot="-667772" flipH="1" flipV="1">
              <a:off x="3693" y="2161"/>
              <a:ext cx="655" cy="301"/>
            </a:xfrm>
            <a:custGeom>
              <a:avLst/>
              <a:gdLst>
                <a:gd name="T0" fmla="*/ 26 w 655"/>
                <a:gd name="T1" fmla="*/ 0 h 301"/>
                <a:gd name="T2" fmla="*/ 655 w 655"/>
                <a:gd name="T3" fmla="*/ 229 h 301"/>
                <a:gd name="T4" fmla="*/ 629 w 655"/>
                <a:gd name="T5" fmla="*/ 301 h 301"/>
                <a:gd name="T6" fmla="*/ 0 w 655"/>
                <a:gd name="T7" fmla="*/ 72 h 301"/>
                <a:gd name="T8" fmla="*/ 26 w 655"/>
                <a:gd name="T9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5" h="301">
                  <a:moveTo>
                    <a:pt x="26" y="0"/>
                  </a:moveTo>
                  <a:lnTo>
                    <a:pt x="655" y="229"/>
                  </a:lnTo>
                  <a:lnTo>
                    <a:pt x="629" y="301"/>
                  </a:lnTo>
                  <a:lnTo>
                    <a:pt x="0" y="7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BFFF3">
                      <a:alpha val="32001"/>
                    </a:srgbClr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" name="Freeform 75"/>
            <p:cNvSpPr>
              <a:spLocks/>
            </p:cNvSpPr>
            <p:nvPr userDrawn="1"/>
          </p:nvSpPr>
          <p:spPr bwMode="gray">
            <a:xfrm rot="-667772" flipH="1" flipV="1">
              <a:off x="3728" y="1998"/>
              <a:ext cx="639" cy="353"/>
            </a:xfrm>
            <a:custGeom>
              <a:avLst/>
              <a:gdLst>
                <a:gd name="T0" fmla="*/ 32 w 639"/>
                <a:gd name="T1" fmla="*/ 0 h 353"/>
                <a:gd name="T2" fmla="*/ 639 w 639"/>
                <a:gd name="T3" fmla="*/ 283 h 353"/>
                <a:gd name="T4" fmla="*/ 606 w 639"/>
                <a:gd name="T5" fmla="*/ 353 h 353"/>
                <a:gd name="T6" fmla="*/ 0 w 639"/>
                <a:gd name="T7" fmla="*/ 70 h 353"/>
                <a:gd name="T8" fmla="*/ 32 w 639"/>
                <a:gd name="T9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9" h="353">
                  <a:moveTo>
                    <a:pt x="32" y="0"/>
                  </a:moveTo>
                  <a:lnTo>
                    <a:pt x="639" y="283"/>
                  </a:lnTo>
                  <a:lnTo>
                    <a:pt x="606" y="353"/>
                  </a:lnTo>
                  <a:lnTo>
                    <a:pt x="0" y="7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BFFF3">
                      <a:alpha val="32001"/>
                    </a:srgbClr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" name="Freeform 76"/>
            <p:cNvSpPr>
              <a:spLocks/>
            </p:cNvSpPr>
            <p:nvPr userDrawn="1"/>
          </p:nvSpPr>
          <p:spPr bwMode="gray">
            <a:xfrm rot="-667772" flipH="1" flipV="1">
              <a:off x="3778" y="1841"/>
              <a:ext cx="617" cy="400"/>
            </a:xfrm>
            <a:custGeom>
              <a:avLst/>
              <a:gdLst>
                <a:gd name="T0" fmla="*/ 37 w 617"/>
                <a:gd name="T1" fmla="*/ 0 h 400"/>
                <a:gd name="T2" fmla="*/ 617 w 617"/>
                <a:gd name="T3" fmla="*/ 334 h 400"/>
                <a:gd name="T4" fmla="*/ 579 w 617"/>
                <a:gd name="T5" fmla="*/ 400 h 400"/>
                <a:gd name="T6" fmla="*/ 0 w 617"/>
                <a:gd name="T7" fmla="*/ 66 h 400"/>
                <a:gd name="T8" fmla="*/ 37 w 617"/>
                <a:gd name="T9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7" h="400">
                  <a:moveTo>
                    <a:pt x="37" y="0"/>
                  </a:moveTo>
                  <a:lnTo>
                    <a:pt x="617" y="334"/>
                  </a:lnTo>
                  <a:lnTo>
                    <a:pt x="579" y="400"/>
                  </a:lnTo>
                  <a:lnTo>
                    <a:pt x="0" y="6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BFFF3">
                      <a:alpha val="32001"/>
                    </a:srgbClr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" name="Freeform 77"/>
            <p:cNvSpPr>
              <a:spLocks/>
            </p:cNvSpPr>
            <p:nvPr userDrawn="1"/>
          </p:nvSpPr>
          <p:spPr bwMode="gray">
            <a:xfrm rot="-667772" flipH="1" flipV="1">
              <a:off x="3841" y="1688"/>
              <a:ext cx="592" cy="446"/>
            </a:xfrm>
            <a:custGeom>
              <a:avLst/>
              <a:gdLst>
                <a:gd name="T0" fmla="*/ 44 w 592"/>
                <a:gd name="T1" fmla="*/ 0 h 446"/>
                <a:gd name="T2" fmla="*/ 592 w 592"/>
                <a:gd name="T3" fmla="*/ 383 h 446"/>
                <a:gd name="T4" fmla="*/ 548 w 592"/>
                <a:gd name="T5" fmla="*/ 446 h 446"/>
                <a:gd name="T6" fmla="*/ 0 w 592"/>
                <a:gd name="T7" fmla="*/ 62 h 446"/>
                <a:gd name="T8" fmla="*/ 44 w 592"/>
                <a:gd name="T9" fmla="*/ 0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2" h="446">
                  <a:moveTo>
                    <a:pt x="44" y="0"/>
                  </a:moveTo>
                  <a:lnTo>
                    <a:pt x="592" y="383"/>
                  </a:lnTo>
                  <a:lnTo>
                    <a:pt x="548" y="446"/>
                  </a:lnTo>
                  <a:lnTo>
                    <a:pt x="0" y="62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BFFF3">
                      <a:alpha val="32001"/>
                    </a:srgbClr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" name="Freeform 78"/>
            <p:cNvSpPr>
              <a:spLocks/>
            </p:cNvSpPr>
            <p:nvPr userDrawn="1"/>
          </p:nvSpPr>
          <p:spPr bwMode="gray">
            <a:xfrm rot="-667772" flipH="1" flipV="1">
              <a:off x="3917" y="1542"/>
              <a:ext cx="562" cy="489"/>
            </a:xfrm>
            <a:custGeom>
              <a:avLst/>
              <a:gdLst>
                <a:gd name="T0" fmla="*/ 49 w 562"/>
                <a:gd name="T1" fmla="*/ 0 h 489"/>
                <a:gd name="T2" fmla="*/ 562 w 562"/>
                <a:gd name="T3" fmla="*/ 430 h 489"/>
                <a:gd name="T4" fmla="*/ 511 w 562"/>
                <a:gd name="T5" fmla="*/ 489 h 489"/>
                <a:gd name="T6" fmla="*/ 0 w 562"/>
                <a:gd name="T7" fmla="*/ 58 h 489"/>
                <a:gd name="T8" fmla="*/ 49 w 562"/>
                <a:gd name="T9" fmla="*/ 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2" h="489">
                  <a:moveTo>
                    <a:pt x="49" y="0"/>
                  </a:moveTo>
                  <a:lnTo>
                    <a:pt x="562" y="430"/>
                  </a:lnTo>
                  <a:lnTo>
                    <a:pt x="511" y="489"/>
                  </a:lnTo>
                  <a:lnTo>
                    <a:pt x="0" y="58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BFFF3">
                      <a:alpha val="32001"/>
                    </a:srgbClr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" name="Freeform 79"/>
            <p:cNvSpPr>
              <a:spLocks/>
            </p:cNvSpPr>
            <p:nvPr userDrawn="1"/>
          </p:nvSpPr>
          <p:spPr bwMode="gray">
            <a:xfrm rot="-667772" flipH="1" flipV="1">
              <a:off x="4006" y="1404"/>
              <a:ext cx="529" cy="527"/>
            </a:xfrm>
            <a:custGeom>
              <a:avLst/>
              <a:gdLst>
                <a:gd name="T0" fmla="*/ 56 w 529"/>
                <a:gd name="T1" fmla="*/ 0 h 527"/>
                <a:gd name="T2" fmla="*/ 529 w 529"/>
                <a:gd name="T3" fmla="*/ 473 h 527"/>
                <a:gd name="T4" fmla="*/ 474 w 529"/>
                <a:gd name="T5" fmla="*/ 527 h 527"/>
                <a:gd name="T6" fmla="*/ 0 w 529"/>
                <a:gd name="T7" fmla="*/ 54 h 527"/>
                <a:gd name="T8" fmla="*/ 56 w 529"/>
                <a:gd name="T9" fmla="*/ 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527">
                  <a:moveTo>
                    <a:pt x="56" y="0"/>
                  </a:moveTo>
                  <a:lnTo>
                    <a:pt x="529" y="473"/>
                  </a:lnTo>
                  <a:lnTo>
                    <a:pt x="474" y="527"/>
                  </a:lnTo>
                  <a:lnTo>
                    <a:pt x="0" y="54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BFFF3">
                      <a:alpha val="32001"/>
                    </a:srgbClr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" name="Freeform 80"/>
            <p:cNvSpPr>
              <a:spLocks/>
            </p:cNvSpPr>
            <p:nvPr userDrawn="1"/>
          </p:nvSpPr>
          <p:spPr bwMode="gray">
            <a:xfrm rot="-667772" flipH="1" flipV="1">
              <a:off x="4108" y="1275"/>
              <a:ext cx="490" cy="562"/>
            </a:xfrm>
            <a:custGeom>
              <a:avLst/>
              <a:gdLst>
                <a:gd name="T0" fmla="*/ 59 w 490"/>
                <a:gd name="T1" fmla="*/ 0 h 562"/>
                <a:gd name="T2" fmla="*/ 490 w 490"/>
                <a:gd name="T3" fmla="*/ 513 h 562"/>
                <a:gd name="T4" fmla="*/ 430 w 490"/>
                <a:gd name="T5" fmla="*/ 562 h 562"/>
                <a:gd name="T6" fmla="*/ 0 w 490"/>
                <a:gd name="T7" fmla="*/ 51 h 562"/>
                <a:gd name="T8" fmla="*/ 59 w 490"/>
                <a:gd name="T9" fmla="*/ 0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562">
                  <a:moveTo>
                    <a:pt x="59" y="0"/>
                  </a:moveTo>
                  <a:lnTo>
                    <a:pt x="490" y="513"/>
                  </a:lnTo>
                  <a:lnTo>
                    <a:pt x="430" y="562"/>
                  </a:lnTo>
                  <a:lnTo>
                    <a:pt x="0" y="5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BFFF3">
                      <a:alpha val="32001"/>
                    </a:srgbClr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" name="Freeform 81"/>
            <p:cNvSpPr>
              <a:spLocks/>
            </p:cNvSpPr>
            <p:nvPr userDrawn="1"/>
          </p:nvSpPr>
          <p:spPr bwMode="gray">
            <a:xfrm rot="-667772" flipH="1" flipV="1">
              <a:off x="4223" y="1154"/>
              <a:ext cx="446" cy="593"/>
            </a:xfrm>
            <a:custGeom>
              <a:avLst/>
              <a:gdLst>
                <a:gd name="T0" fmla="*/ 64 w 446"/>
                <a:gd name="T1" fmla="*/ 0 h 593"/>
                <a:gd name="T2" fmla="*/ 446 w 446"/>
                <a:gd name="T3" fmla="*/ 548 h 593"/>
                <a:gd name="T4" fmla="*/ 384 w 446"/>
                <a:gd name="T5" fmla="*/ 593 h 593"/>
                <a:gd name="T6" fmla="*/ 0 w 446"/>
                <a:gd name="T7" fmla="*/ 45 h 593"/>
                <a:gd name="T8" fmla="*/ 64 w 446"/>
                <a:gd name="T9" fmla="*/ 0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6" h="593">
                  <a:moveTo>
                    <a:pt x="64" y="0"/>
                  </a:moveTo>
                  <a:lnTo>
                    <a:pt x="446" y="548"/>
                  </a:lnTo>
                  <a:lnTo>
                    <a:pt x="384" y="593"/>
                  </a:lnTo>
                  <a:lnTo>
                    <a:pt x="0" y="45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BFFF3">
                      <a:alpha val="32001"/>
                    </a:srgbClr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" name="Freeform 82"/>
            <p:cNvSpPr>
              <a:spLocks/>
            </p:cNvSpPr>
            <p:nvPr userDrawn="1"/>
          </p:nvSpPr>
          <p:spPr bwMode="gray">
            <a:xfrm rot="-667772" flipH="1" flipV="1">
              <a:off x="4345" y="1045"/>
              <a:ext cx="401" cy="618"/>
            </a:xfrm>
            <a:custGeom>
              <a:avLst/>
              <a:gdLst>
                <a:gd name="T0" fmla="*/ 66 w 401"/>
                <a:gd name="T1" fmla="*/ 0 h 618"/>
                <a:gd name="T2" fmla="*/ 401 w 401"/>
                <a:gd name="T3" fmla="*/ 579 h 618"/>
                <a:gd name="T4" fmla="*/ 334 w 401"/>
                <a:gd name="T5" fmla="*/ 618 h 618"/>
                <a:gd name="T6" fmla="*/ 0 w 401"/>
                <a:gd name="T7" fmla="*/ 38 h 618"/>
                <a:gd name="T8" fmla="*/ 66 w 401"/>
                <a:gd name="T9" fmla="*/ 0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1" h="618">
                  <a:moveTo>
                    <a:pt x="66" y="0"/>
                  </a:moveTo>
                  <a:lnTo>
                    <a:pt x="401" y="579"/>
                  </a:lnTo>
                  <a:lnTo>
                    <a:pt x="334" y="618"/>
                  </a:lnTo>
                  <a:lnTo>
                    <a:pt x="0" y="38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BFFF3">
                      <a:alpha val="32001"/>
                    </a:srgbClr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6" name="Freeform 83"/>
            <p:cNvSpPr>
              <a:spLocks/>
            </p:cNvSpPr>
            <p:nvPr userDrawn="1"/>
          </p:nvSpPr>
          <p:spPr bwMode="gray">
            <a:xfrm rot="-667772" flipH="1" flipV="1">
              <a:off x="4477" y="947"/>
              <a:ext cx="353" cy="640"/>
            </a:xfrm>
            <a:custGeom>
              <a:avLst/>
              <a:gdLst>
                <a:gd name="T0" fmla="*/ 69 w 353"/>
                <a:gd name="T1" fmla="*/ 0 h 640"/>
                <a:gd name="T2" fmla="*/ 353 w 353"/>
                <a:gd name="T3" fmla="*/ 607 h 640"/>
                <a:gd name="T4" fmla="*/ 282 w 353"/>
                <a:gd name="T5" fmla="*/ 640 h 640"/>
                <a:gd name="T6" fmla="*/ 0 w 353"/>
                <a:gd name="T7" fmla="*/ 33 h 640"/>
                <a:gd name="T8" fmla="*/ 69 w 353"/>
                <a:gd name="T9" fmla="*/ 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640">
                  <a:moveTo>
                    <a:pt x="69" y="0"/>
                  </a:moveTo>
                  <a:lnTo>
                    <a:pt x="353" y="607"/>
                  </a:lnTo>
                  <a:lnTo>
                    <a:pt x="282" y="640"/>
                  </a:lnTo>
                  <a:lnTo>
                    <a:pt x="0" y="3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BFFF3">
                      <a:alpha val="32001"/>
                    </a:srgbClr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" name="Freeform 84"/>
            <p:cNvSpPr>
              <a:spLocks/>
            </p:cNvSpPr>
            <p:nvPr userDrawn="1"/>
          </p:nvSpPr>
          <p:spPr bwMode="gray">
            <a:xfrm rot="-667772" flipH="1" flipV="1">
              <a:off x="4619" y="861"/>
              <a:ext cx="301" cy="656"/>
            </a:xfrm>
            <a:custGeom>
              <a:avLst/>
              <a:gdLst>
                <a:gd name="T0" fmla="*/ 72 w 301"/>
                <a:gd name="T1" fmla="*/ 0 h 656"/>
                <a:gd name="T2" fmla="*/ 301 w 301"/>
                <a:gd name="T3" fmla="*/ 629 h 656"/>
                <a:gd name="T4" fmla="*/ 228 w 301"/>
                <a:gd name="T5" fmla="*/ 656 h 656"/>
                <a:gd name="T6" fmla="*/ 0 w 301"/>
                <a:gd name="T7" fmla="*/ 27 h 656"/>
                <a:gd name="T8" fmla="*/ 72 w 301"/>
                <a:gd name="T9" fmla="*/ 0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656">
                  <a:moveTo>
                    <a:pt x="72" y="0"/>
                  </a:moveTo>
                  <a:lnTo>
                    <a:pt x="301" y="629"/>
                  </a:lnTo>
                  <a:lnTo>
                    <a:pt x="228" y="656"/>
                  </a:lnTo>
                  <a:lnTo>
                    <a:pt x="0" y="27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BFFF3">
                      <a:alpha val="32001"/>
                    </a:srgbClr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" name="Freeform 85"/>
            <p:cNvSpPr>
              <a:spLocks/>
            </p:cNvSpPr>
            <p:nvPr userDrawn="1"/>
          </p:nvSpPr>
          <p:spPr bwMode="gray">
            <a:xfrm rot="-667772" flipH="1" flipV="1">
              <a:off x="4767" y="789"/>
              <a:ext cx="248" cy="666"/>
            </a:xfrm>
            <a:custGeom>
              <a:avLst/>
              <a:gdLst>
                <a:gd name="T0" fmla="*/ 74 w 248"/>
                <a:gd name="T1" fmla="*/ 0 h 666"/>
                <a:gd name="T2" fmla="*/ 248 w 248"/>
                <a:gd name="T3" fmla="*/ 646 h 666"/>
                <a:gd name="T4" fmla="*/ 173 w 248"/>
                <a:gd name="T5" fmla="*/ 666 h 666"/>
                <a:gd name="T6" fmla="*/ 0 w 248"/>
                <a:gd name="T7" fmla="*/ 18 h 666"/>
                <a:gd name="T8" fmla="*/ 74 w 248"/>
                <a:gd name="T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666">
                  <a:moveTo>
                    <a:pt x="74" y="0"/>
                  </a:moveTo>
                  <a:lnTo>
                    <a:pt x="248" y="646"/>
                  </a:lnTo>
                  <a:lnTo>
                    <a:pt x="173" y="666"/>
                  </a:lnTo>
                  <a:lnTo>
                    <a:pt x="0" y="18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BFFF3">
                      <a:alpha val="32001"/>
                    </a:srgbClr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" name="Freeform 86"/>
            <p:cNvSpPr>
              <a:spLocks/>
            </p:cNvSpPr>
            <p:nvPr userDrawn="1"/>
          </p:nvSpPr>
          <p:spPr bwMode="gray">
            <a:xfrm rot="-667772" flipH="1" flipV="1">
              <a:off x="4923" y="730"/>
              <a:ext cx="192" cy="673"/>
            </a:xfrm>
            <a:custGeom>
              <a:avLst/>
              <a:gdLst>
                <a:gd name="T0" fmla="*/ 76 w 192"/>
                <a:gd name="T1" fmla="*/ 0 h 673"/>
                <a:gd name="T2" fmla="*/ 192 w 192"/>
                <a:gd name="T3" fmla="*/ 660 h 673"/>
                <a:gd name="T4" fmla="*/ 116 w 192"/>
                <a:gd name="T5" fmla="*/ 673 h 673"/>
                <a:gd name="T6" fmla="*/ 0 w 192"/>
                <a:gd name="T7" fmla="*/ 13 h 673"/>
                <a:gd name="T8" fmla="*/ 76 w 192"/>
                <a:gd name="T9" fmla="*/ 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673">
                  <a:moveTo>
                    <a:pt x="76" y="0"/>
                  </a:moveTo>
                  <a:lnTo>
                    <a:pt x="192" y="660"/>
                  </a:lnTo>
                  <a:lnTo>
                    <a:pt x="116" y="673"/>
                  </a:lnTo>
                  <a:lnTo>
                    <a:pt x="0" y="1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BFFF3">
                      <a:alpha val="32001"/>
                    </a:srgbClr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0" name="Freeform 87"/>
            <p:cNvSpPr>
              <a:spLocks/>
            </p:cNvSpPr>
            <p:nvPr userDrawn="1"/>
          </p:nvSpPr>
          <p:spPr bwMode="gray">
            <a:xfrm rot="-667772" flipH="1" flipV="1">
              <a:off x="5083" y="686"/>
              <a:ext cx="136" cy="673"/>
            </a:xfrm>
            <a:custGeom>
              <a:avLst/>
              <a:gdLst>
                <a:gd name="T0" fmla="*/ 77 w 136"/>
                <a:gd name="T1" fmla="*/ 0 h 673"/>
                <a:gd name="T2" fmla="*/ 136 w 136"/>
                <a:gd name="T3" fmla="*/ 667 h 673"/>
                <a:gd name="T4" fmla="*/ 58 w 136"/>
                <a:gd name="T5" fmla="*/ 673 h 673"/>
                <a:gd name="T6" fmla="*/ 0 w 136"/>
                <a:gd name="T7" fmla="*/ 7 h 673"/>
                <a:gd name="T8" fmla="*/ 77 w 136"/>
                <a:gd name="T9" fmla="*/ 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673">
                  <a:moveTo>
                    <a:pt x="77" y="0"/>
                  </a:moveTo>
                  <a:lnTo>
                    <a:pt x="136" y="667"/>
                  </a:lnTo>
                  <a:lnTo>
                    <a:pt x="58" y="673"/>
                  </a:lnTo>
                  <a:lnTo>
                    <a:pt x="0" y="7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BFFF3">
                      <a:alpha val="32001"/>
                    </a:srgbClr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" name="AutoShape 88"/>
            <p:cNvSpPr>
              <a:spLocks noChangeArrowheads="1"/>
            </p:cNvSpPr>
            <p:nvPr userDrawn="1"/>
          </p:nvSpPr>
          <p:spPr bwMode="gray">
            <a:xfrm rot="-667772" flipH="1" flipV="1">
              <a:off x="5248" y="654"/>
              <a:ext cx="77" cy="670"/>
            </a:xfrm>
            <a:prstGeom prst="roundRect">
              <a:avLst>
                <a:gd name="adj" fmla="val 16667"/>
              </a:avLst>
            </a:prstGeom>
            <a:solidFill>
              <a:srgbClr val="F8F8F8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BFFF3">
                      <a:alpha val="32001"/>
                    </a:srgbClr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" name="Freeform 89"/>
            <p:cNvSpPr>
              <a:spLocks/>
            </p:cNvSpPr>
            <p:nvPr userDrawn="1"/>
          </p:nvSpPr>
          <p:spPr bwMode="gray">
            <a:xfrm rot="-667772" flipH="1" flipV="1">
              <a:off x="5357" y="631"/>
              <a:ext cx="135" cy="673"/>
            </a:xfrm>
            <a:custGeom>
              <a:avLst/>
              <a:gdLst>
                <a:gd name="T0" fmla="*/ 59 w 135"/>
                <a:gd name="T1" fmla="*/ 0 h 673"/>
                <a:gd name="T2" fmla="*/ 135 w 135"/>
                <a:gd name="T3" fmla="*/ 7 h 673"/>
                <a:gd name="T4" fmla="*/ 76 w 135"/>
                <a:gd name="T5" fmla="*/ 673 h 673"/>
                <a:gd name="T6" fmla="*/ 0 w 135"/>
                <a:gd name="T7" fmla="*/ 666 h 673"/>
                <a:gd name="T8" fmla="*/ 59 w 135"/>
                <a:gd name="T9" fmla="*/ 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673">
                  <a:moveTo>
                    <a:pt x="59" y="0"/>
                  </a:moveTo>
                  <a:lnTo>
                    <a:pt x="135" y="7"/>
                  </a:lnTo>
                  <a:lnTo>
                    <a:pt x="76" y="673"/>
                  </a:lnTo>
                  <a:lnTo>
                    <a:pt x="0" y="666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BFFF3">
                      <a:alpha val="32001"/>
                    </a:srgbClr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" name="Freeform 90"/>
            <p:cNvSpPr>
              <a:spLocks/>
            </p:cNvSpPr>
            <p:nvPr userDrawn="1"/>
          </p:nvSpPr>
          <p:spPr bwMode="gray">
            <a:xfrm rot="-667772" flipH="1" flipV="1">
              <a:off x="5467" y="622"/>
              <a:ext cx="192" cy="672"/>
            </a:xfrm>
            <a:custGeom>
              <a:avLst/>
              <a:gdLst>
                <a:gd name="T0" fmla="*/ 117 w 192"/>
                <a:gd name="T1" fmla="*/ 0 h 672"/>
                <a:gd name="T2" fmla="*/ 192 w 192"/>
                <a:gd name="T3" fmla="*/ 13 h 672"/>
                <a:gd name="T4" fmla="*/ 76 w 192"/>
                <a:gd name="T5" fmla="*/ 672 h 672"/>
                <a:gd name="T6" fmla="*/ 0 w 192"/>
                <a:gd name="T7" fmla="*/ 659 h 672"/>
                <a:gd name="T8" fmla="*/ 117 w 192"/>
                <a:gd name="T9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672">
                  <a:moveTo>
                    <a:pt x="117" y="0"/>
                  </a:moveTo>
                  <a:lnTo>
                    <a:pt x="192" y="13"/>
                  </a:lnTo>
                  <a:lnTo>
                    <a:pt x="76" y="672"/>
                  </a:lnTo>
                  <a:lnTo>
                    <a:pt x="0" y="659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BFFF3">
                      <a:alpha val="32001"/>
                    </a:srgbClr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" name="Freeform 91"/>
            <p:cNvSpPr>
              <a:spLocks/>
            </p:cNvSpPr>
            <p:nvPr userDrawn="1"/>
          </p:nvSpPr>
          <p:spPr bwMode="gray">
            <a:xfrm rot="-667772" flipH="1" flipV="1">
              <a:off x="5579" y="628"/>
              <a:ext cx="247" cy="666"/>
            </a:xfrm>
            <a:custGeom>
              <a:avLst/>
              <a:gdLst>
                <a:gd name="T0" fmla="*/ 172 w 247"/>
                <a:gd name="T1" fmla="*/ 0 h 666"/>
                <a:gd name="T2" fmla="*/ 247 w 247"/>
                <a:gd name="T3" fmla="*/ 20 h 666"/>
                <a:gd name="T4" fmla="*/ 74 w 247"/>
                <a:gd name="T5" fmla="*/ 666 h 666"/>
                <a:gd name="T6" fmla="*/ 0 w 247"/>
                <a:gd name="T7" fmla="*/ 646 h 666"/>
                <a:gd name="T8" fmla="*/ 172 w 247"/>
                <a:gd name="T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666">
                  <a:moveTo>
                    <a:pt x="172" y="0"/>
                  </a:moveTo>
                  <a:lnTo>
                    <a:pt x="247" y="20"/>
                  </a:lnTo>
                  <a:lnTo>
                    <a:pt x="74" y="666"/>
                  </a:lnTo>
                  <a:lnTo>
                    <a:pt x="0" y="646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BFFF3">
                      <a:alpha val="32001"/>
                    </a:srgbClr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F53F2-B5EE-4283-A782-28576F3B67A1}" type="datetime1">
              <a:rPr lang="zh-TW" altLang="en-US" smtClean="0"/>
              <a:t>2014/3/17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999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CD40-9089-45BF-B40D-BA4A0349F88C}" type="datetime1">
              <a:rPr lang="zh-TW" altLang="en-US" smtClean="0"/>
              <a:t>2014/3/17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999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2014/3/17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4" name="Group 93"/>
          <p:cNvGrpSpPr>
            <a:grpSpLocks/>
          </p:cNvGrpSpPr>
          <p:nvPr userDrawn="1"/>
        </p:nvGrpSpPr>
        <p:grpSpPr bwMode="auto">
          <a:xfrm>
            <a:off x="5715000" y="1371600"/>
            <a:ext cx="3533775" cy="3427413"/>
            <a:chOff x="3665" y="622"/>
            <a:chExt cx="2161" cy="2063"/>
          </a:xfrm>
        </p:grpSpPr>
        <p:sp>
          <p:nvSpPr>
            <p:cNvPr id="35" name="Freeform 72"/>
            <p:cNvSpPr>
              <a:spLocks/>
            </p:cNvSpPr>
            <p:nvPr userDrawn="1"/>
          </p:nvSpPr>
          <p:spPr bwMode="gray">
            <a:xfrm rot="-667772" flipH="1" flipV="1">
              <a:off x="3665" y="2493"/>
              <a:ext cx="674" cy="192"/>
            </a:xfrm>
            <a:custGeom>
              <a:avLst/>
              <a:gdLst>
                <a:gd name="T0" fmla="*/ 14 w 674"/>
                <a:gd name="T1" fmla="*/ 0 h 192"/>
                <a:gd name="T2" fmla="*/ 674 w 674"/>
                <a:gd name="T3" fmla="*/ 116 h 192"/>
                <a:gd name="T4" fmla="*/ 660 w 674"/>
                <a:gd name="T5" fmla="*/ 192 h 192"/>
                <a:gd name="T6" fmla="*/ 0 w 674"/>
                <a:gd name="T7" fmla="*/ 75 h 192"/>
                <a:gd name="T8" fmla="*/ 14 w 674"/>
                <a:gd name="T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4" h="192">
                  <a:moveTo>
                    <a:pt x="14" y="0"/>
                  </a:moveTo>
                  <a:lnTo>
                    <a:pt x="674" y="116"/>
                  </a:lnTo>
                  <a:lnTo>
                    <a:pt x="660" y="192"/>
                  </a:lnTo>
                  <a:lnTo>
                    <a:pt x="0" y="75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BFFF3">
                      <a:alpha val="32001"/>
                    </a:srgbClr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73"/>
            <p:cNvSpPr>
              <a:spLocks/>
            </p:cNvSpPr>
            <p:nvPr userDrawn="1"/>
          </p:nvSpPr>
          <p:spPr bwMode="gray">
            <a:xfrm rot="-667772" flipH="1" flipV="1">
              <a:off x="3672" y="2327"/>
              <a:ext cx="667" cy="247"/>
            </a:xfrm>
            <a:custGeom>
              <a:avLst/>
              <a:gdLst>
                <a:gd name="T0" fmla="*/ 20 w 667"/>
                <a:gd name="T1" fmla="*/ 0 h 247"/>
                <a:gd name="T2" fmla="*/ 667 w 667"/>
                <a:gd name="T3" fmla="*/ 173 h 247"/>
                <a:gd name="T4" fmla="*/ 647 w 667"/>
                <a:gd name="T5" fmla="*/ 247 h 247"/>
                <a:gd name="T6" fmla="*/ 0 w 667"/>
                <a:gd name="T7" fmla="*/ 74 h 247"/>
                <a:gd name="T8" fmla="*/ 20 w 667"/>
                <a:gd name="T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7" h="247">
                  <a:moveTo>
                    <a:pt x="20" y="0"/>
                  </a:moveTo>
                  <a:lnTo>
                    <a:pt x="667" y="173"/>
                  </a:lnTo>
                  <a:lnTo>
                    <a:pt x="647" y="247"/>
                  </a:lnTo>
                  <a:lnTo>
                    <a:pt x="0" y="7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BFFF3">
                      <a:alpha val="32001"/>
                    </a:srgbClr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74"/>
            <p:cNvSpPr>
              <a:spLocks/>
            </p:cNvSpPr>
            <p:nvPr userDrawn="1"/>
          </p:nvSpPr>
          <p:spPr bwMode="gray">
            <a:xfrm rot="-667772" flipH="1" flipV="1">
              <a:off x="3693" y="2161"/>
              <a:ext cx="655" cy="301"/>
            </a:xfrm>
            <a:custGeom>
              <a:avLst/>
              <a:gdLst>
                <a:gd name="T0" fmla="*/ 26 w 655"/>
                <a:gd name="T1" fmla="*/ 0 h 301"/>
                <a:gd name="T2" fmla="*/ 655 w 655"/>
                <a:gd name="T3" fmla="*/ 229 h 301"/>
                <a:gd name="T4" fmla="*/ 629 w 655"/>
                <a:gd name="T5" fmla="*/ 301 h 301"/>
                <a:gd name="T6" fmla="*/ 0 w 655"/>
                <a:gd name="T7" fmla="*/ 72 h 301"/>
                <a:gd name="T8" fmla="*/ 26 w 655"/>
                <a:gd name="T9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5" h="301">
                  <a:moveTo>
                    <a:pt x="26" y="0"/>
                  </a:moveTo>
                  <a:lnTo>
                    <a:pt x="655" y="229"/>
                  </a:lnTo>
                  <a:lnTo>
                    <a:pt x="629" y="301"/>
                  </a:lnTo>
                  <a:lnTo>
                    <a:pt x="0" y="7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BFFF3">
                      <a:alpha val="32001"/>
                    </a:srgbClr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75"/>
            <p:cNvSpPr>
              <a:spLocks/>
            </p:cNvSpPr>
            <p:nvPr userDrawn="1"/>
          </p:nvSpPr>
          <p:spPr bwMode="gray">
            <a:xfrm rot="-667772" flipH="1" flipV="1">
              <a:off x="3728" y="1998"/>
              <a:ext cx="639" cy="353"/>
            </a:xfrm>
            <a:custGeom>
              <a:avLst/>
              <a:gdLst>
                <a:gd name="T0" fmla="*/ 32 w 639"/>
                <a:gd name="T1" fmla="*/ 0 h 353"/>
                <a:gd name="T2" fmla="*/ 639 w 639"/>
                <a:gd name="T3" fmla="*/ 283 h 353"/>
                <a:gd name="T4" fmla="*/ 606 w 639"/>
                <a:gd name="T5" fmla="*/ 353 h 353"/>
                <a:gd name="T6" fmla="*/ 0 w 639"/>
                <a:gd name="T7" fmla="*/ 70 h 353"/>
                <a:gd name="T8" fmla="*/ 32 w 639"/>
                <a:gd name="T9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9" h="353">
                  <a:moveTo>
                    <a:pt x="32" y="0"/>
                  </a:moveTo>
                  <a:lnTo>
                    <a:pt x="639" y="283"/>
                  </a:lnTo>
                  <a:lnTo>
                    <a:pt x="606" y="353"/>
                  </a:lnTo>
                  <a:lnTo>
                    <a:pt x="0" y="7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BFFF3">
                      <a:alpha val="32001"/>
                    </a:srgbClr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 76"/>
            <p:cNvSpPr>
              <a:spLocks/>
            </p:cNvSpPr>
            <p:nvPr userDrawn="1"/>
          </p:nvSpPr>
          <p:spPr bwMode="gray">
            <a:xfrm rot="-667772" flipH="1" flipV="1">
              <a:off x="3778" y="1841"/>
              <a:ext cx="617" cy="400"/>
            </a:xfrm>
            <a:custGeom>
              <a:avLst/>
              <a:gdLst>
                <a:gd name="T0" fmla="*/ 37 w 617"/>
                <a:gd name="T1" fmla="*/ 0 h 400"/>
                <a:gd name="T2" fmla="*/ 617 w 617"/>
                <a:gd name="T3" fmla="*/ 334 h 400"/>
                <a:gd name="T4" fmla="*/ 579 w 617"/>
                <a:gd name="T5" fmla="*/ 400 h 400"/>
                <a:gd name="T6" fmla="*/ 0 w 617"/>
                <a:gd name="T7" fmla="*/ 66 h 400"/>
                <a:gd name="T8" fmla="*/ 37 w 617"/>
                <a:gd name="T9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7" h="400">
                  <a:moveTo>
                    <a:pt x="37" y="0"/>
                  </a:moveTo>
                  <a:lnTo>
                    <a:pt x="617" y="334"/>
                  </a:lnTo>
                  <a:lnTo>
                    <a:pt x="579" y="400"/>
                  </a:lnTo>
                  <a:lnTo>
                    <a:pt x="0" y="6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BFFF3">
                      <a:alpha val="32001"/>
                    </a:srgbClr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77"/>
            <p:cNvSpPr>
              <a:spLocks/>
            </p:cNvSpPr>
            <p:nvPr userDrawn="1"/>
          </p:nvSpPr>
          <p:spPr bwMode="gray">
            <a:xfrm rot="-667772" flipH="1" flipV="1">
              <a:off x="3841" y="1688"/>
              <a:ext cx="592" cy="446"/>
            </a:xfrm>
            <a:custGeom>
              <a:avLst/>
              <a:gdLst>
                <a:gd name="T0" fmla="*/ 44 w 592"/>
                <a:gd name="T1" fmla="*/ 0 h 446"/>
                <a:gd name="T2" fmla="*/ 592 w 592"/>
                <a:gd name="T3" fmla="*/ 383 h 446"/>
                <a:gd name="T4" fmla="*/ 548 w 592"/>
                <a:gd name="T5" fmla="*/ 446 h 446"/>
                <a:gd name="T6" fmla="*/ 0 w 592"/>
                <a:gd name="T7" fmla="*/ 62 h 446"/>
                <a:gd name="T8" fmla="*/ 44 w 592"/>
                <a:gd name="T9" fmla="*/ 0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2" h="446">
                  <a:moveTo>
                    <a:pt x="44" y="0"/>
                  </a:moveTo>
                  <a:lnTo>
                    <a:pt x="592" y="383"/>
                  </a:lnTo>
                  <a:lnTo>
                    <a:pt x="548" y="446"/>
                  </a:lnTo>
                  <a:lnTo>
                    <a:pt x="0" y="62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BFFF3">
                      <a:alpha val="32001"/>
                    </a:srgbClr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78"/>
            <p:cNvSpPr>
              <a:spLocks/>
            </p:cNvSpPr>
            <p:nvPr userDrawn="1"/>
          </p:nvSpPr>
          <p:spPr bwMode="gray">
            <a:xfrm rot="-667772" flipH="1" flipV="1">
              <a:off x="3917" y="1542"/>
              <a:ext cx="562" cy="489"/>
            </a:xfrm>
            <a:custGeom>
              <a:avLst/>
              <a:gdLst>
                <a:gd name="T0" fmla="*/ 49 w 562"/>
                <a:gd name="T1" fmla="*/ 0 h 489"/>
                <a:gd name="T2" fmla="*/ 562 w 562"/>
                <a:gd name="T3" fmla="*/ 430 h 489"/>
                <a:gd name="T4" fmla="*/ 511 w 562"/>
                <a:gd name="T5" fmla="*/ 489 h 489"/>
                <a:gd name="T6" fmla="*/ 0 w 562"/>
                <a:gd name="T7" fmla="*/ 58 h 489"/>
                <a:gd name="T8" fmla="*/ 49 w 562"/>
                <a:gd name="T9" fmla="*/ 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2" h="489">
                  <a:moveTo>
                    <a:pt x="49" y="0"/>
                  </a:moveTo>
                  <a:lnTo>
                    <a:pt x="562" y="430"/>
                  </a:lnTo>
                  <a:lnTo>
                    <a:pt x="511" y="489"/>
                  </a:lnTo>
                  <a:lnTo>
                    <a:pt x="0" y="58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BFFF3">
                      <a:alpha val="32001"/>
                    </a:srgbClr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79"/>
            <p:cNvSpPr>
              <a:spLocks/>
            </p:cNvSpPr>
            <p:nvPr userDrawn="1"/>
          </p:nvSpPr>
          <p:spPr bwMode="gray">
            <a:xfrm rot="-667772" flipH="1" flipV="1">
              <a:off x="4006" y="1404"/>
              <a:ext cx="529" cy="527"/>
            </a:xfrm>
            <a:custGeom>
              <a:avLst/>
              <a:gdLst>
                <a:gd name="T0" fmla="*/ 56 w 529"/>
                <a:gd name="T1" fmla="*/ 0 h 527"/>
                <a:gd name="T2" fmla="*/ 529 w 529"/>
                <a:gd name="T3" fmla="*/ 473 h 527"/>
                <a:gd name="T4" fmla="*/ 474 w 529"/>
                <a:gd name="T5" fmla="*/ 527 h 527"/>
                <a:gd name="T6" fmla="*/ 0 w 529"/>
                <a:gd name="T7" fmla="*/ 54 h 527"/>
                <a:gd name="T8" fmla="*/ 56 w 529"/>
                <a:gd name="T9" fmla="*/ 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527">
                  <a:moveTo>
                    <a:pt x="56" y="0"/>
                  </a:moveTo>
                  <a:lnTo>
                    <a:pt x="529" y="473"/>
                  </a:lnTo>
                  <a:lnTo>
                    <a:pt x="474" y="527"/>
                  </a:lnTo>
                  <a:lnTo>
                    <a:pt x="0" y="54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BFFF3">
                      <a:alpha val="32001"/>
                    </a:srgbClr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80"/>
            <p:cNvSpPr>
              <a:spLocks/>
            </p:cNvSpPr>
            <p:nvPr userDrawn="1"/>
          </p:nvSpPr>
          <p:spPr bwMode="gray">
            <a:xfrm rot="-667772" flipH="1" flipV="1">
              <a:off x="4108" y="1275"/>
              <a:ext cx="490" cy="562"/>
            </a:xfrm>
            <a:custGeom>
              <a:avLst/>
              <a:gdLst>
                <a:gd name="T0" fmla="*/ 59 w 490"/>
                <a:gd name="T1" fmla="*/ 0 h 562"/>
                <a:gd name="T2" fmla="*/ 490 w 490"/>
                <a:gd name="T3" fmla="*/ 513 h 562"/>
                <a:gd name="T4" fmla="*/ 430 w 490"/>
                <a:gd name="T5" fmla="*/ 562 h 562"/>
                <a:gd name="T6" fmla="*/ 0 w 490"/>
                <a:gd name="T7" fmla="*/ 51 h 562"/>
                <a:gd name="T8" fmla="*/ 59 w 490"/>
                <a:gd name="T9" fmla="*/ 0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562">
                  <a:moveTo>
                    <a:pt x="59" y="0"/>
                  </a:moveTo>
                  <a:lnTo>
                    <a:pt x="490" y="513"/>
                  </a:lnTo>
                  <a:lnTo>
                    <a:pt x="430" y="562"/>
                  </a:lnTo>
                  <a:lnTo>
                    <a:pt x="0" y="5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BFFF3">
                      <a:alpha val="32001"/>
                    </a:srgbClr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81"/>
            <p:cNvSpPr>
              <a:spLocks/>
            </p:cNvSpPr>
            <p:nvPr userDrawn="1"/>
          </p:nvSpPr>
          <p:spPr bwMode="gray">
            <a:xfrm rot="-667772" flipH="1" flipV="1">
              <a:off x="4223" y="1154"/>
              <a:ext cx="446" cy="593"/>
            </a:xfrm>
            <a:custGeom>
              <a:avLst/>
              <a:gdLst>
                <a:gd name="T0" fmla="*/ 64 w 446"/>
                <a:gd name="T1" fmla="*/ 0 h 593"/>
                <a:gd name="T2" fmla="*/ 446 w 446"/>
                <a:gd name="T3" fmla="*/ 548 h 593"/>
                <a:gd name="T4" fmla="*/ 384 w 446"/>
                <a:gd name="T5" fmla="*/ 593 h 593"/>
                <a:gd name="T6" fmla="*/ 0 w 446"/>
                <a:gd name="T7" fmla="*/ 45 h 593"/>
                <a:gd name="T8" fmla="*/ 64 w 446"/>
                <a:gd name="T9" fmla="*/ 0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6" h="593">
                  <a:moveTo>
                    <a:pt x="64" y="0"/>
                  </a:moveTo>
                  <a:lnTo>
                    <a:pt x="446" y="548"/>
                  </a:lnTo>
                  <a:lnTo>
                    <a:pt x="384" y="593"/>
                  </a:lnTo>
                  <a:lnTo>
                    <a:pt x="0" y="45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BFFF3">
                      <a:alpha val="32001"/>
                    </a:srgbClr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82"/>
            <p:cNvSpPr>
              <a:spLocks/>
            </p:cNvSpPr>
            <p:nvPr userDrawn="1"/>
          </p:nvSpPr>
          <p:spPr bwMode="gray">
            <a:xfrm rot="-667772" flipH="1" flipV="1">
              <a:off x="4345" y="1045"/>
              <a:ext cx="401" cy="618"/>
            </a:xfrm>
            <a:custGeom>
              <a:avLst/>
              <a:gdLst>
                <a:gd name="T0" fmla="*/ 66 w 401"/>
                <a:gd name="T1" fmla="*/ 0 h 618"/>
                <a:gd name="T2" fmla="*/ 401 w 401"/>
                <a:gd name="T3" fmla="*/ 579 h 618"/>
                <a:gd name="T4" fmla="*/ 334 w 401"/>
                <a:gd name="T5" fmla="*/ 618 h 618"/>
                <a:gd name="T6" fmla="*/ 0 w 401"/>
                <a:gd name="T7" fmla="*/ 38 h 618"/>
                <a:gd name="T8" fmla="*/ 66 w 401"/>
                <a:gd name="T9" fmla="*/ 0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1" h="618">
                  <a:moveTo>
                    <a:pt x="66" y="0"/>
                  </a:moveTo>
                  <a:lnTo>
                    <a:pt x="401" y="579"/>
                  </a:lnTo>
                  <a:lnTo>
                    <a:pt x="334" y="618"/>
                  </a:lnTo>
                  <a:lnTo>
                    <a:pt x="0" y="38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BFFF3">
                      <a:alpha val="32001"/>
                    </a:srgbClr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83"/>
            <p:cNvSpPr>
              <a:spLocks/>
            </p:cNvSpPr>
            <p:nvPr userDrawn="1"/>
          </p:nvSpPr>
          <p:spPr bwMode="gray">
            <a:xfrm rot="-667772" flipH="1" flipV="1">
              <a:off x="4477" y="947"/>
              <a:ext cx="353" cy="640"/>
            </a:xfrm>
            <a:custGeom>
              <a:avLst/>
              <a:gdLst>
                <a:gd name="T0" fmla="*/ 69 w 353"/>
                <a:gd name="T1" fmla="*/ 0 h 640"/>
                <a:gd name="T2" fmla="*/ 353 w 353"/>
                <a:gd name="T3" fmla="*/ 607 h 640"/>
                <a:gd name="T4" fmla="*/ 282 w 353"/>
                <a:gd name="T5" fmla="*/ 640 h 640"/>
                <a:gd name="T6" fmla="*/ 0 w 353"/>
                <a:gd name="T7" fmla="*/ 33 h 640"/>
                <a:gd name="T8" fmla="*/ 69 w 353"/>
                <a:gd name="T9" fmla="*/ 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640">
                  <a:moveTo>
                    <a:pt x="69" y="0"/>
                  </a:moveTo>
                  <a:lnTo>
                    <a:pt x="353" y="607"/>
                  </a:lnTo>
                  <a:lnTo>
                    <a:pt x="282" y="640"/>
                  </a:lnTo>
                  <a:lnTo>
                    <a:pt x="0" y="3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BFFF3">
                      <a:alpha val="32001"/>
                    </a:srgbClr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84"/>
            <p:cNvSpPr>
              <a:spLocks/>
            </p:cNvSpPr>
            <p:nvPr userDrawn="1"/>
          </p:nvSpPr>
          <p:spPr bwMode="gray">
            <a:xfrm rot="-667772" flipH="1" flipV="1">
              <a:off x="4619" y="861"/>
              <a:ext cx="301" cy="656"/>
            </a:xfrm>
            <a:custGeom>
              <a:avLst/>
              <a:gdLst>
                <a:gd name="T0" fmla="*/ 72 w 301"/>
                <a:gd name="T1" fmla="*/ 0 h 656"/>
                <a:gd name="T2" fmla="*/ 301 w 301"/>
                <a:gd name="T3" fmla="*/ 629 h 656"/>
                <a:gd name="T4" fmla="*/ 228 w 301"/>
                <a:gd name="T5" fmla="*/ 656 h 656"/>
                <a:gd name="T6" fmla="*/ 0 w 301"/>
                <a:gd name="T7" fmla="*/ 27 h 656"/>
                <a:gd name="T8" fmla="*/ 72 w 301"/>
                <a:gd name="T9" fmla="*/ 0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656">
                  <a:moveTo>
                    <a:pt x="72" y="0"/>
                  </a:moveTo>
                  <a:lnTo>
                    <a:pt x="301" y="629"/>
                  </a:lnTo>
                  <a:lnTo>
                    <a:pt x="228" y="656"/>
                  </a:lnTo>
                  <a:lnTo>
                    <a:pt x="0" y="27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BFFF3">
                      <a:alpha val="32001"/>
                    </a:srgbClr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85"/>
            <p:cNvSpPr>
              <a:spLocks/>
            </p:cNvSpPr>
            <p:nvPr userDrawn="1"/>
          </p:nvSpPr>
          <p:spPr bwMode="gray">
            <a:xfrm rot="-667772" flipH="1" flipV="1">
              <a:off x="4767" y="789"/>
              <a:ext cx="248" cy="666"/>
            </a:xfrm>
            <a:custGeom>
              <a:avLst/>
              <a:gdLst>
                <a:gd name="T0" fmla="*/ 74 w 248"/>
                <a:gd name="T1" fmla="*/ 0 h 666"/>
                <a:gd name="T2" fmla="*/ 248 w 248"/>
                <a:gd name="T3" fmla="*/ 646 h 666"/>
                <a:gd name="T4" fmla="*/ 173 w 248"/>
                <a:gd name="T5" fmla="*/ 666 h 666"/>
                <a:gd name="T6" fmla="*/ 0 w 248"/>
                <a:gd name="T7" fmla="*/ 18 h 666"/>
                <a:gd name="T8" fmla="*/ 74 w 248"/>
                <a:gd name="T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666">
                  <a:moveTo>
                    <a:pt x="74" y="0"/>
                  </a:moveTo>
                  <a:lnTo>
                    <a:pt x="248" y="646"/>
                  </a:lnTo>
                  <a:lnTo>
                    <a:pt x="173" y="666"/>
                  </a:lnTo>
                  <a:lnTo>
                    <a:pt x="0" y="18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BFFF3">
                      <a:alpha val="32001"/>
                    </a:srgbClr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86"/>
            <p:cNvSpPr>
              <a:spLocks/>
            </p:cNvSpPr>
            <p:nvPr userDrawn="1"/>
          </p:nvSpPr>
          <p:spPr bwMode="gray">
            <a:xfrm rot="-667772" flipH="1" flipV="1">
              <a:off x="4923" y="730"/>
              <a:ext cx="192" cy="673"/>
            </a:xfrm>
            <a:custGeom>
              <a:avLst/>
              <a:gdLst>
                <a:gd name="T0" fmla="*/ 76 w 192"/>
                <a:gd name="T1" fmla="*/ 0 h 673"/>
                <a:gd name="T2" fmla="*/ 192 w 192"/>
                <a:gd name="T3" fmla="*/ 660 h 673"/>
                <a:gd name="T4" fmla="*/ 116 w 192"/>
                <a:gd name="T5" fmla="*/ 673 h 673"/>
                <a:gd name="T6" fmla="*/ 0 w 192"/>
                <a:gd name="T7" fmla="*/ 13 h 673"/>
                <a:gd name="T8" fmla="*/ 76 w 192"/>
                <a:gd name="T9" fmla="*/ 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673">
                  <a:moveTo>
                    <a:pt x="76" y="0"/>
                  </a:moveTo>
                  <a:lnTo>
                    <a:pt x="192" y="660"/>
                  </a:lnTo>
                  <a:lnTo>
                    <a:pt x="116" y="673"/>
                  </a:lnTo>
                  <a:lnTo>
                    <a:pt x="0" y="1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BFFF3">
                      <a:alpha val="32001"/>
                    </a:srgbClr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87"/>
            <p:cNvSpPr>
              <a:spLocks/>
            </p:cNvSpPr>
            <p:nvPr userDrawn="1"/>
          </p:nvSpPr>
          <p:spPr bwMode="gray">
            <a:xfrm rot="-667772" flipH="1" flipV="1">
              <a:off x="5083" y="686"/>
              <a:ext cx="136" cy="673"/>
            </a:xfrm>
            <a:custGeom>
              <a:avLst/>
              <a:gdLst>
                <a:gd name="T0" fmla="*/ 77 w 136"/>
                <a:gd name="T1" fmla="*/ 0 h 673"/>
                <a:gd name="T2" fmla="*/ 136 w 136"/>
                <a:gd name="T3" fmla="*/ 667 h 673"/>
                <a:gd name="T4" fmla="*/ 58 w 136"/>
                <a:gd name="T5" fmla="*/ 673 h 673"/>
                <a:gd name="T6" fmla="*/ 0 w 136"/>
                <a:gd name="T7" fmla="*/ 7 h 673"/>
                <a:gd name="T8" fmla="*/ 77 w 136"/>
                <a:gd name="T9" fmla="*/ 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673">
                  <a:moveTo>
                    <a:pt x="77" y="0"/>
                  </a:moveTo>
                  <a:lnTo>
                    <a:pt x="136" y="667"/>
                  </a:lnTo>
                  <a:lnTo>
                    <a:pt x="58" y="673"/>
                  </a:lnTo>
                  <a:lnTo>
                    <a:pt x="0" y="7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BFFF3">
                      <a:alpha val="32001"/>
                    </a:srgbClr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AutoShape 88"/>
            <p:cNvSpPr>
              <a:spLocks noChangeArrowheads="1"/>
            </p:cNvSpPr>
            <p:nvPr userDrawn="1"/>
          </p:nvSpPr>
          <p:spPr bwMode="gray">
            <a:xfrm rot="-667772" flipH="1" flipV="1">
              <a:off x="5248" y="654"/>
              <a:ext cx="77" cy="670"/>
            </a:xfrm>
            <a:prstGeom prst="roundRect">
              <a:avLst>
                <a:gd name="adj" fmla="val 16667"/>
              </a:avLst>
            </a:prstGeom>
            <a:solidFill>
              <a:srgbClr val="F8F8F8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BFFF3">
                      <a:alpha val="32001"/>
                    </a:srgbClr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89"/>
            <p:cNvSpPr>
              <a:spLocks/>
            </p:cNvSpPr>
            <p:nvPr userDrawn="1"/>
          </p:nvSpPr>
          <p:spPr bwMode="gray">
            <a:xfrm rot="-667772" flipH="1" flipV="1">
              <a:off x="5357" y="631"/>
              <a:ext cx="135" cy="673"/>
            </a:xfrm>
            <a:custGeom>
              <a:avLst/>
              <a:gdLst>
                <a:gd name="T0" fmla="*/ 59 w 135"/>
                <a:gd name="T1" fmla="*/ 0 h 673"/>
                <a:gd name="T2" fmla="*/ 135 w 135"/>
                <a:gd name="T3" fmla="*/ 7 h 673"/>
                <a:gd name="T4" fmla="*/ 76 w 135"/>
                <a:gd name="T5" fmla="*/ 673 h 673"/>
                <a:gd name="T6" fmla="*/ 0 w 135"/>
                <a:gd name="T7" fmla="*/ 666 h 673"/>
                <a:gd name="T8" fmla="*/ 59 w 135"/>
                <a:gd name="T9" fmla="*/ 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673">
                  <a:moveTo>
                    <a:pt x="59" y="0"/>
                  </a:moveTo>
                  <a:lnTo>
                    <a:pt x="135" y="7"/>
                  </a:lnTo>
                  <a:lnTo>
                    <a:pt x="76" y="673"/>
                  </a:lnTo>
                  <a:lnTo>
                    <a:pt x="0" y="666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BFFF3">
                      <a:alpha val="32001"/>
                    </a:srgbClr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90"/>
            <p:cNvSpPr>
              <a:spLocks/>
            </p:cNvSpPr>
            <p:nvPr userDrawn="1"/>
          </p:nvSpPr>
          <p:spPr bwMode="gray">
            <a:xfrm rot="-667772" flipH="1" flipV="1">
              <a:off x="5467" y="622"/>
              <a:ext cx="192" cy="672"/>
            </a:xfrm>
            <a:custGeom>
              <a:avLst/>
              <a:gdLst>
                <a:gd name="T0" fmla="*/ 117 w 192"/>
                <a:gd name="T1" fmla="*/ 0 h 672"/>
                <a:gd name="T2" fmla="*/ 192 w 192"/>
                <a:gd name="T3" fmla="*/ 13 h 672"/>
                <a:gd name="T4" fmla="*/ 76 w 192"/>
                <a:gd name="T5" fmla="*/ 672 h 672"/>
                <a:gd name="T6" fmla="*/ 0 w 192"/>
                <a:gd name="T7" fmla="*/ 659 h 672"/>
                <a:gd name="T8" fmla="*/ 117 w 192"/>
                <a:gd name="T9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672">
                  <a:moveTo>
                    <a:pt x="117" y="0"/>
                  </a:moveTo>
                  <a:lnTo>
                    <a:pt x="192" y="13"/>
                  </a:lnTo>
                  <a:lnTo>
                    <a:pt x="76" y="672"/>
                  </a:lnTo>
                  <a:lnTo>
                    <a:pt x="0" y="659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BFFF3">
                      <a:alpha val="32001"/>
                    </a:srgbClr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91"/>
            <p:cNvSpPr>
              <a:spLocks/>
            </p:cNvSpPr>
            <p:nvPr userDrawn="1"/>
          </p:nvSpPr>
          <p:spPr bwMode="gray">
            <a:xfrm rot="-667772" flipH="1" flipV="1">
              <a:off x="5579" y="628"/>
              <a:ext cx="247" cy="666"/>
            </a:xfrm>
            <a:custGeom>
              <a:avLst/>
              <a:gdLst>
                <a:gd name="T0" fmla="*/ 172 w 247"/>
                <a:gd name="T1" fmla="*/ 0 h 666"/>
                <a:gd name="T2" fmla="*/ 247 w 247"/>
                <a:gd name="T3" fmla="*/ 20 h 666"/>
                <a:gd name="T4" fmla="*/ 74 w 247"/>
                <a:gd name="T5" fmla="*/ 666 h 666"/>
                <a:gd name="T6" fmla="*/ 0 w 247"/>
                <a:gd name="T7" fmla="*/ 646 h 666"/>
                <a:gd name="T8" fmla="*/ 172 w 247"/>
                <a:gd name="T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666">
                  <a:moveTo>
                    <a:pt x="172" y="0"/>
                  </a:moveTo>
                  <a:lnTo>
                    <a:pt x="247" y="20"/>
                  </a:lnTo>
                  <a:lnTo>
                    <a:pt x="74" y="666"/>
                  </a:lnTo>
                  <a:lnTo>
                    <a:pt x="0" y="646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BFFF3">
                      <a:alpha val="32001"/>
                    </a:srgbClr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1342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2014/3/17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845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2014/3/17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492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2014/3/17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054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2014/3/17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8949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2014/3/17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2420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2014/3/17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0227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2014/3/17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041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CB1C-B1B5-45EC-9C21-B004D05A4DF7}" type="datetime1">
              <a:rPr lang="zh-TW" altLang="en-US" smtClean="0"/>
              <a:t>2014/3/17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999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2014/3/17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0122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2014/3/17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3956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2014/3/17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260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CC4C5-D3DA-46AF-9837-9E5C40EA4578}" type="datetime1">
              <a:rPr lang="zh-TW" altLang="en-US" smtClean="0"/>
              <a:t>2014/3/17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999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54193-D2F0-495E-8670-60E95AAF69D1}" type="datetime1">
              <a:rPr lang="zh-TW" altLang="en-US" smtClean="0"/>
              <a:t>2014/3/17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999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DFA3-EB95-4251-AE4A-A831B340E95F}" type="datetime1">
              <a:rPr lang="zh-TW" altLang="en-US" smtClean="0"/>
              <a:t>2014/3/17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999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E628-D827-4824-AC08-EC5DDB839521}" type="datetime1">
              <a:rPr lang="zh-TW" altLang="en-US" smtClean="0"/>
              <a:t>2014/3/17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999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1ECB-F965-45C3-BC8E-276A659E6118}" type="datetime1">
              <a:rPr lang="zh-TW" altLang="en-US" smtClean="0"/>
              <a:t>2014/3/17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999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23C1E-4742-4B2B-AD88-394DA94BAD8A}" type="datetime1">
              <a:rPr lang="zh-TW" altLang="en-US" smtClean="0"/>
              <a:t>2014/3/17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999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57205-0850-4847-A14D-0E4EE4F4BC21}" type="datetime1">
              <a:rPr lang="zh-TW" altLang="en-US" smtClean="0"/>
              <a:t>2014/3/17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999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AA439-152E-46AE-8BD6-0C855A40CD8E}" type="datetime1">
              <a:rPr lang="zh-TW" altLang="en-US" smtClean="0"/>
              <a:t>2014/3/17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999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26" name="Group 93"/>
          <p:cNvGrpSpPr>
            <a:grpSpLocks/>
          </p:cNvGrpSpPr>
          <p:nvPr userDrawn="1"/>
        </p:nvGrpSpPr>
        <p:grpSpPr bwMode="auto">
          <a:xfrm>
            <a:off x="5715000" y="1371600"/>
            <a:ext cx="3533775" cy="3427413"/>
            <a:chOff x="3665" y="622"/>
            <a:chExt cx="2161" cy="2063"/>
          </a:xfrm>
        </p:grpSpPr>
        <p:sp>
          <p:nvSpPr>
            <p:cNvPr id="27" name="Freeform 72"/>
            <p:cNvSpPr>
              <a:spLocks/>
            </p:cNvSpPr>
            <p:nvPr userDrawn="1"/>
          </p:nvSpPr>
          <p:spPr bwMode="gray">
            <a:xfrm rot="-667772" flipH="1" flipV="1">
              <a:off x="3665" y="2493"/>
              <a:ext cx="674" cy="192"/>
            </a:xfrm>
            <a:custGeom>
              <a:avLst/>
              <a:gdLst>
                <a:gd name="T0" fmla="*/ 14 w 674"/>
                <a:gd name="T1" fmla="*/ 0 h 192"/>
                <a:gd name="T2" fmla="*/ 674 w 674"/>
                <a:gd name="T3" fmla="*/ 116 h 192"/>
                <a:gd name="T4" fmla="*/ 660 w 674"/>
                <a:gd name="T5" fmla="*/ 192 h 192"/>
                <a:gd name="T6" fmla="*/ 0 w 674"/>
                <a:gd name="T7" fmla="*/ 75 h 192"/>
                <a:gd name="T8" fmla="*/ 14 w 674"/>
                <a:gd name="T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4" h="192">
                  <a:moveTo>
                    <a:pt x="14" y="0"/>
                  </a:moveTo>
                  <a:lnTo>
                    <a:pt x="674" y="116"/>
                  </a:lnTo>
                  <a:lnTo>
                    <a:pt x="660" y="192"/>
                  </a:lnTo>
                  <a:lnTo>
                    <a:pt x="0" y="75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BFFF3">
                      <a:alpha val="32001"/>
                    </a:srgbClr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" name="Freeform 73"/>
            <p:cNvSpPr>
              <a:spLocks/>
            </p:cNvSpPr>
            <p:nvPr userDrawn="1"/>
          </p:nvSpPr>
          <p:spPr bwMode="gray">
            <a:xfrm rot="-667772" flipH="1" flipV="1">
              <a:off x="3672" y="2327"/>
              <a:ext cx="667" cy="247"/>
            </a:xfrm>
            <a:custGeom>
              <a:avLst/>
              <a:gdLst>
                <a:gd name="T0" fmla="*/ 20 w 667"/>
                <a:gd name="T1" fmla="*/ 0 h 247"/>
                <a:gd name="T2" fmla="*/ 667 w 667"/>
                <a:gd name="T3" fmla="*/ 173 h 247"/>
                <a:gd name="T4" fmla="*/ 647 w 667"/>
                <a:gd name="T5" fmla="*/ 247 h 247"/>
                <a:gd name="T6" fmla="*/ 0 w 667"/>
                <a:gd name="T7" fmla="*/ 74 h 247"/>
                <a:gd name="T8" fmla="*/ 20 w 667"/>
                <a:gd name="T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7" h="247">
                  <a:moveTo>
                    <a:pt x="20" y="0"/>
                  </a:moveTo>
                  <a:lnTo>
                    <a:pt x="667" y="173"/>
                  </a:lnTo>
                  <a:lnTo>
                    <a:pt x="647" y="247"/>
                  </a:lnTo>
                  <a:lnTo>
                    <a:pt x="0" y="7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BFFF3">
                      <a:alpha val="32001"/>
                    </a:srgbClr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" name="Freeform 74"/>
            <p:cNvSpPr>
              <a:spLocks/>
            </p:cNvSpPr>
            <p:nvPr userDrawn="1"/>
          </p:nvSpPr>
          <p:spPr bwMode="gray">
            <a:xfrm rot="-667772" flipH="1" flipV="1">
              <a:off x="3693" y="2161"/>
              <a:ext cx="655" cy="301"/>
            </a:xfrm>
            <a:custGeom>
              <a:avLst/>
              <a:gdLst>
                <a:gd name="T0" fmla="*/ 26 w 655"/>
                <a:gd name="T1" fmla="*/ 0 h 301"/>
                <a:gd name="T2" fmla="*/ 655 w 655"/>
                <a:gd name="T3" fmla="*/ 229 h 301"/>
                <a:gd name="T4" fmla="*/ 629 w 655"/>
                <a:gd name="T5" fmla="*/ 301 h 301"/>
                <a:gd name="T6" fmla="*/ 0 w 655"/>
                <a:gd name="T7" fmla="*/ 72 h 301"/>
                <a:gd name="T8" fmla="*/ 26 w 655"/>
                <a:gd name="T9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5" h="301">
                  <a:moveTo>
                    <a:pt x="26" y="0"/>
                  </a:moveTo>
                  <a:lnTo>
                    <a:pt x="655" y="229"/>
                  </a:lnTo>
                  <a:lnTo>
                    <a:pt x="629" y="301"/>
                  </a:lnTo>
                  <a:lnTo>
                    <a:pt x="0" y="7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BFFF3">
                      <a:alpha val="32001"/>
                    </a:srgbClr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" name="Freeform 75"/>
            <p:cNvSpPr>
              <a:spLocks/>
            </p:cNvSpPr>
            <p:nvPr userDrawn="1"/>
          </p:nvSpPr>
          <p:spPr bwMode="gray">
            <a:xfrm rot="-667772" flipH="1" flipV="1">
              <a:off x="3728" y="1998"/>
              <a:ext cx="639" cy="353"/>
            </a:xfrm>
            <a:custGeom>
              <a:avLst/>
              <a:gdLst>
                <a:gd name="T0" fmla="*/ 32 w 639"/>
                <a:gd name="T1" fmla="*/ 0 h 353"/>
                <a:gd name="T2" fmla="*/ 639 w 639"/>
                <a:gd name="T3" fmla="*/ 283 h 353"/>
                <a:gd name="T4" fmla="*/ 606 w 639"/>
                <a:gd name="T5" fmla="*/ 353 h 353"/>
                <a:gd name="T6" fmla="*/ 0 w 639"/>
                <a:gd name="T7" fmla="*/ 70 h 353"/>
                <a:gd name="T8" fmla="*/ 32 w 639"/>
                <a:gd name="T9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9" h="353">
                  <a:moveTo>
                    <a:pt x="32" y="0"/>
                  </a:moveTo>
                  <a:lnTo>
                    <a:pt x="639" y="283"/>
                  </a:lnTo>
                  <a:lnTo>
                    <a:pt x="606" y="353"/>
                  </a:lnTo>
                  <a:lnTo>
                    <a:pt x="0" y="7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BFFF3">
                      <a:alpha val="32001"/>
                    </a:srgbClr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" name="Freeform 76"/>
            <p:cNvSpPr>
              <a:spLocks/>
            </p:cNvSpPr>
            <p:nvPr userDrawn="1"/>
          </p:nvSpPr>
          <p:spPr bwMode="gray">
            <a:xfrm rot="-667772" flipH="1" flipV="1">
              <a:off x="3778" y="1841"/>
              <a:ext cx="617" cy="400"/>
            </a:xfrm>
            <a:custGeom>
              <a:avLst/>
              <a:gdLst>
                <a:gd name="T0" fmla="*/ 37 w 617"/>
                <a:gd name="T1" fmla="*/ 0 h 400"/>
                <a:gd name="T2" fmla="*/ 617 w 617"/>
                <a:gd name="T3" fmla="*/ 334 h 400"/>
                <a:gd name="T4" fmla="*/ 579 w 617"/>
                <a:gd name="T5" fmla="*/ 400 h 400"/>
                <a:gd name="T6" fmla="*/ 0 w 617"/>
                <a:gd name="T7" fmla="*/ 66 h 400"/>
                <a:gd name="T8" fmla="*/ 37 w 617"/>
                <a:gd name="T9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7" h="400">
                  <a:moveTo>
                    <a:pt x="37" y="0"/>
                  </a:moveTo>
                  <a:lnTo>
                    <a:pt x="617" y="334"/>
                  </a:lnTo>
                  <a:lnTo>
                    <a:pt x="579" y="400"/>
                  </a:lnTo>
                  <a:lnTo>
                    <a:pt x="0" y="6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BFFF3">
                      <a:alpha val="32001"/>
                    </a:srgbClr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" name="Freeform 77"/>
            <p:cNvSpPr>
              <a:spLocks/>
            </p:cNvSpPr>
            <p:nvPr userDrawn="1"/>
          </p:nvSpPr>
          <p:spPr bwMode="gray">
            <a:xfrm rot="-667772" flipH="1" flipV="1">
              <a:off x="3841" y="1688"/>
              <a:ext cx="592" cy="446"/>
            </a:xfrm>
            <a:custGeom>
              <a:avLst/>
              <a:gdLst>
                <a:gd name="T0" fmla="*/ 44 w 592"/>
                <a:gd name="T1" fmla="*/ 0 h 446"/>
                <a:gd name="T2" fmla="*/ 592 w 592"/>
                <a:gd name="T3" fmla="*/ 383 h 446"/>
                <a:gd name="T4" fmla="*/ 548 w 592"/>
                <a:gd name="T5" fmla="*/ 446 h 446"/>
                <a:gd name="T6" fmla="*/ 0 w 592"/>
                <a:gd name="T7" fmla="*/ 62 h 446"/>
                <a:gd name="T8" fmla="*/ 44 w 592"/>
                <a:gd name="T9" fmla="*/ 0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2" h="446">
                  <a:moveTo>
                    <a:pt x="44" y="0"/>
                  </a:moveTo>
                  <a:lnTo>
                    <a:pt x="592" y="383"/>
                  </a:lnTo>
                  <a:lnTo>
                    <a:pt x="548" y="446"/>
                  </a:lnTo>
                  <a:lnTo>
                    <a:pt x="0" y="62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BFFF3">
                      <a:alpha val="32001"/>
                    </a:srgbClr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" name="Freeform 78"/>
            <p:cNvSpPr>
              <a:spLocks/>
            </p:cNvSpPr>
            <p:nvPr userDrawn="1"/>
          </p:nvSpPr>
          <p:spPr bwMode="gray">
            <a:xfrm rot="-667772" flipH="1" flipV="1">
              <a:off x="3917" y="1542"/>
              <a:ext cx="562" cy="489"/>
            </a:xfrm>
            <a:custGeom>
              <a:avLst/>
              <a:gdLst>
                <a:gd name="T0" fmla="*/ 49 w 562"/>
                <a:gd name="T1" fmla="*/ 0 h 489"/>
                <a:gd name="T2" fmla="*/ 562 w 562"/>
                <a:gd name="T3" fmla="*/ 430 h 489"/>
                <a:gd name="T4" fmla="*/ 511 w 562"/>
                <a:gd name="T5" fmla="*/ 489 h 489"/>
                <a:gd name="T6" fmla="*/ 0 w 562"/>
                <a:gd name="T7" fmla="*/ 58 h 489"/>
                <a:gd name="T8" fmla="*/ 49 w 562"/>
                <a:gd name="T9" fmla="*/ 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2" h="489">
                  <a:moveTo>
                    <a:pt x="49" y="0"/>
                  </a:moveTo>
                  <a:lnTo>
                    <a:pt x="562" y="430"/>
                  </a:lnTo>
                  <a:lnTo>
                    <a:pt x="511" y="489"/>
                  </a:lnTo>
                  <a:lnTo>
                    <a:pt x="0" y="58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BFFF3">
                      <a:alpha val="32001"/>
                    </a:srgbClr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" name="Freeform 79"/>
            <p:cNvSpPr>
              <a:spLocks/>
            </p:cNvSpPr>
            <p:nvPr userDrawn="1"/>
          </p:nvSpPr>
          <p:spPr bwMode="gray">
            <a:xfrm rot="-667772" flipH="1" flipV="1">
              <a:off x="4006" y="1404"/>
              <a:ext cx="529" cy="527"/>
            </a:xfrm>
            <a:custGeom>
              <a:avLst/>
              <a:gdLst>
                <a:gd name="T0" fmla="*/ 56 w 529"/>
                <a:gd name="T1" fmla="*/ 0 h 527"/>
                <a:gd name="T2" fmla="*/ 529 w 529"/>
                <a:gd name="T3" fmla="*/ 473 h 527"/>
                <a:gd name="T4" fmla="*/ 474 w 529"/>
                <a:gd name="T5" fmla="*/ 527 h 527"/>
                <a:gd name="T6" fmla="*/ 0 w 529"/>
                <a:gd name="T7" fmla="*/ 54 h 527"/>
                <a:gd name="T8" fmla="*/ 56 w 529"/>
                <a:gd name="T9" fmla="*/ 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527">
                  <a:moveTo>
                    <a:pt x="56" y="0"/>
                  </a:moveTo>
                  <a:lnTo>
                    <a:pt x="529" y="473"/>
                  </a:lnTo>
                  <a:lnTo>
                    <a:pt x="474" y="527"/>
                  </a:lnTo>
                  <a:lnTo>
                    <a:pt x="0" y="54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BFFF3">
                      <a:alpha val="32001"/>
                    </a:srgbClr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" name="Freeform 80"/>
            <p:cNvSpPr>
              <a:spLocks/>
            </p:cNvSpPr>
            <p:nvPr userDrawn="1"/>
          </p:nvSpPr>
          <p:spPr bwMode="gray">
            <a:xfrm rot="-667772" flipH="1" flipV="1">
              <a:off x="4108" y="1275"/>
              <a:ext cx="490" cy="562"/>
            </a:xfrm>
            <a:custGeom>
              <a:avLst/>
              <a:gdLst>
                <a:gd name="T0" fmla="*/ 59 w 490"/>
                <a:gd name="T1" fmla="*/ 0 h 562"/>
                <a:gd name="T2" fmla="*/ 490 w 490"/>
                <a:gd name="T3" fmla="*/ 513 h 562"/>
                <a:gd name="T4" fmla="*/ 430 w 490"/>
                <a:gd name="T5" fmla="*/ 562 h 562"/>
                <a:gd name="T6" fmla="*/ 0 w 490"/>
                <a:gd name="T7" fmla="*/ 51 h 562"/>
                <a:gd name="T8" fmla="*/ 59 w 490"/>
                <a:gd name="T9" fmla="*/ 0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562">
                  <a:moveTo>
                    <a:pt x="59" y="0"/>
                  </a:moveTo>
                  <a:lnTo>
                    <a:pt x="490" y="513"/>
                  </a:lnTo>
                  <a:lnTo>
                    <a:pt x="430" y="562"/>
                  </a:lnTo>
                  <a:lnTo>
                    <a:pt x="0" y="5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BFFF3">
                      <a:alpha val="32001"/>
                    </a:srgbClr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" name="Freeform 81"/>
            <p:cNvSpPr>
              <a:spLocks/>
            </p:cNvSpPr>
            <p:nvPr userDrawn="1"/>
          </p:nvSpPr>
          <p:spPr bwMode="gray">
            <a:xfrm rot="-667772" flipH="1" flipV="1">
              <a:off x="4223" y="1154"/>
              <a:ext cx="446" cy="593"/>
            </a:xfrm>
            <a:custGeom>
              <a:avLst/>
              <a:gdLst>
                <a:gd name="T0" fmla="*/ 64 w 446"/>
                <a:gd name="T1" fmla="*/ 0 h 593"/>
                <a:gd name="T2" fmla="*/ 446 w 446"/>
                <a:gd name="T3" fmla="*/ 548 h 593"/>
                <a:gd name="T4" fmla="*/ 384 w 446"/>
                <a:gd name="T5" fmla="*/ 593 h 593"/>
                <a:gd name="T6" fmla="*/ 0 w 446"/>
                <a:gd name="T7" fmla="*/ 45 h 593"/>
                <a:gd name="T8" fmla="*/ 64 w 446"/>
                <a:gd name="T9" fmla="*/ 0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6" h="593">
                  <a:moveTo>
                    <a:pt x="64" y="0"/>
                  </a:moveTo>
                  <a:lnTo>
                    <a:pt x="446" y="548"/>
                  </a:lnTo>
                  <a:lnTo>
                    <a:pt x="384" y="593"/>
                  </a:lnTo>
                  <a:lnTo>
                    <a:pt x="0" y="45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BFFF3">
                      <a:alpha val="32001"/>
                    </a:srgbClr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" name="Freeform 82"/>
            <p:cNvSpPr>
              <a:spLocks/>
            </p:cNvSpPr>
            <p:nvPr userDrawn="1"/>
          </p:nvSpPr>
          <p:spPr bwMode="gray">
            <a:xfrm rot="-667772" flipH="1" flipV="1">
              <a:off x="4345" y="1045"/>
              <a:ext cx="401" cy="618"/>
            </a:xfrm>
            <a:custGeom>
              <a:avLst/>
              <a:gdLst>
                <a:gd name="T0" fmla="*/ 66 w 401"/>
                <a:gd name="T1" fmla="*/ 0 h 618"/>
                <a:gd name="T2" fmla="*/ 401 w 401"/>
                <a:gd name="T3" fmla="*/ 579 h 618"/>
                <a:gd name="T4" fmla="*/ 334 w 401"/>
                <a:gd name="T5" fmla="*/ 618 h 618"/>
                <a:gd name="T6" fmla="*/ 0 w 401"/>
                <a:gd name="T7" fmla="*/ 38 h 618"/>
                <a:gd name="T8" fmla="*/ 66 w 401"/>
                <a:gd name="T9" fmla="*/ 0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1" h="618">
                  <a:moveTo>
                    <a:pt x="66" y="0"/>
                  </a:moveTo>
                  <a:lnTo>
                    <a:pt x="401" y="579"/>
                  </a:lnTo>
                  <a:lnTo>
                    <a:pt x="334" y="618"/>
                  </a:lnTo>
                  <a:lnTo>
                    <a:pt x="0" y="38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BFFF3">
                      <a:alpha val="32001"/>
                    </a:srgbClr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" name="Freeform 83"/>
            <p:cNvSpPr>
              <a:spLocks/>
            </p:cNvSpPr>
            <p:nvPr userDrawn="1"/>
          </p:nvSpPr>
          <p:spPr bwMode="gray">
            <a:xfrm rot="-667772" flipH="1" flipV="1">
              <a:off x="4477" y="947"/>
              <a:ext cx="353" cy="640"/>
            </a:xfrm>
            <a:custGeom>
              <a:avLst/>
              <a:gdLst>
                <a:gd name="T0" fmla="*/ 69 w 353"/>
                <a:gd name="T1" fmla="*/ 0 h 640"/>
                <a:gd name="T2" fmla="*/ 353 w 353"/>
                <a:gd name="T3" fmla="*/ 607 h 640"/>
                <a:gd name="T4" fmla="*/ 282 w 353"/>
                <a:gd name="T5" fmla="*/ 640 h 640"/>
                <a:gd name="T6" fmla="*/ 0 w 353"/>
                <a:gd name="T7" fmla="*/ 33 h 640"/>
                <a:gd name="T8" fmla="*/ 69 w 353"/>
                <a:gd name="T9" fmla="*/ 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640">
                  <a:moveTo>
                    <a:pt x="69" y="0"/>
                  </a:moveTo>
                  <a:lnTo>
                    <a:pt x="353" y="607"/>
                  </a:lnTo>
                  <a:lnTo>
                    <a:pt x="282" y="640"/>
                  </a:lnTo>
                  <a:lnTo>
                    <a:pt x="0" y="3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BFFF3">
                      <a:alpha val="32001"/>
                    </a:srgbClr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" name="Freeform 84"/>
            <p:cNvSpPr>
              <a:spLocks/>
            </p:cNvSpPr>
            <p:nvPr userDrawn="1"/>
          </p:nvSpPr>
          <p:spPr bwMode="gray">
            <a:xfrm rot="-667772" flipH="1" flipV="1">
              <a:off x="4619" y="861"/>
              <a:ext cx="301" cy="656"/>
            </a:xfrm>
            <a:custGeom>
              <a:avLst/>
              <a:gdLst>
                <a:gd name="T0" fmla="*/ 72 w 301"/>
                <a:gd name="T1" fmla="*/ 0 h 656"/>
                <a:gd name="T2" fmla="*/ 301 w 301"/>
                <a:gd name="T3" fmla="*/ 629 h 656"/>
                <a:gd name="T4" fmla="*/ 228 w 301"/>
                <a:gd name="T5" fmla="*/ 656 h 656"/>
                <a:gd name="T6" fmla="*/ 0 w 301"/>
                <a:gd name="T7" fmla="*/ 27 h 656"/>
                <a:gd name="T8" fmla="*/ 72 w 301"/>
                <a:gd name="T9" fmla="*/ 0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656">
                  <a:moveTo>
                    <a:pt x="72" y="0"/>
                  </a:moveTo>
                  <a:lnTo>
                    <a:pt x="301" y="629"/>
                  </a:lnTo>
                  <a:lnTo>
                    <a:pt x="228" y="656"/>
                  </a:lnTo>
                  <a:lnTo>
                    <a:pt x="0" y="27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BFFF3">
                      <a:alpha val="32001"/>
                    </a:srgbClr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" name="Freeform 85"/>
            <p:cNvSpPr>
              <a:spLocks/>
            </p:cNvSpPr>
            <p:nvPr userDrawn="1"/>
          </p:nvSpPr>
          <p:spPr bwMode="gray">
            <a:xfrm rot="-667772" flipH="1" flipV="1">
              <a:off x="4767" y="789"/>
              <a:ext cx="248" cy="666"/>
            </a:xfrm>
            <a:custGeom>
              <a:avLst/>
              <a:gdLst>
                <a:gd name="T0" fmla="*/ 74 w 248"/>
                <a:gd name="T1" fmla="*/ 0 h 666"/>
                <a:gd name="T2" fmla="*/ 248 w 248"/>
                <a:gd name="T3" fmla="*/ 646 h 666"/>
                <a:gd name="T4" fmla="*/ 173 w 248"/>
                <a:gd name="T5" fmla="*/ 666 h 666"/>
                <a:gd name="T6" fmla="*/ 0 w 248"/>
                <a:gd name="T7" fmla="*/ 18 h 666"/>
                <a:gd name="T8" fmla="*/ 74 w 248"/>
                <a:gd name="T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666">
                  <a:moveTo>
                    <a:pt x="74" y="0"/>
                  </a:moveTo>
                  <a:lnTo>
                    <a:pt x="248" y="646"/>
                  </a:lnTo>
                  <a:lnTo>
                    <a:pt x="173" y="666"/>
                  </a:lnTo>
                  <a:lnTo>
                    <a:pt x="0" y="18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BFFF3">
                      <a:alpha val="32001"/>
                    </a:srgbClr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" name="Freeform 86"/>
            <p:cNvSpPr>
              <a:spLocks/>
            </p:cNvSpPr>
            <p:nvPr userDrawn="1"/>
          </p:nvSpPr>
          <p:spPr bwMode="gray">
            <a:xfrm rot="-667772" flipH="1" flipV="1">
              <a:off x="4923" y="730"/>
              <a:ext cx="192" cy="673"/>
            </a:xfrm>
            <a:custGeom>
              <a:avLst/>
              <a:gdLst>
                <a:gd name="T0" fmla="*/ 76 w 192"/>
                <a:gd name="T1" fmla="*/ 0 h 673"/>
                <a:gd name="T2" fmla="*/ 192 w 192"/>
                <a:gd name="T3" fmla="*/ 660 h 673"/>
                <a:gd name="T4" fmla="*/ 116 w 192"/>
                <a:gd name="T5" fmla="*/ 673 h 673"/>
                <a:gd name="T6" fmla="*/ 0 w 192"/>
                <a:gd name="T7" fmla="*/ 13 h 673"/>
                <a:gd name="T8" fmla="*/ 76 w 192"/>
                <a:gd name="T9" fmla="*/ 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673">
                  <a:moveTo>
                    <a:pt x="76" y="0"/>
                  </a:moveTo>
                  <a:lnTo>
                    <a:pt x="192" y="660"/>
                  </a:lnTo>
                  <a:lnTo>
                    <a:pt x="116" y="673"/>
                  </a:lnTo>
                  <a:lnTo>
                    <a:pt x="0" y="1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BFFF3">
                      <a:alpha val="32001"/>
                    </a:srgbClr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" name="Freeform 87"/>
            <p:cNvSpPr>
              <a:spLocks/>
            </p:cNvSpPr>
            <p:nvPr userDrawn="1"/>
          </p:nvSpPr>
          <p:spPr bwMode="gray">
            <a:xfrm rot="-667772" flipH="1" flipV="1">
              <a:off x="5083" y="686"/>
              <a:ext cx="136" cy="673"/>
            </a:xfrm>
            <a:custGeom>
              <a:avLst/>
              <a:gdLst>
                <a:gd name="T0" fmla="*/ 77 w 136"/>
                <a:gd name="T1" fmla="*/ 0 h 673"/>
                <a:gd name="T2" fmla="*/ 136 w 136"/>
                <a:gd name="T3" fmla="*/ 667 h 673"/>
                <a:gd name="T4" fmla="*/ 58 w 136"/>
                <a:gd name="T5" fmla="*/ 673 h 673"/>
                <a:gd name="T6" fmla="*/ 0 w 136"/>
                <a:gd name="T7" fmla="*/ 7 h 673"/>
                <a:gd name="T8" fmla="*/ 77 w 136"/>
                <a:gd name="T9" fmla="*/ 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673">
                  <a:moveTo>
                    <a:pt x="77" y="0"/>
                  </a:moveTo>
                  <a:lnTo>
                    <a:pt x="136" y="667"/>
                  </a:lnTo>
                  <a:lnTo>
                    <a:pt x="58" y="673"/>
                  </a:lnTo>
                  <a:lnTo>
                    <a:pt x="0" y="7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BFFF3">
                      <a:alpha val="32001"/>
                    </a:srgbClr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" name="AutoShape 88"/>
            <p:cNvSpPr>
              <a:spLocks noChangeArrowheads="1"/>
            </p:cNvSpPr>
            <p:nvPr userDrawn="1"/>
          </p:nvSpPr>
          <p:spPr bwMode="gray">
            <a:xfrm rot="-667772" flipH="1" flipV="1">
              <a:off x="5248" y="654"/>
              <a:ext cx="77" cy="670"/>
            </a:xfrm>
            <a:prstGeom prst="roundRect">
              <a:avLst>
                <a:gd name="adj" fmla="val 16667"/>
              </a:avLst>
            </a:prstGeom>
            <a:solidFill>
              <a:srgbClr val="F8F8F8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BFFF3">
                      <a:alpha val="32001"/>
                    </a:srgbClr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" name="Freeform 89"/>
            <p:cNvSpPr>
              <a:spLocks/>
            </p:cNvSpPr>
            <p:nvPr userDrawn="1"/>
          </p:nvSpPr>
          <p:spPr bwMode="gray">
            <a:xfrm rot="-667772" flipH="1" flipV="1">
              <a:off x="5357" y="631"/>
              <a:ext cx="135" cy="673"/>
            </a:xfrm>
            <a:custGeom>
              <a:avLst/>
              <a:gdLst>
                <a:gd name="T0" fmla="*/ 59 w 135"/>
                <a:gd name="T1" fmla="*/ 0 h 673"/>
                <a:gd name="T2" fmla="*/ 135 w 135"/>
                <a:gd name="T3" fmla="*/ 7 h 673"/>
                <a:gd name="T4" fmla="*/ 76 w 135"/>
                <a:gd name="T5" fmla="*/ 673 h 673"/>
                <a:gd name="T6" fmla="*/ 0 w 135"/>
                <a:gd name="T7" fmla="*/ 666 h 673"/>
                <a:gd name="T8" fmla="*/ 59 w 135"/>
                <a:gd name="T9" fmla="*/ 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673">
                  <a:moveTo>
                    <a:pt x="59" y="0"/>
                  </a:moveTo>
                  <a:lnTo>
                    <a:pt x="135" y="7"/>
                  </a:lnTo>
                  <a:lnTo>
                    <a:pt x="76" y="673"/>
                  </a:lnTo>
                  <a:lnTo>
                    <a:pt x="0" y="666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BFFF3">
                      <a:alpha val="32001"/>
                    </a:srgbClr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" name="Freeform 90"/>
            <p:cNvSpPr>
              <a:spLocks/>
            </p:cNvSpPr>
            <p:nvPr userDrawn="1"/>
          </p:nvSpPr>
          <p:spPr bwMode="gray">
            <a:xfrm rot="-667772" flipH="1" flipV="1">
              <a:off x="5467" y="622"/>
              <a:ext cx="192" cy="672"/>
            </a:xfrm>
            <a:custGeom>
              <a:avLst/>
              <a:gdLst>
                <a:gd name="T0" fmla="*/ 117 w 192"/>
                <a:gd name="T1" fmla="*/ 0 h 672"/>
                <a:gd name="T2" fmla="*/ 192 w 192"/>
                <a:gd name="T3" fmla="*/ 13 h 672"/>
                <a:gd name="T4" fmla="*/ 76 w 192"/>
                <a:gd name="T5" fmla="*/ 672 h 672"/>
                <a:gd name="T6" fmla="*/ 0 w 192"/>
                <a:gd name="T7" fmla="*/ 659 h 672"/>
                <a:gd name="T8" fmla="*/ 117 w 192"/>
                <a:gd name="T9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672">
                  <a:moveTo>
                    <a:pt x="117" y="0"/>
                  </a:moveTo>
                  <a:lnTo>
                    <a:pt x="192" y="13"/>
                  </a:lnTo>
                  <a:lnTo>
                    <a:pt x="76" y="672"/>
                  </a:lnTo>
                  <a:lnTo>
                    <a:pt x="0" y="659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BFFF3">
                      <a:alpha val="32001"/>
                    </a:srgbClr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6" name="Freeform 91"/>
            <p:cNvSpPr>
              <a:spLocks/>
            </p:cNvSpPr>
            <p:nvPr userDrawn="1"/>
          </p:nvSpPr>
          <p:spPr bwMode="gray">
            <a:xfrm rot="-667772" flipH="1" flipV="1">
              <a:off x="5579" y="628"/>
              <a:ext cx="247" cy="666"/>
            </a:xfrm>
            <a:custGeom>
              <a:avLst/>
              <a:gdLst>
                <a:gd name="T0" fmla="*/ 172 w 247"/>
                <a:gd name="T1" fmla="*/ 0 h 666"/>
                <a:gd name="T2" fmla="*/ 247 w 247"/>
                <a:gd name="T3" fmla="*/ 20 h 666"/>
                <a:gd name="T4" fmla="*/ 74 w 247"/>
                <a:gd name="T5" fmla="*/ 666 h 666"/>
                <a:gd name="T6" fmla="*/ 0 w 247"/>
                <a:gd name="T7" fmla="*/ 646 h 666"/>
                <a:gd name="T8" fmla="*/ 172 w 247"/>
                <a:gd name="T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666">
                  <a:moveTo>
                    <a:pt x="172" y="0"/>
                  </a:moveTo>
                  <a:lnTo>
                    <a:pt x="247" y="20"/>
                  </a:lnTo>
                  <a:lnTo>
                    <a:pt x="74" y="666"/>
                  </a:lnTo>
                  <a:lnTo>
                    <a:pt x="0" y="646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BFFF3">
                      <a:alpha val="32001"/>
                    </a:srgbClr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47" name="Freeform 39"/>
          <p:cNvSpPr>
            <a:spLocks/>
          </p:cNvSpPr>
          <p:nvPr userDrawn="1"/>
        </p:nvSpPr>
        <p:spPr bwMode="gray">
          <a:xfrm>
            <a:off x="3175" y="6346825"/>
            <a:ext cx="9131300" cy="511175"/>
          </a:xfrm>
          <a:custGeom>
            <a:avLst/>
            <a:gdLst>
              <a:gd name="T0" fmla="*/ 5745 w 5752"/>
              <a:gd name="T1" fmla="*/ 9 h 444"/>
              <a:gd name="T2" fmla="*/ 2449 w 5752"/>
              <a:gd name="T3" fmla="*/ 8 h 444"/>
              <a:gd name="T4" fmla="*/ 2347 w 5752"/>
              <a:gd name="T5" fmla="*/ 14 h 444"/>
              <a:gd name="T6" fmla="*/ 2174 w 5752"/>
              <a:gd name="T7" fmla="*/ 93 h 444"/>
              <a:gd name="T8" fmla="*/ 2046 w 5752"/>
              <a:gd name="T9" fmla="*/ 127 h 444"/>
              <a:gd name="T10" fmla="*/ 0 w 5752"/>
              <a:gd name="T11" fmla="*/ 119 h 444"/>
              <a:gd name="T12" fmla="*/ 0 w 5752"/>
              <a:gd name="T13" fmla="*/ 444 h 444"/>
              <a:gd name="T14" fmla="*/ 3601 w 5752"/>
              <a:gd name="T15" fmla="*/ 444 h 444"/>
              <a:gd name="T16" fmla="*/ 3672 w 5752"/>
              <a:gd name="T17" fmla="*/ 424 h 444"/>
              <a:gd name="T18" fmla="*/ 3883 w 5752"/>
              <a:gd name="T19" fmla="*/ 331 h 444"/>
              <a:gd name="T20" fmla="*/ 3985 w 5752"/>
              <a:gd name="T21" fmla="*/ 325 h 444"/>
              <a:gd name="T22" fmla="*/ 5752 w 5752"/>
              <a:gd name="T23" fmla="*/ 325 h 444"/>
              <a:gd name="T24" fmla="*/ 5745 w 5752"/>
              <a:gd name="T25" fmla="*/ 9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752" h="444">
                <a:moveTo>
                  <a:pt x="5745" y="9"/>
                </a:moveTo>
                <a:lnTo>
                  <a:pt x="2449" y="8"/>
                </a:lnTo>
                <a:cubicBezTo>
                  <a:pt x="2309" y="8"/>
                  <a:pt x="2404" y="0"/>
                  <a:pt x="2347" y="14"/>
                </a:cubicBezTo>
                <a:lnTo>
                  <a:pt x="2174" y="93"/>
                </a:lnTo>
                <a:cubicBezTo>
                  <a:pt x="2124" y="112"/>
                  <a:pt x="2142" y="120"/>
                  <a:pt x="2046" y="127"/>
                </a:cubicBezTo>
                <a:cubicBezTo>
                  <a:pt x="1076" y="125"/>
                  <a:pt x="0" y="119"/>
                  <a:pt x="0" y="119"/>
                </a:cubicBezTo>
                <a:lnTo>
                  <a:pt x="0" y="444"/>
                </a:lnTo>
                <a:lnTo>
                  <a:pt x="3601" y="444"/>
                </a:lnTo>
                <a:lnTo>
                  <a:pt x="3672" y="424"/>
                </a:lnTo>
                <a:lnTo>
                  <a:pt x="3883" y="331"/>
                </a:lnTo>
                <a:lnTo>
                  <a:pt x="3985" y="325"/>
                </a:lnTo>
                <a:lnTo>
                  <a:pt x="5752" y="325"/>
                </a:lnTo>
                <a:lnTo>
                  <a:pt x="5745" y="9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" name="Freeform 29"/>
          <p:cNvSpPr>
            <a:spLocks/>
          </p:cNvSpPr>
          <p:nvPr userDrawn="1"/>
        </p:nvSpPr>
        <p:spPr bwMode="gray">
          <a:xfrm>
            <a:off x="-1588" y="1945083"/>
            <a:ext cx="9155113" cy="4940301"/>
          </a:xfrm>
          <a:custGeom>
            <a:avLst/>
            <a:gdLst>
              <a:gd name="T0" fmla="*/ 8 w 5767"/>
              <a:gd name="T1" fmla="*/ 3103 h 3128"/>
              <a:gd name="T2" fmla="*/ 2913 w 5767"/>
              <a:gd name="T3" fmla="*/ 3102 h 3128"/>
              <a:gd name="T4" fmla="*/ 3143 w 5767"/>
              <a:gd name="T5" fmla="*/ 3022 h 3128"/>
              <a:gd name="T6" fmla="*/ 3668 w 5767"/>
              <a:gd name="T7" fmla="*/ 2460 h 3128"/>
              <a:gd name="T8" fmla="*/ 4129 w 5767"/>
              <a:gd name="T9" fmla="*/ 2235 h 3128"/>
              <a:gd name="T10" fmla="*/ 5761 w 5767"/>
              <a:gd name="T11" fmla="*/ 2235 h 3128"/>
              <a:gd name="T12" fmla="*/ 5767 w 5767"/>
              <a:gd name="T13" fmla="*/ 0 h 3128"/>
              <a:gd name="T14" fmla="*/ 0 w 5767"/>
              <a:gd name="T15" fmla="*/ 1 h 3128"/>
              <a:gd name="T16" fmla="*/ 8 w 5767"/>
              <a:gd name="T17" fmla="*/ 3103 h 3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67" h="3128">
                <a:moveTo>
                  <a:pt x="8" y="3103"/>
                </a:moveTo>
                <a:lnTo>
                  <a:pt x="2913" y="3102"/>
                </a:lnTo>
                <a:cubicBezTo>
                  <a:pt x="3054" y="3102"/>
                  <a:pt x="3012" y="3128"/>
                  <a:pt x="3143" y="3022"/>
                </a:cubicBezTo>
                <a:lnTo>
                  <a:pt x="3668" y="2460"/>
                </a:lnTo>
                <a:cubicBezTo>
                  <a:pt x="3832" y="2329"/>
                  <a:pt x="3809" y="2215"/>
                  <a:pt x="4129" y="2235"/>
                </a:cubicBezTo>
                <a:lnTo>
                  <a:pt x="5761" y="2235"/>
                </a:lnTo>
                <a:lnTo>
                  <a:pt x="5767" y="0"/>
                </a:lnTo>
                <a:lnTo>
                  <a:pt x="0" y="1"/>
                </a:lnTo>
                <a:lnTo>
                  <a:pt x="8" y="3103"/>
                </a:lnTo>
                <a:close/>
              </a:path>
            </a:pathLst>
          </a:custGeom>
          <a:solidFill>
            <a:schemeClr val="bg2">
              <a:alpha val="8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9" name="Freeform 28"/>
          <p:cNvSpPr>
            <a:spLocks/>
          </p:cNvSpPr>
          <p:nvPr userDrawn="1"/>
        </p:nvSpPr>
        <p:spPr bwMode="gray">
          <a:xfrm>
            <a:off x="0" y="1556792"/>
            <a:ext cx="9155113" cy="4333875"/>
          </a:xfrm>
          <a:custGeom>
            <a:avLst/>
            <a:gdLst>
              <a:gd name="T0" fmla="*/ 8 w 5767"/>
              <a:gd name="T1" fmla="*/ 2730 h 2730"/>
              <a:gd name="T2" fmla="*/ 3040 w 5767"/>
              <a:gd name="T3" fmla="*/ 2726 h 2730"/>
              <a:gd name="T4" fmla="*/ 3347 w 5767"/>
              <a:gd name="T5" fmla="*/ 2630 h 2730"/>
              <a:gd name="T6" fmla="*/ 3795 w 5767"/>
              <a:gd name="T7" fmla="*/ 2170 h 2730"/>
              <a:gd name="T8" fmla="*/ 4115 w 5767"/>
              <a:gd name="T9" fmla="*/ 2080 h 2730"/>
              <a:gd name="T10" fmla="*/ 5760 w 5767"/>
              <a:gd name="T11" fmla="*/ 2093 h 2730"/>
              <a:gd name="T12" fmla="*/ 5767 w 5767"/>
              <a:gd name="T13" fmla="*/ 0 h 2730"/>
              <a:gd name="T14" fmla="*/ 0 w 5767"/>
              <a:gd name="T15" fmla="*/ 1 h 2730"/>
              <a:gd name="T16" fmla="*/ 8 w 5767"/>
              <a:gd name="T17" fmla="*/ 2730 h 2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67" h="2730">
                <a:moveTo>
                  <a:pt x="8" y="2730"/>
                </a:moveTo>
                <a:lnTo>
                  <a:pt x="3040" y="2726"/>
                </a:lnTo>
                <a:cubicBezTo>
                  <a:pt x="3181" y="2726"/>
                  <a:pt x="3224" y="2728"/>
                  <a:pt x="3347" y="2630"/>
                </a:cubicBezTo>
                <a:lnTo>
                  <a:pt x="3795" y="2170"/>
                </a:lnTo>
                <a:cubicBezTo>
                  <a:pt x="3923" y="2078"/>
                  <a:pt x="3942" y="2074"/>
                  <a:pt x="4115" y="2080"/>
                </a:cubicBezTo>
                <a:lnTo>
                  <a:pt x="5760" y="2093"/>
                </a:lnTo>
                <a:lnTo>
                  <a:pt x="5767" y="0"/>
                </a:lnTo>
                <a:lnTo>
                  <a:pt x="0" y="1"/>
                </a:lnTo>
                <a:lnTo>
                  <a:pt x="8" y="273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gamma/>
                  <a:tint val="0"/>
                  <a:invGamma/>
                </a:schemeClr>
              </a:gs>
              <a:gs pos="100000">
                <a:schemeClr val="bg1">
                  <a:alpha val="89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0" name="Freeform 30"/>
          <p:cNvSpPr>
            <a:spLocks/>
          </p:cNvSpPr>
          <p:nvPr userDrawn="1"/>
        </p:nvSpPr>
        <p:spPr bwMode="gray">
          <a:xfrm>
            <a:off x="0" y="0"/>
            <a:ext cx="9153525" cy="1600200"/>
          </a:xfrm>
          <a:custGeom>
            <a:avLst/>
            <a:gdLst>
              <a:gd name="T0" fmla="*/ 0 w 5766"/>
              <a:gd name="T1" fmla="*/ 1008 h 1008"/>
              <a:gd name="T2" fmla="*/ 1884 w 5766"/>
              <a:gd name="T3" fmla="*/ 1008 h 1008"/>
              <a:gd name="T4" fmla="*/ 2152 w 5766"/>
              <a:gd name="T5" fmla="*/ 921 h 1008"/>
              <a:gd name="T6" fmla="*/ 2560 w 5766"/>
              <a:gd name="T7" fmla="*/ 531 h 1008"/>
              <a:gd name="T8" fmla="*/ 2892 w 5766"/>
              <a:gd name="T9" fmla="*/ 448 h 1008"/>
              <a:gd name="T10" fmla="*/ 5766 w 5766"/>
              <a:gd name="T11" fmla="*/ 461 h 1008"/>
              <a:gd name="T12" fmla="*/ 5758 w 5766"/>
              <a:gd name="T13" fmla="*/ 0 h 1008"/>
              <a:gd name="T14" fmla="*/ 0 w 5766"/>
              <a:gd name="T15" fmla="*/ 2 h 1008"/>
              <a:gd name="T16" fmla="*/ 0 w 5766"/>
              <a:gd name="T17" fmla="*/ 1008 h 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66" h="1008">
                <a:moveTo>
                  <a:pt x="0" y="1008"/>
                </a:moveTo>
                <a:lnTo>
                  <a:pt x="1884" y="1008"/>
                </a:lnTo>
                <a:cubicBezTo>
                  <a:pt x="2088" y="990"/>
                  <a:pt x="2034" y="1005"/>
                  <a:pt x="2152" y="921"/>
                </a:cubicBezTo>
                <a:lnTo>
                  <a:pt x="2560" y="531"/>
                </a:lnTo>
                <a:cubicBezTo>
                  <a:pt x="2683" y="452"/>
                  <a:pt x="2611" y="454"/>
                  <a:pt x="2892" y="448"/>
                </a:cubicBezTo>
                <a:lnTo>
                  <a:pt x="5766" y="461"/>
                </a:lnTo>
                <a:lnTo>
                  <a:pt x="5758" y="0"/>
                </a:lnTo>
                <a:lnTo>
                  <a:pt x="0" y="2"/>
                </a:lnTo>
                <a:lnTo>
                  <a:pt x="0" y="1008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" name="Freeform 37"/>
          <p:cNvSpPr>
            <a:spLocks/>
          </p:cNvSpPr>
          <p:nvPr userDrawn="1"/>
        </p:nvSpPr>
        <p:spPr bwMode="gray">
          <a:xfrm>
            <a:off x="3175" y="5870153"/>
            <a:ext cx="9131300" cy="511175"/>
          </a:xfrm>
          <a:custGeom>
            <a:avLst/>
            <a:gdLst>
              <a:gd name="T0" fmla="*/ 5745 w 5752"/>
              <a:gd name="T1" fmla="*/ 9 h 444"/>
              <a:gd name="T2" fmla="*/ 2449 w 5752"/>
              <a:gd name="T3" fmla="*/ 8 h 444"/>
              <a:gd name="T4" fmla="*/ 2347 w 5752"/>
              <a:gd name="T5" fmla="*/ 14 h 444"/>
              <a:gd name="T6" fmla="*/ 2174 w 5752"/>
              <a:gd name="T7" fmla="*/ 93 h 444"/>
              <a:gd name="T8" fmla="*/ 2046 w 5752"/>
              <a:gd name="T9" fmla="*/ 127 h 444"/>
              <a:gd name="T10" fmla="*/ 0 w 5752"/>
              <a:gd name="T11" fmla="*/ 119 h 444"/>
              <a:gd name="T12" fmla="*/ 0 w 5752"/>
              <a:gd name="T13" fmla="*/ 444 h 444"/>
              <a:gd name="T14" fmla="*/ 3601 w 5752"/>
              <a:gd name="T15" fmla="*/ 444 h 444"/>
              <a:gd name="T16" fmla="*/ 3672 w 5752"/>
              <a:gd name="T17" fmla="*/ 424 h 444"/>
              <a:gd name="T18" fmla="*/ 3883 w 5752"/>
              <a:gd name="T19" fmla="*/ 331 h 444"/>
              <a:gd name="T20" fmla="*/ 3985 w 5752"/>
              <a:gd name="T21" fmla="*/ 325 h 444"/>
              <a:gd name="T22" fmla="*/ 5752 w 5752"/>
              <a:gd name="T23" fmla="*/ 325 h 444"/>
              <a:gd name="T24" fmla="*/ 5745 w 5752"/>
              <a:gd name="T25" fmla="*/ 9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752" h="444">
                <a:moveTo>
                  <a:pt x="5745" y="9"/>
                </a:moveTo>
                <a:lnTo>
                  <a:pt x="2449" y="8"/>
                </a:lnTo>
                <a:cubicBezTo>
                  <a:pt x="2309" y="8"/>
                  <a:pt x="2404" y="0"/>
                  <a:pt x="2347" y="14"/>
                </a:cubicBezTo>
                <a:lnTo>
                  <a:pt x="2174" y="93"/>
                </a:lnTo>
                <a:cubicBezTo>
                  <a:pt x="2124" y="112"/>
                  <a:pt x="2142" y="120"/>
                  <a:pt x="2046" y="127"/>
                </a:cubicBezTo>
                <a:cubicBezTo>
                  <a:pt x="1076" y="125"/>
                  <a:pt x="0" y="119"/>
                  <a:pt x="0" y="119"/>
                </a:cubicBezTo>
                <a:lnTo>
                  <a:pt x="0" y="444"/>
                </a:lnTo>
                <a:lnTo>
                  <a:pt x="3601" y="444"/>
                </a:lnTo>
                <a:lnTo>
                  <a:pt x="3672" y="424"/>
                </a:lnTo>
                <a:lnTo>
                  <a:pt x="3883" y="331"/>
                </a:lnTo>
                <a:lnTo>
                  <a:pt x="3985" y="325"/>
                </a:lnTo>
                <a:lnTo>
                  <a:pt x="5752" y="325"/>
                </a:lnTo>
                <a:lnTo>
                  <a:pt x="5745" y="9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52" name="圖片 51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12563" y="5353108"/>
            <a:ext cx="1262870" cy="1468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2014/3/17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26" name="Group 93"/>
          <p:cNvGrpSpPr>
            <a:grpSpLocks/>
          </p:cNvGrpSpPr>
          <p:nvPr userDrawn="1"/>
        </p:nvGrpSpPr>
        <p:grpSpPr bwMode="auto">
          <a:xfrm>
            <a:off x="5715000" y="1371600"/>
            <a:ext cx="3533775" cy="3427413"/>
            <a:chOff x="3665" y="622"/>
            <a:chExt cx="2161" cy="2063"/>
          </a:xfrm>
        </p:grpSpPr>
        <p:sp>
          <p:nvSpPr>
            <p:cNvPr id="27" name="Freeform 72"/>
            <p:cNvSpPr>
              <a:spLocks/>
            </p:cNvSpPr>
            <p:nvPr userDrawn="1"/>
          </p:nvSpPr>
          <p:spPr bwMode="gray">
            <a:xfrm rot="-667772" flipH="1" flipV="1">
              <a:off x="3665" y="2493"/>
              <a:ext cx="674" cy="192"/>
            </a:xfrm>
            <a:custGeom>
              <a:avLst/>
              <a:gdLst>
                <a:gd name="T0" fmla="*/ 14 w 674"/>
                <a:gd name="T1" fmla="*/ 0 h 192"/>
                <a:gd name="T2" fmla="*/ 674 w 674"/>
                <a:gd name="T3" fmla="*/ 116 h 192"/>
                <a:gd name="T4" fmla="*/ 660 w 674"/>
                <a:gd name="T5" fmla="*/ 192 h 192"/>
                <a:gd name="T6" fmla="*/ 0 w 674"/>
                <a:gd name="T7" fmla="*/ 75 h 192"/>
                <a:gd name="T8" fmla="*/ 14 w 674"/>
                <a:gd name="T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4" h="192">
                  <a:moveTo>
                    <a:pt x="14" y="0"/>
                  </a:moveTo>
                  <a:lnTo>
                    <a:pt x="674" y="116"/>
                  </a:lnTo>
                  <a:lnTo>
                    <a:pt x="660" y="192"/>
                  </a:lnTo>
                  <a:lnTo>
                    <a:pt x="0" y="75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BFFF3">
                      <a:alpha val="32001"/>
                    </a:srgbClr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73"/>
            <p:cNvSpPr>
              <a:spLocks/>
            </p:cNvSpPr>
            <p:nvPr userDrawn="1"/>
          </p:nvSpPr>
          <p:spPr bwMode="gray">
            <a:xfrm rot="-667772" flipH="1" flipV="1">
              <a:off x="3672" y="2327"/>
              <a:ext cx="667" cy="247"/>
            </a:xfrm>
            <a:custGeom>
              <a:avLst/>
              <a:gdLst>
                <a:gd name="T0" fmla="*/ 20 w 667"/>
                <a:gd name="T1" fmla="*/ 0 h 247"/>
                <a:gd name="T2" fmla="*/ 667 w 667"/>
                <a:gd name="T3" fmla="*/ 173 h 247"/>
                <a:gd name="T4" fmla="*/ 647 w 667"/>
                <a:gd name="T5" fmla="*/ 247 h 247"/>
                <a:gd name="T6" fmla="*/ 0 w 667"/>
                <a:gd name="T7" fmla="*/ 74 h 247"/>
                <a:gd name="T8" fmla="*/ 20 w 667"/>
                <a:gd name="T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7" h="247">
                  <a:moveTo>
                    <a:pt x="20" y="0"/>
                  </a:moveTo>
                  <a:lnTo>
                    <a:pt x="667" y="173"/>
                  </a:lnTo>
                  <a:lnTo>
                    <a:pt x="647" y="247"/>
                  </a:lnTo>
                  <a:lnTo>
                    <a:pt x="0" y="7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BFFF3">
                      <a:alpha val="32001"/>
                    </a:srgbClr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74"/>
            <p:cNvSpPr>
              <a:spLocks/>
            </p:cNvSpPr>
            <p:nvPr userDrawn="1"/>
          </p:nvSpPr>
          <p:spPr bwMode="gray">
            <a:xfrm rot="-667772" flipH="1" flipV="1">
              <a:off x="3693" y="2161"/>
              <a:ext cx="655" cy="301"/>
            </a:xfrm>
            <a:custGeom>
              <a:avLst/>
              <a:gdLst>
                <a:gd name="T0" fmla="*/ 26 w 655"/>
                <a:gd name="T1" fmla="*/ 0 h 301"/>
                <a:gd name="T2" fmla="*/ 655 w 655"/>
                <a:gd name="T3" fmla="*/ 229 h 301"/>
                <a:gd name="T4" fmla="*/ 629 w 655"/>
                <a:gd name="T5" fmla="*/ 301 h 301"/>
                <a:gd name="T6" fmla="*/ 0 w 655"/>
                <a:gd name="T7" fmla="*/ 72 h 301"/>
                <a:gd name="T8" fmla="*/ 26 w 655"/>
                <a:gd name="T9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5" h="301">
                  <a:moveTo>
                    <a:pt x="26" y="0"/>
                  </a:moveTo>
                  <a:lnTo>
                    <a:pt x="655" y="229"/>
                  </a:lnTo>
                  <a:lnTo>
                    <a:pt x="629" y="301"/>
                  </a:lnTo>
                  <a:lnTo>
                    <a:pt x="0" y="7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BFFF3">
                      <a:alpha val="32001"/>
                    </a:srgbClr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75"/>
            <p:cNvSpPr>
              <a:spLocks/>
            </p:cNvSpPr>
            <p:nvPr userDrawn="1"/>
          </p:nvSpPr>
          <p:spPr bwMode="gray">
            <a:xfrm rot="-667772" flipH="1" flipV="1">
              <a:off x="3728" y="1998"/>
              <a:ext cx="639" cy="353"/>
            </a:xfrm>
            <a:custGeom>
              <a:avLst/>
              <a:gdLst>
                <a:gd name="T0" fmla="*/ 32 w 639"/>
                <a:gd name="T1" fmla="*/ 0 h 353"/>
                <a:gd name="T2" fmla="*/ 639 w 639"/>
                <a:gd name="T3" fmla="*/ 283 h 353"/>
                <a:gd name="T4" fmla="*/ 606 w 639"/>
                <a:gd name="T5" fmla="*/ 353 h 353"/>
                <a:gd name="T6" fmla="*/ 0 w 639"/>
                <a:gd name="T7" fmla="*/ 70 h 353"/>
                <a:gd name="T8" fmla="*/ 32 w 639"/>
                <a:gd name="T9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9" h="353">
                  <a:moveTo>
                    <a:pt x="32" y="0"/>
                  </a:moveTo>
                  <a:lnTo>
                    <a:pt x="639" y="283"/>
                  </a:lnTo>
                  <a:lnTo>
                    <a:pt x="606" y="353"/>
                  </a:lnTo>
                  <a:lnTo>
                    <a:pt x="0" y="7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BFFF3">
                      <a:alpha val="32001"/>
                    </a:srgbClr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76"/>
            <p:cNvSpPr>
              <a:spLocks/>
            </p:cNvSpPr>
            <p:nvPr userDrawn="1"/>
          </p:nvSpPr>
          <p:spPr bwMode="gray">
            <a:xfrm rot="-667772" flipH="1" flipV="1">
              <a:off x="3778" y="1841"/>
              <a:ext cx="617" cy="400"/>
            </a:xfrm>
            <a:custGeom>
              <a:avLst/>
              <a:gdLst>
                <a:gd name="T0" fmla="*/ 37 w 617"/>
                <a:gd name="T1" fmla="*/ 0 h 400"/>
                <a:gd name="T2" fmla="*/ 617 w 617"/>
                <a:gd name="T3" fmla="*/ 334 h 400"/>
                <a:gd name="T4" fmla="*/ 579 w 617"/>
                <a:gd name="T5" fmla="*/ 400 h 400"/>
                <a:gd name="T6" fmla="*/ 0 w 617"/>
                <a:gd name="T7" fmla="*/ 66 h 400"/>
                <a:gd name="T8" fmla="*/ 37 w 617"/>
                <a:gd name="T9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7" h="400">
                  <a:moveTo>
                    <a:pt x="37" y="0"/>
                  </a:moveTo>
                  <a:lnTo>
                    <a:pt x="617" y="334"/>
                  </a:lnTo>
                  <a:lnTo>
                    <a:pt x="579" y="400"/>
                  </a:lnTo>
                  <a:lnTo>
                    <a:pt x="0" y="6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BFFF3">
                      <a:alpha val="32001"/>
                    </a:srgbClr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77"/>
            <p:cNvSpPr>
              <a:spLocks/>
            </p:cNvSpPr>
            <p:nvPr userDrawn="1"/>
          </p:nvSpPr>
          <p:spPr bwMode="gray">
            <a:xfrm rot="-667772" flipH="1" flipV="1">
              <a:off x="3841" y="1688"/>
              <a:ext cx="592" cy="446"/>
            </a:xfrm>
            <a:custGeom>
              <a:avLst/>
              <a:gdLst>
                <a:gd name="T0" fmla="*/ 44 w 592"/>
                <a:gd name="T1" fmla="*/ 0 h 446"/>
                <a:gd name="T2" fmla="*/ 592 w 592"/>
                <a:gd name="T3" fmla="*/ 383 h 446"/>
                <a:gd name="T4" fmla="*/ 548 w 592"/>
                <a:gd name="T5" fmla="*/ 446 h 446"/>
                <a:gd name="T6" fmla="*/ 0 w 592"/>
                <a:gd name="T7" fmla="*/ 62 h 446"/>
                <a:gd name="T8" fmla="*/ 44 w 592"/>
                <a:gd name="T9" fmla="*/ 0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2" h="446">
                  <a:moveTo>
                    <a:pt x="44" y="0"/>
                  </a:moveTo>
                  <a:lnTo>
                    <a:pt x="592" y="383"/>
                  </a:lnTo>
                  <a:lnTo>
                    <a:pt x="548" y="446"/>
                  </a:lnTo>
                  <a:lnTo>
                    <a:pt x="0" y="62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BFFF3">
                      <a:alpha val="32001"/>
                    </a:srgbClr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78"/>
            <p:cNvSpPr>
              <a:spLocks/>
            </p:cNvSpPr>
            <p:nvPr userDrawn="1"/>
          </p:nvSpPr>
          <p:spPr bwMode="gray">
            <a:xfrm rot="-667772" flipH="1" flipV="1">
              <a:off x="3917" y="1542"/>
              <a:ext cx="562" cy="489"/>
            </a:xfrm>
            <a:custGeom>
              <a:avLst/>
              <a:gdLst>
                <a:gd name="T0" fmla="*/ 49 w 562"/>
                <a:gd name="T1" fmla="*/ 0 h 489"/>
                <a:gd name="T2" fmla="*/ 562 w 562"/>
                <a:gd name="T3" fmla="*/ 430 h 489"/>
                <a:gd name="T4" fmla="*/ 511 w 562"/>
                <a:gd name="T5" fmla="*/ 489 h 489"/>
                <a:gd name="T6" fmla="*/ 0 w 562"/>
                <a:gd name="T7" fmla="*/ 58 h 489"/>
                <a:gd name="T8" fmla="*/ 49 w 562"/>
                <a:gd name="T9" fmla="*/ 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2" h="489">
                  <a:moveTo>
                    <a:pt x="49" y="0"/>
                  </a:moveTo>
                  <a:lnTo>
                    <a:pt x="562" y="430"/>
                  </a:lnTo>
                  <a:lnTo>
                    <a:pt x="511" y="489"/>
                  </a:lnTo>
                  <a:lnTo>
                    <a:pt x="0" y="58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BFFF3">
                      <a:alpha val="32001"/>
                    </a:srgbClr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79"/>
            <p:cNvSpPr>
              <a:spLocks/>
            </p:cNvSpPr>
            <p:nvPr userDrawn="1"/>
          </p:nvSpPr>
          <p:spPr bwMode="gray">
            <a:xfrm rot="-667772" flipH="1" flipV="1">
              <a:off x="4006" y="1404"/>
              <a:ext cx="529" cy="527"/>
            </a:xfrm>
            <a:custGeom>
              <a:avLst/>
              <a:gdLst>
                <a:gd name="T0" fmla="*/ 56 w 529"/>
                <a:gd name="T1" fmla="*/ 0 h 527"/>
                <a:gd name="T2" fmla="*/ 529 w 529"/>
                <a:gd name="T3" fmla="*/ 473 h 527"/>
                <a:gd name="T4" fmla="*/ 474 w 529"/>
                <a:gd name="T5" fmla="*/ 527 h 527"/>
                <a:gd name="T6" fmla="*/ 0 w 529"/>
                <a:gd name="T7" fmla="*/ 54 h 527"/>
                <a:gd name="T8" fmla="*/ 56 w 529"/>
                <a:gd name="T9" fmla="*/ 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527">
                  <a:moveTo>
                    <a:pt x="56" y="0"/>
                  </a:moveTo>
                  <a:lnTo>
                    <a:pt x="529" y="473"/>
                  </a:lnTo>
                  <a:lnTo>
                    <a:pt x="474" y="527"/>
                  </a:lnTo>
                  <a:lnTo>
                    <a:pt x="0" y="54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BFFF3">
                      <a:alpha val="32001"/>
                    </a:srgbClr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80"/>
            <p:cNvSpPr>
              <a:spLocks/>
            </p:cNvSpPr>
            <p:nvPr userDrawn="1"/>
          </p:nvSpPr>
          <p:spPr bwMode="gray">
            <a:xfrm rot="-667772" flipH="1" flipV="1">
              <a:off x="4108" y="1275"/>
              <a:ext cx="490" cy="562"/>
            </a:xfrm>
            <a:custGeom>
              <a:avLst/>
              <a:gdLst>
                <a:gd name="T0" fmla="*/ 59 w 490"/>
                <a:gd name="T1" fmla="*/ 0 h 562"/>
                <a:gd name="T2" fmla="*/ 490 w 490"/>
                <a:gd name="T3" fmla="*/ 513 h 562"/>
                <a:gd name="T4" fmla="*/ 430 w 490"/>
                <a:gd name="T5" fmla="*/ 562 h 562"/>
                <a:gd name="T6" fmla="*/ 0 w 490"/>
                <a:gd name="T7" fmla="*/ 51 h 562"/>
                <a:gd name="T8" fmla="*/ 59 w 490"/>
                <a:gd name="T9" fmla="*/ 0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562">
                  <a:moveTo>
                    <a:pt x="59" y="0"/>
                  </a:moveTo>
                  <a:lnTo>
                    <a:pt x="490" y="513"/>
                  </a:lnTo>
                  <a:lnTo>
                    <a:pt x="430" y="562"/>
                  </a:lnTo>
                  <a:lnTo>
                    <a:pt x="0" y="5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BFFF3">
                      <a:alpha val="32001"/>
                    </a:srgbClr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81"/>
            <p:cNvSpPr>
              <a:spLocks/>
            </p:cNvSpPr>
            <p:nvPr userDrawn="1"/>
          </p:nvSpPr>
          <p:spPr bwMode="gray">
            <a:xfrm rot="-667772" flipH="1" flipV="1">
              <a:off x="4223" y="1154"/>
              <a:ext cx="446" cy="593"/>
            </a:xfrm>
            <a:custGeom>
              <a:avLst/>
              <a:gdLst>
                <a:gd name="T0" fmla="*/ 64 w 446"/>
                <a:gd name="T1" fmla="*/ 0 h 593"/>
                <a:gd name="T2" fmla="*/ 446 w 446"/>
                <a:gd name="T3" fmla="*/ 548 h 593"/>
                <a:gd name="T4" fmla="*/ 384 w 446"/>
                <a:gd name="T5" fmla="*/ 593 h 593"/>
                <a:gd name="T6" fmla="*/ 0 w 446"/>
                <a:gd name="T7" fmla="*/ 45 h 593"/>
                <a:gd name="T8" fmla="*/ 64 w 446"/>
                <a:gd name="T9" fmla="*/ 0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6" h="593">
                  <a:moveTo>
                    <a:pt x="64" y="0"/>
                  </a:moveTo>
                  <a:lnTo>
                    <a:pt x="446" y="548"/>
                  </a:lnTo>
                  <a:lnTo>
                    <a:pt x="384" y="593"/>
                  </a:lnTo>
                  <a:lnTo>
                    <a:pt x="0" y="45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BFFF3">
                      <a:alpha val="32001"/>
                    </a:srgbClr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82"/>
            <p:cNvSpPr>
              <a:spLocks/>
            </p:cNvSpPr>
            <p:nvPr userDrawn="1"/>
          </p:nvSpPr>
          <p:spPr bwMode="gray">
            <a:xfrm rot="-667772" flipH="1" flipV="1">
              <a:off x="4345" y="1045"/>
              <a:ext cx="401" cy="618"/>
            </a:xfrm>
            <a:custGeom>
              <a:avLst/>
              <a:gdLst>
                <a:gd name="T0" fmla="*/ 66 w 401"/>
                <a:gd name="T1" fmla="*/ 0 h 618"/>
                <a:gd name="T2" fmla="*/ 401 w 401"/>
                <a:gd name="T3" fmla="*/ 579 h 618"/>
                <a:gd name="T4" fmla="*/ 334 w 401"/>
                <a:gd name="T5" fmla="*/ 618 h 618"/>
                <a:gd name="T6" fmla="*/ 0 w 401"/>
                <a:gd name="T7" fmla="*/ 38 h 618"/>
                <a:gd name="T8" fmla="*/ 66 w 401"/>
                <a:gd name="T9" fmla="*/ 0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1" h="618">
                  <a:moveTo>
                    <a:pt x="66" y="0"/>
                  </a:moveTo>
                  <a:lnTo>
                    <a:pt x="401" y="579"/>
                  </a:lnTo>
                  <a:lnTo>
                    <a:pt x="334" y="618"/>
                  </a:lnTo>
                  <a:lnTo>
                    <a:pt x="0" y="38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BFFF3">
                      <a:alpha val="32001"/>
                    </a:srgbClr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83"/>
            <p:cNvSpPr>
              <a:spLocks/>
            </p:cNvSpPr>
            <p:nvPr userDrawn="1"/>
          </p:nvSpPr>
          <p:spPr bwMode="gray">
            <a:xfrm rot="-667772" flipH="1" flipV="1">
              <a:off x="4477" y="947"/>
              <a:ext cx="353" cy="640"/>
            </a:xfrm>
            <a:custGeom>
              <a:avLst/>
              <a:gdLst>
                <a:gd name="T0" fmla="*/ 69 w 353"/>
                <a:gd name="T1" fmla="*/ 0 h 640"/>
                <a:gd name="T2" fmla="*/ 353 w 353"/>
                <a:gd name="T3" fmla="*/ 607 h 640"/>
                <a:gd name="T4" fmla="*/ 282 w 353"/>
                <a:gd name="T5" fmla="*/ 640 h 640"/>
                <a:gd name="T6" fmla="*/ 0 w 353"/>
                <a:gd name="T7" fmla="*/ 33 h 640"/>
                <a:gd name="T8" fmla="*/ 69 w 353"/>
                <a:gd name="T9" fmla="*/ 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640">
                  <a:moveTo>
                    <a:pt x="69" y="0"/>
                  </a:moveTo>
                  <a:lnTo>
                    <a:pt x="353" y="607"/>
                  </a:lnTo>
                  <a:lnTo>
                    <a:pt x="282" y="640"/>
                  </a:lnTo>
                  <a:lnTo>
                    <a:pt x="0" y="3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BFFF3">
                      <a:alpha val="32001"/>
                    </a:srgbClr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 84"/>
            <p:cNvSpPr>
              <a:spLocks/>
            </p:cNvSpPr>
            <p:nvPr userDrawn="1"/>
          </p:nvSpPr>
          <p:spPr bwMode="gray">
            <a:xfrm rot="-667772" flipH="1" flipV="1">
              <a:off x="4619" y="861"/>
              <a:ext cx="301" cy="656"/>
            </a:xfrm>
            <a:custGeom>
              <a:avLst/>
              <a:gdLst>
                <a:gd name="T0" fmla="*/ 72 w 301"/>
                <a:gd name="T1" fmla="*/ 0 h 656"/>
                <a:gd name="T2" fmla="*/ 301 w 301"/>
                <a:gd name="T3" fmla="*/ 629 h 656"/>
                <a:gd name="T4" fmla="*/ 228 w 301"/>
                <a:gd name="T5" fmla="*/ 656 h 656"/>
                <a:gd name="T6" fmla="*/ 0 w 301"/>
                <a:gd name="T7" fmla="*/ 27 h 656"/>
                <a:gd name="T8" fmla="*/ 72 w 301"/>
                <a:gd name="T9" fmla="*/ 0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656">
                  <a:moveTo>
                    <a:pt x="72" y="0"/>
                  </a:moveTo>
                  <a:lnTo>
                    <a:pt x="301" y="629"/>
                  </a:lnTo>
                  <a:lnTo>
                    <a:pt x="228" y="656"/>
                  </a:lnTo>
                  <a:lnTo>
                    <a:pt x="0" y="27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BFFF3">
                      <a:alpha val="32001"/>
                    </a:srgbClr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85"/>
            <p:cNvSpPr>
              <a:spLocks/>
            </p:cNvSpPr>
            <p:nvPr userDrawn="1"/>
          </p:nvSpPr>
          <p:spPr bwMode="gray">
            <a:xfrm rot="-667772" flipH="1" flipV="1">
              <a:off x="4767" y="789"/>
              <a:ext cx="248" cy="666"/>
            </a:xfrm>
            <a:custGeom>
              <a:avLst/>
              <a:gdLst>
                <a:gd name="T0" fmla="*/ 74 w 248"/>
                <a:gd name="T1" fmla="*/ 0 h 666"/>
                <a:gd name="T2" fmla="*/ 248 w 248"/>
                <a:gd name="T3" fmla="*/ 646 h 666"/>
                <a:gd name="T4" fmla="*/ 173 w 248"/>
                <a:gd name="T5" fmla="*/ 666 h 666"/>
                <a:gd name="T6" fmla="*/ 0 w 248"/>
                <a:gd name="T7" fmla="*/ 18 h 666"/>
                <a:gd name="T8" fmla="*/ 74 w 248"/>
                <a:gd name="T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666">
                  <a:moveTo>
                    <a:pt x="74" y="0"/>
                  </a:moveTo>
                  <a:lnTo>
                    <a:pt x="248" y="646"/>
                  </a:lnTo>
                  <a:lnTo>
                    <a:pt x="173" y="666"/>
                  </a:lnTo>
                  <a:lnTo>
                    <a:pt x="0" y="18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BFFF3">
                      <a:alpha val="32001"/>
                    </a:srgbClr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86"/>
            <p:cNvSpPr>
              <a:spLocks/>
            </p:cNvSpPr>
            <p:nvPr userDrawn="1"/>
          </p:nvSpPr>
          <p:spPr bwMode="gray">
            <a:xfrm rot="-667772" flipH="1" flipV="1">
              <a:off x="4923" y="730"/>
              <a:ext cx="192" cy="673"/>
            </a:xfrm>
            <a:custGeom>
              <a:avLst/>
              <a:gdLst>
                <a:gd name="T0" fmla="*/ 76 w 192"/>
                <a:gd name="T1" fmla="*/ 0 h 673"/>
                <a:gd name="T2" fmla="*/ 192 w 192"/>
                <a:gd name="T3" fmla="*/ 660 h 673"/>
                <a:gd name="T4" fmla="*/ 116 w 192"/>
                <a:gd name="T5" fmla="*/ 673 h 673"/>
                <a:gd name="T6" fmla="*/ 0 w 192"/>
                <a:gd name="T7" fmla="*/ 13 h 673"/>
                <a:gd name="T8" fmla="*/ 76 w 192"/>
                <a:gd name="T9" fmla="*/ 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673">
                  <a:moveTo>
                    <a:pt x="76" y="0"/>
                  </a:moveTo>
                  <a:lnTo>
                    <a:pt x="192" y="660"/>
                  </a:lnTo>
                  <a:lnTo>
                    <a:pt x="116" y="673"/>
                  </a:lnTo>
                  <a:lnTo>
                    <a:pt x="0" y="1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BFFF3">
                      <a:alpha val="32001"/>
                    </a:srgbClr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87"/>
            <p:cNvSpPr>
              <a:spLocks/>
            </p:cNvSpPr>
            <p:nvPr userDrawn="1"/>
          </p:nvSpPr>
          <p:spPr bwMode="gray">
            <a:xfrm rot="-667772" flipH="1" flipV="1">
              <a:off x="5083" y="686"/>
              <a:ext cx="136" cy="673"/>
            </a:xfrm>
            <a:custGeom>
              <a:avLst/>
              <a:gdLst>
                <a:gd name="T0" fmla="*/ 77 w 136"/>
                <a:gd name="T1" fmla="*/ 0 h 673"/>
                <a:gd name="T2" fmla="*/ 136 w 136"/>
                <a:gd name="T3" fmla="*/ 667 h 673"/>
                <a:gd name="T4" fmla="*/ 58 w 136"/>
                <a:gd name="T5" fmla="*/ 673 h 673"/>
                <a:gd name="T6" fmla="*/ 0 w 136"/>
                <a:gd name="T7" fmla="*/ 7 h 673"/>
                <a:gd name="T8" fmla="*/ 77 w 136"/>
                <a:gd name="T9" fmla="*/ 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673">
                  <a:moveTo>
                    <a:pt x="77" y="0"/>
                  </a:moveTo>
                  <a:lnTo>
                    <a:pt x="136" y="667"/>
                  </a:lnTo>
                  <a:lnTo>
                    <a:pt x="58" y="673"/>
                  </a:lnTo>
                  <a:lnTo>
                    <a:pt x="0" y="7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BFFF3">
                      <a:alpha val="32001"/>
                    </a:srgbClr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AutoShape 88"/>
            <p:cNvSpPr>
              <a:spLocks noChangeArrowheads="1"/>
            </p:cNvSpPr>
            <p:nvPr userDrawn="1"/>
          </p:nvSpPr>
          <p:spPr bwMode="gray">
            <a:xfrm rot="-667772" flipH="1" flipV="1">
              <a:off x="5248" y="654"/>
              <a:ext cx="77" cy="670"/>
            </a:xfrm>
            <a:prstGeom prst="roundRect">
              <a:avLst>
                <a:gd name="adj" fmla="val 16667"/>
              </a:avLst>
            </a:prstGeom>
            <a:solidFill>
              <a:srgbClr val="F8F8F8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BFFF3">
                      <a:alpha val="32001"/>
                    </a:srgbClr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89"/>
            <p:cNvSpPr>
              <a:spLocks/>
            </p:cNvSpPr>
            <p:nvPr userDrawn="1"/>
          </p:nvSpPr>
          <p:spPr bwMode="gray">
            <a:xfrm rot="-667772" flipH="1" flipV="1">
              <a:off x="5357" y="631"/>
              <a:ext cx="135" cy="673"/>
            </a:xfrm>
            <a:custGeom>
              <a:avLst/>
              <a:gdLst>
                <a:gd name="T0" fmla="*/ 59 w 135"/>
                <a:gd name="T1" fmla="*/ 0 h 673"/>
                <a:gd name="T2" fmla="*/ 135 w 135"/>
                <a:gd name="T3" fmla="*/ 7 h 673"/>
                <a:gd name="T4" fmla="*/ 76 w 135"/>
                <a:gd name="T5" fmla="*/ 673 h 673"/>
                <a:gd name="T6" fmla="*/ 0 w 135"/>
                <a:gd name="T7" fmla="*/ 666 h 673"/>
                <a:gd name="T8" fmla="*/ 59 w 135"/>
                <a:gd name="T9" fmla="*/ 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673">
                  <a:moveTo>
                    <a:pt x="59" y="0"/>
                  </a:moveTo>
                  <a:lnTo>
                    <a:pt x="135" y="7"/>
                  </a:lnTo>
                  <a:lnTo>
                    <a:pt x="76" y="673"/>
                  </a:lnTo>
                  <a:lnTo>
                    <a:pt x="0" y="666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BFFF3">
                      <a:alpha val="32001"/>
                    </a:srgbClr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90"/>
            <p:cNvSpPr>
              <a:spLocks/>
            </p:cNvSpPr>
            <p:nvPr userDrawn="1"/>
          </p:nvSpPr>
          <p:spPr bwMode="gray">
            <a:xfrm rot="-667772" flipH="1" flipV="1">
              <a:off x="5467" y="622"/>
              <a:ext cx="192" cy="672"/>
            </a:xfrm>
            <a:custGeom>
              <a:avLst/>
              <a:gdLst>
                <a:gd name="T0" fmla="*/ 117 w 192"/>
                <a:gd name="T1" fmla="*/ 0 h 672"/>
                <a:gd name="T2" fmla="*/ 192 w 192"/>
                <a:gd name="T3" fmla="*/ 13 h 672"/>
                <a:gd name="T4" fmla="*/ 76 w 192"/>
                <a:gd name="T5" fmla="*/ 672 h 672"/>
                <a:gd name="T6" fmla="*/ 0 w 192"/>
                <a:gd name="T7" fmla="*/ 659 h 672"/>
                <a:gd name="T8" fmla="*/ 117 w 192"/>
                <a:gd name="T9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672">
                  <a:moveTo>
                    <a:pt x="117" y="0"/>
                  </a:moveTo>
                  <a:lnTo>
                    <a:pt x="192" y="13"/>
                  </a:lnTo>
                  <a:lnTo>
                    <a:pt x="76" y="672"/>
                  </a:lnTo>
                  <a:lnTo>
                    <a:pt x="0" y="659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BFFF3">
                      <a:alpha val="32001"/>
                    </a:srgbClr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91"/>
            <p:cNvSpPr>
              <a:spLocks/>
            </p:cNvSpPr>
            <p:nvPr userDrawn="1"/>
          </p:nvSpPr>
          <p:spPr bwMode="gray">
            <a:xfrm rot="-667772" flipH="1" flipV="1">
              <a:off x="5579" y="628"/>
              <a:ext cx="247" cy="666"/>
            </a:xfrm>
            <a:custGeom>
              <a:avLst/>
              <a:gdLst>
                <a:gd name="T0" fmla="*/ 172 w 247"/>
                <a:gd name="T1" fmla="*/ 0 h 666"/>
                <a:gd name="T2" fmla="*/ 247 w 247"/>
                <a:gd name="T3" fmla="*/ 20 h 666"/>
                <a:gd name="T4" fmla="*/ 74 w 247"/>
                <a:gd name="T5" fmla="*/ 666 h 666"/>
                <a:gd name="T6" fmla="*/ 0 w 247"/>
                <a:gd name="T7" fmla="*/ 646 h 666"/>
                <a:gd name="T8" fmla="*/ 172 w 247"/>
                <a:gd name="T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666">
                  <a:moveTo>
                    <a:pt x="172" y="0"/>
                  </a:moveTo>
                  <a:lnTo>
                    <a:pt x="247" y="20"/>
                  </a:lnTo>
                  <a:lnTo>
                    <a:pt x="74" y="666"/>
                  </a:lnTo>
                  <a:lnTo>
                    <a:pt x="0" y="646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BFFF3">
                      <a:alpha val="32001"/>
                    </a:srgbClr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7" name="Freeform 39"/>
          <p:cNvSpPr>
            <a:spLocks/>
          </p:cNvSpPr>
          <p:nvPr userDrawn="1"/>
        </p:nvSpPr>
        <p:spPr bwMode="gray">
          <a:xfrm>
            <a:off x="3175" y="6346825"/>
            <a:ext cx="9131300" cy="511175"/>
          </a:xfrm>
          <a:custGeom>
            <a:avLst/>
            <a:gdLst>
              <a:gd name="T0" fmla="*/ 5745 w 5752"/>
              <a:gd name="T1" fmla="*/ 9 h 444"/>
              <a:gd name="T2" fmla="*/ 2449 w 5752"/>
              <a:gd name="T3" fmla="*/ 8 h 444"/>
              <a:gd name="T4" fmla="*/ 2347 w 5752"/>
              <a:gd name="T5" fmla="*/ 14 h 444"/>
              <a:gd name="T6" fmla="*/ 2174 w 5752"/>
              <a:gd name="T7" fmla="*/ 93 h 444"/>
              <a:gd name="T8" fmla="*/ 2046 w 5752"/>
              <a:gd name="T9" fmla="*/ 127 h 444"/>
              <a:gd name="T10" fmla="*/ 0 w 5752"/>
              <a:gd name="T11" fmla="*/ 119 h 444"/>
              <a:gd name="T12" fmla="*/ 0 w 5752"/>
              <a:gd name="T13" fmla="*/ 444 h 444"/>
              <a:gd name="T14" fmla="*/ 3601 w 5752"/>
              <a:gd name="T15" fmla="*/ 444 h 444"/>
              <a:gd name="T16" fmla="*/ 3672 w 5752"/>
              <a:gd name="T17" fmla="*/ 424 h 444"/>
              <a:gd name="T18" fmla="*/ 3883 w 5752"/>
              <a:gd name="T19" fmla="*/ 331 h 444"/>
              <a:gd name="T20" fmla="*/ 3985 w 5752"/>
              <a:gd name="T21" fmla="*/ 325 h 444"/>
              <a:gd name="T22" fmla="*/ 5752 w 5752"/>
              <a:gd name="T23" fmla="*/ 325 h 444"/>
              <a:gd name="T24" fmla="*/ 5745 w 5752"/>
              <a:gd name="T25" fmla="*/ 9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752" h="444">
                <a:moveTo>
                  <a:pt x="5745" y="9"/>
                </a:moveTo>
                <a:lnTo>
                  <a:pt x="2449" y="8"/>
                </a:lnTo>
                <a:cubicBezTo>
                  <a:pt x="2309" y="8"/>
                  <a:pt x="2404" y="0"/>
                  <a:pt x="2347" y="14"/>
                </a:cubicBezTo>
                <a:lnTo>
                  <a:pt x="2174" y="93"/>
                </a:lnTo>
                <a:cubicBezTo>
                  <a:pt x="2124" y="112"/>
                  <a:pt x="2142" y="120"/>
                  <a:pt x="2046" y="127"/>
                </a:cubicBezTo>
                <a:cubicBezTo>
                  <a:pt x="1076" y="125"/>
                  <a:pt x="0" y="119"/>
                  <a:pt x="0" y="119"/>
                </a:cubicBezTo>
                <a:lnTo>
                  <a:pt x="0" y="444"/>
                </a:lnTo>
                <a:lnTo>
                  <a:pt x="3601" y="444"/>
                </a:lnTo>
                <a:lnTo>
                  <a:pt x="3672" y="424"/>
                </a:lnTo>
                <a:lnTo>
                  <a:pt x="3883" y="331"/>
                </a:lnTo>
                <a:lnTo>
                  <a:pt x="3985" y="325"/>
                </a:lnTo>
                <a:lnTo>
                  <a:pt x="5752" y="325"/>
                </a:lnTo>
                <a:lnTo>
                  <a:pt x="5745" y="9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48" name="Freeform 29"/>
          <p:cNvSpPr>
            <a:spLocks/>
          </p:cNvSpPr>
          <p:nvPr userDrawn="1"/>
        </p:nvSpPr>
        <p:spPr bwMode="gray">
          <a:xfrm>
            <a:off x="-1588" y="1945083"/>
            <a:ext cx="9155113" cy="4940301"/>
          </a:xfrm>
          <a:custGeom>
            <a:avLst/>
            <a:gdLst>
              <a:gd name="T0" fmla="*/ 8 w 5767"/>
              <a:gd name="T1" fmla="*/ 3103 h 3128"/>
              <a:gd name="T2" fmla="*/ 2913 w 5767"/>
              <a:gd name="T3" fmla="*/ 3102 h 3128"/>
              <a:gd name="T4" fmla="*/ 3143 w 5767"/>
              <a:gd name="T5" fmla="*/ 3022 h 3128"/>
              <a:gd name="T6" fmla="*/ 3668 w 5767"/>
              <a:gd name="T7" fmla="*/ 2460 h 3128"/>
              <a:gd name="T8" fmla="*/ 4129 w 5767"/>
              <a:gd name="T9" fmla="*/ 2235 h 3128"/>
              <a:gd name="T10" fmla="*/ 5761 w 5767"/>
              <a:gd name="T11" fmla="*/ 2235 h 3128"/>
              <a:gd name="T12" fmla="*/ 5767 w 5767"/>
              <a:gd name="T13" fmla="*/ 0 h 3128"/>
              <a:gd name="T14" fmla="*/ 0 w 5767"/>
              <a:gd name="T15" fmla="*/ 1 h 3128"/>
              <a:gd name="T16" fmla="*/ 8 w 5767"/>
              <a:gd name="T17" fmla="*/ 3103 h 3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67" h="3128">
                <a:moveTo>
                  <a:pt x="8" y="3103"/>
                </a:moveTo>
                <a:lnTo>
                  <a:pt x="2913" y="3102"/>
                </a:lnTo>
                <a:cubicBezTo>
                  <a:pt x="3054" y="3102"/>
                  <a:pt x="3012" y="3128"/>
                  <a:pt x="3143" y="3022"/>
                </a:cubicBezTo>
                <a:lnTo>
                  <a:pt x="3668" y="2460"/>
                </a:lnTo>
                <a:cubicBezTo>
                  <a:pt x="3832" y="2329"/>
                  <a:pt x="3809" y="2215"/>
                  <a:pt x="4129" y="2235"/>
                </a:cubicBezTo>
                <a:lnTo>
                  <a:pt x="5761" y="2235"/>
                </a:lnTo>
                <a:lnTo>
                  <a:pt x="5767" y="0"/>
                </a:lnTo>
                <a:lnTo>
                  <a:pt x="0" y="1"/>
                </a:lnTo>
                <a:lnTo>
                  <a:pt x="8" y="3103"/>
                </a:lnTo>
                <a:close/>
              </a:path>
            </a:pathLst>
          </a:custGeom>
          <a:solidFill>
            <a:schemeClr val="bg2">
              <a:alpha val="8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49" name="Freeform 28"/>
          <p:cNvSpPr>
            <a:spLocks/>
          </p:cNvSpPr>
          <p:nvPr userDrawn="1"/>
        </p:nvSpPr>
        <p:spPr bwMode="gray">
          <a:xfrm>
            <a:off x="0" y="1556792"/>
            <a:ext cx="9155113" cy="4333875"/>
          </a:xfrm>
          <a:custGeom>
            <a:avLst/>
            <a:gdLst>
              <a:gd name="T0" fmla="*/ 8 w 5767"/>
              <a:gd name="T1" fmla="*/ 2730 h 2730"/>
              <a:gd name="T2" fmla="*/ 3040 w 5767"/>
              <a:gd name="T3" fmla="*/ 2726 h 2730"/>
              <a:gd name="T4" fmla="*/ 3347 w 5767"/>
              <a:gd name="T5" fmla="*/ 2630 h 2730"/>
              <a:gd name="T6" fmla="*/ 3795 w 5767"/>
              <a:gd name="T7" fmla="*/ 2170 h 2730"/>
              <a:gd name="T8" fmla="*/ 4115 w 5767"/>
              <a:gd name="T9" fmla="*/ 2080 h 2730"/>
              <a:gd name="T10" fmla="*/ 5760 w 5767"/>
              <a:gd name="T11" fmla="*/ 2093 h 2730"/>
              <a:gd name="T12" fmla="*/ 5767 w 5767"/>
              <a:gd name="T13" fmla="*/ 0 h 2730"/>
              <a:gd name="T14" fmla="*/ 0 w 5767"/>
              <a:gd name="T15" fmla="*/ 1 h 2730"/>
              <a:gd name="T16" fmla="*/ 8 w 5767"/>
              <a:gd name="T17" fmla="*/ 2730 h 2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67" h="2730">
                <a:moveTo>
                  <a:pt x="8" y="2730"/>
                </a:moveTo>
                <a:lnTo>
                  <a:pt x="3040" y="2726"/>
                </a:lnTo>
                <a:cubicBezTo>
                  <a:pt x="3181" y="2726"/>
                  <a:pt x="3224" y="2728"/>
                  <a:pt x="3347" y="2630"/>
                </a:cubicBezTo>
                <a:lnTo>
                  <a:pt x="3795" y="2170"/>
                </a:lnTo>
                <a:cubicBezTo>
                  <a:pt x="3923" y="2078"/>
                  <a:pt x="3942" y="2074"/>
                  <a:pt x="4115" y="2080"/>
                </a:cubicBezTo>
                <a:lnTo>
                  <a:pt x="5760" y="2093"/>
                </a:lnTo>
                <a:lnTo>
                  <a:pt x="5767" y="0"/>
                </a:lnTo>
                <a:lnTo>
                  <a:pt x="0" y="1"/>
                </a:lnTo>
                <a:lnTo>
                  <a:pt x="8" y="273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gamma/>
                  <a:tint val="0"/>
                  <a:invGamma/>
                </a:schemeClr>
              </a:gs>
              <a:gs pos="100000">
                <a:schemeClr val="bg1">
                  <a:alpha val="89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50" name="Freeform 30"/>
          <p:cNvSpPr>
            <a:spLocks/>
          </p:cNvSpPr>
          <p:nvPr userDrawn="1"/>
        </p:nvSpPr>
        <p:spPr bwMode="gray">
          <a:xfrm>
            <a:off x="0" y="0"/>
            <a:ext cx="9153525" cy="1600200"/>
          </a:xfrm>
          <a:custGeom>
            <a:avLst/>
            <a:gdLst>
              <a:gd name="T0" fmla="*/ 0 w 5766"/>
              <a:gd name="T1" fmla="*/ 1008 h 1008"/>
              <a:gd name="T2" fmla="*/ 1884 w 5766"/>
              <a:gd name="T3" fmla="*/ 1008 h 1008"/>
              <a:gd name="T4" fmla="*/ 2152 w 5766"/>
              <a:gd name="T5" fmla="*/ 921 h 1008"/>
              <a:gd name="T6" fmla="*/ 2560 w 5766"/>
              <a:gd name="T7" fmla="*/ 531 h 1008"/>
              <a:gd name="T8" fmla="*/ 2892 w 5766"/>
              <a:gd name="T9" fmla="*/ 448 h 1008"/>
              <a:gd name="T10" fmla="*/ 5766 w 5766"/>
              <a:gd name="T11" fmla="*/ 461 h 1008"/>
              <a:gd name="T12" fmla="*/ 5758 w 5766"/>
              <a:gd name="T13" fmla="*/ 0 h 1008"/>
              <a:gd name="T14" fmla="*/ 0 w 5766"/>
              <a:gd name="T15" fmla="*/ 2 h 1008"/>
              <a:gd name="T16" fmla="*/ 0 w 5766"/>
              <a:gd name="T17" fmla="*/ 1008 h 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66" h="1008">
                <a:moveTo>
                  <a:pt x="0" y="1008"/>
                </a:moveTo>
                <a:lnTo>
                  <a:pt x="1884" y="1008"/>
                </a:lnTo>
                <a:cubicBezTo>
                  <a:pt x="2088" y="990"/>
                  <a:pt x="2034" y="1005"/>
                  <a:pt x="2152" y="921"/>
                </a:cubicBezTo>
                <a:lnTo>
                  <a:pt x="2560" y="531"/>
                </a:lnTo>
                <a:cubicBezTo>
                  <a:pt x="2683" y="452"/>
                  <a:pt x="2611" y="454"/>
                  <a:pt x="2892" y="448"/>
                </a:cubicBezTo>
                <a:lnTo>
                  <a:pt x="5766" y="461"/>
                </a:lnTo>
                <a:lnTo>
                  <a:pt x="5758" y="0"/>
                </a:lnTo>
                <a:lnTo>
                  <a:pt x="0" y="2"/>
                </a:lnTo>
                <a:lnTo>
                  <a:pt x="0" y="1008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51" name="Freeform 37"/>
          <p:cNvSpPr>
            <a:spLocks/>
          </p:cNvSpPr>
          <p:nvPr userDrawn="1"/>
        </p:nvSpPr>
        <p:spPr bwMode="gray">
          <a:xfrm>
            <a:off x="3175" y="5870153"/>
            <a:ext cx="9131300" cy="511175"/>
          </a:xfrm>
          <a:custGeom>
            <a:avLst/>
            <a:gdLst>
              <a:gd name="T0" fmla="*/ 5745 w 5752"/>
              <a:gd name="T1" fmla="*/ 9 h 444"/>
              <a:gd name="T2" fmla="*/ 2449 w 5752"/>
              <a:gd name="T3" fmla="*/ 8 h 444"/>
              <a:gd name="T4" fmla="*/ 2347 w 5752"/>
              <a:gd name="T5" fmla="*/ 14 h 444"/>
              <a:gd name="T6" fmla="*/ 2174 w 5752"/>
              <a:gd name="T7" fmla="*/ 93 h 444"/>
              <a:gd name="T8" fmla="*/ 2046 w 5752"/>
              <a:gd name="T9" fmla="*/ 127 h 444"/>
              <a:gd name="T10" fmla="*/ 0 w 5752"/>
              <a:gd name="T11" fmla="*/ 119 h 444"/>
              <a:gd name="T12" fmla="*/ 0 w 5752"/>
              <a:gd name="T13" fmla="*/ 444 h 444"/>
              <a:gd name="T14" fmla="*/ 3601 w 5752"/>
              <a:gd name="T15" fmla="*/ 444 h 444"/>
              <a:gd name="T16" fmla="*/ 3672 w 5752"/>
              <a:gd name="T17" fmla="*/ 424 h 444"/>
              <a:gd name="T18" fmla="*/ 3883 w 5752"/>
              <a:gd name="T19" fmla="*/ 331 h 444"/>
              <a:gd name="T20" fmla="*/ 3985 w 5752"/>
              <a:gd name="T21" fmla="*/ 325 h 444"/>
              <a:gd name="T22" fmla="*/ 5752 w 5752"/>
              <a:gd name="T23" fmla="*/ 325 h 444"/>
              <a:gd name="T24" fmla="*/ 5745 w 5752"/>
              <a:gd name="T25" fmla="*/ 9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752" h="444">
                <a:moveTo>
                  <a:pt x="5745" y="9"/>
                </a:moveTo>
                <a:lnTo>
                  <a:pt x="2449" y="8"/>
                </a:lnTo>
                <a:cubicBezTo>
                  <a:pt x="2309" y="8"/>
                  <a:pt x="2404" y="0"/>
                  <a:pt x="2347" y="14"/>
                </a:cubicBezTo>
                <a:lnTo>
                  <a:pt x="2174" y="93"/>
                </a:lnTo>
                <a:cubicBezTo>
                  <a:pt x="2124" y="112"/>
                  <a:pt x="2142" y="120"/>
                  <a:pt x="2046" y="127"/>
                </a:cubicBezTo>
                <a:cubicBezTo>
                  <a:pt x="1076" y="125"/>
                  <a:pt x="0" y="119"/>
                  <a:pt x="0" y="119"/>
                </a:cubicBezTo>
                <a:lnTo>
                  <a:pt x="0" y="444"/>
                </a:lnTo>
                <a:lnTo>
                  <a:pt x="3601" y="444"/>
                </a:lnTo>
                <a:lnTo>
                  <a:pt x="3672" y="424"/>
                </a:lnTo>
                <a:lnTo>
                  <a:pt x="3883" y="331"/>
                </a:lnTo>
                <a:lnTo>
                  <a:pt x="3985" y="325"/>
                </a:lnTo>
                <a:lnTo>
                  <a:pt x="5752" y="325"/>
                </a:lnTo>
                <a:lnTo>
                  <a:pt x="5745" y="9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solidFill>
                <a:prstClr val="black"/>
              </a:solidFill>
            </a:endParaRPr>
          </a:p>
        </p:txBody>
      </p:sp>
      <p:pic>
        <p:nvPicPr>
          <p:cNvPr id="52" name="圖片 51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12563" y="5353108"/>
            <a:ext cx="1262870" cy="14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135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kernel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Kernel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578909"/>
            <a:ext cx="6400800" cy="1752600"/>
          </a:xfrm>
        </p:spPr>
        <p:txBody>
          <a:bodyPr/>
          <a:lstStyle/>
          <a:p>
            <a:r>
              <a:rPr lang="zh-TW" altLang="en-US" dirty="0" smtClean="0">
                <a:solidFill>
                  <a:srgbClr val="79797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黃悅民 教授</a:t>
            </a:r>
            <a:r>
              <a:rPr lang="en-US" altLang="zh-TW" dirty="0" smtClean="0">
                <a:solidFill>
                  <a:srgbClr val="79797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  <a:p>
            <a:r>
              <a:rPr lang="en-US" altLang="zh-TW" dirty="0" smtClean="0">
                <a:solidFill>
                  <a:srgbClr val="797979"/>
                </a:solidFill>
              </a:rPr>
              <a:t>2014/03/21</a:t>
            </a:r>
            <a:endParaRPr lang="zh-TW" altLang="en-US" dirty="0">
              <a:solidFill>
                <a:srgbClr val="797979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606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609600" y="427038"/>
            <a:ext cx="806685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System call(2/3)</a:t>
            </a:r>
            <a:endParaRPr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467544" y="1700808"/>
            <a:ext cx="10297144" cy="5400600"/>
          </a:xfrm>
        </p:spPr>
        <p:txBody>
          <a:bodyPr>
            <a:normAutofit/>
          </a:bodyPr>
          <a:lstStyle/>
          <a:p>
            <a:pPr>
              <a:lnSpc>
                <a:spcPts val="3840"/>
              </a:lnSpc>
            </a:pPr>
            <a:r>
              <a:rPr lang="en-US" altLang="zh-TW" dirty="0" smtClean="0"/>
              <a:t>Even for same OS version, different processor </a:t>
            </a:r>
            <a:br>
              <a:rPr lang="en-US" altLang="zh-TW" dirty="0" smtClean="0"/>
            </a:br>
            <a:r>
              <a:rPr lang="en-US" altLang="zh-TW" dirty="0" smtClean="0"/>
              <a:t>architectures make system calls in different ways</a:t>
            </a:r>
          </a:p>
          <a:p>
            <a:pPr marL="0" indent="0">
              <a:lnSpc>
                <a:spcPts val="3840"/>
              </a:lnSpc>
              <a:buNone/>
            </a:pPr>
            <a:r>
              <a:rPr lang="en-US" altLang="zh-TW" sz="2800" dirty="0" smtClean="0"/>
              <a:t>    – Using a machine-code instruction that causes the </a:t>
            </a:r>
            <a:br>
              <a:rPr lang="en-US" altLang="zh-TW" sz="2800" dirty="0" smtClean="0"/>
            </a:br>
            <a:r>
              <a:rPr lang="en-US" altLang="zh-TW" sz="2800" dirty="0" smtClean="0"/>
              <a:t>       processor to change mode</a:t>
            </a:r>
            <a:br>
              <a:rPr lang="en-US" altLang="zh-TW" sz="2800" dirty="0" smtClean="0"/>
            </a:br>
            <a:r>
              <a:rPr lang="en-US" altLang="zh-TW" sz="2800" dirty="0" smtClean="0"/>
              <a:t>    </a:t>
            </a:r>
            <a:r>
              <a:rPr lang="en-US" altLang="zh-TW" sz="2800" dirty="0"/>
              <a:t>– System call </a:t>
            </a:r>
            <a:r>
              <a:rPr lang="en-US" altLang="zh-TW" sz="2800" dirty="0" smtClean="0"/>
              <a:t>numbers </a:t>
            </a:r>
            <a:r>
              <a:rPr lang="en-US" altLang="zh-TW" sz="2800" dirty="0"/>
              <a:t>are different for various processor </a:t>
            </a:r>
            <a:r>
              <a:rPr lang="en-US" altLang="zh-TW" sz="2800" dirty="0" smtClean="0"/>
              <a:t> </a:t>
            </a:r>
            <a:br>
              <a:rPr lang="en-US" altLang="zh-TW" sz="2800" dirty="0" smtClean="0"/>
            </a:br>
            <a:r>
              <a:rPr lang="en-US" altLang="zh-TW" sz="2800" dirty="0" smtClean="0"/>
              <a:t>       architectures </a:t>
            </a:r>
            <a:br>
              <a:rPr lang="en-US" altLang="zh-TW" sz="2800" dirty="0" smtClean="0"/>
            </a:br>
            <a:r>
              <a:rPr lang="en-US" altLang="zh-TW" sz="2800" dirty="0" smtClean="0"/>
              <a:t>     </a:t>
            </a:r>
            <a:br>
              <a:rPr lang="en-US" altLang="zh-TW" sz="2800" dirty="0" smtClean="0"/>
            </a:br>
            <a:endParaRPr lang="en-US" altLang="zh-TW" sz="2800" dirty="0" smtClean="0"/>
          </a:p>
          <a:p>
            <a:pPr marL="0" indent="0">
              <a:lnSpc>
                <a:spcPts val="3840"/>
              </a:lnSpc>
              <a:buNone/>
            </a:pPr>
            <a:endParaRPr lang="en-US" altLang="zh-TW" sz="2800" dirty="0" smtClean="0"/>
          </a:p>
          <a:p>
            <a:pPr marL="0" indent="0">
              <a:lnSpc>
                <a:spcPts val="3840"/>
              </a:lnSpc>
              <a:buNone/>
            </a:pPr>
            <a:endParaRPr lang="en-US" altLang="zh-TW" dirty="0"/>
          </a:p>
          <a:p>
            <a:pPr>
              <a:lnSpc>
                <a:spcPts val="3840"/>
              </a:lnSpc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41776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609600" y="427038"/>
            <a:ext cx="806685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System call(3/3)</a:t>
            </a:r>
            <a:endParaRPr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467544" y="1700808"/>
            <a:ext cx="10297144" cy="5400600"/>
          </a:xfrm>
        </p:spPr>
        <p:txBody>
          <a:bodyPr>
            <a:normAutofit/>
          </a:bodyPr>
          <a:lstStyle/>
          <a:p>
            <a:pPr>
              <a:lnSpc>
                <a:spcPts val="3840"/>
              </a:lnSpc>
            </a:pPr>
            <a:r>
              <a:rPr lang="en-US" altLang="zh-TW" dirty="0" smtClean="0"/>
              <a:t>System </a:t>
            </a:r>
            <a:r>
              <a:rPr lang="en-US" altLang="zh-TW" dirty="0"/>
              <a:t>calls are generally not invoked directly,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but </a:t>
            </a:r>
            <a:r>
              <a:rPr lang="en-US" altLang="zh-TW" dirty="0"/>
              <a:t>rather via wrapper functions in </a:t>
            </a:r>
            <a:r>
              <a:rPr lang="en-US" altLang="zh-TW" dirty="0" smtClean="0"/>
              <a:t>system </a:t>
            </a:r>
            <a:br>
              <a:rPr lang="en-US" altLang="zh-TW" dirty="0" smtClean="0"/>
            </a:br>
            <a:r>
              <a:rPr lang="en-US" altLang="zh-TW" dirty="0" smtClean="0"/>
              <a:t>libraries, such as: </a:t>
            </a:r>
            <a:br>
              <a:rPr lang="en-US" altLang="zh-TW" dirty="0" smtClean="0"/>
            </a:br>
            <a:r>
              <a:rPr lang="en-US" altLang="zh-TW" sz="2800" dirty="0" smtClean="0"/>
              <a:t>– </a:t>
            </a:r>
            <a:r>
              <a:rPr lang="en-US" altLang="zh-TW" sz="2800" dirty="0" err="1" smtClean="0"/>
              <a:t>glibc</a:t>
            </a:r>
            <a:r>
              <a:rPr lang="en-US" altLang="zh-TW" sz="2800" dirty="0" smtClean="0"/>
              <a:t>(on Unix-like systems)</a:t>
            </a:r>
            <a:br>
              <a:rPr lang="en-US" altLang="zh-TW" sz="2800" dirty="0" smtClean="0"/>
            </a:br>
            <a:r>
              <a:rPr lang="en-US" altLang="zh-TW" sz="2800" dirty="0" smtClean="0"/>
              <a:t>– Native API (on Windows NT)</a:t>
            </a:r>
            <a:br>
              <a:rPr lang="en-US" altLang="zh-TW" sz="2800" dirty="0" smtClean="0"/>
            </a:br>
            <a:r>
              <a:rPr lang="en-US" altLang="zh-TW" sz="2800" dirty="0" smtClean="0"/>
              <a:t>– etc.</a:t>
            </a:r>
          </a:p>
          <a:p>
            <a:pPr marL="0" indent="0">
              <a:lnSpc>
                <a:spcPts val="3840"/>
              </a:lnSpc>
              <a:buNone/>
            </a:pPr>
            <a:endParaRPr lang="en-US" altLang="zh-TW" dirty="0"/>
          </a:p>
          <a:p>
            <a:pPr>
              <a:lnSpc>
                <a:spcPts val="3840"/>
              </a:lnSpc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3970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609600" y="427038"/>
            <a:ext cx="799484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altLang="zh-TW" dirty="0"/>
              <a:t>Accessing Kernel via Library interface</a:t>
            </a:r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67544" y="1700808"/>
            <a:ext cx="10009112" cy="5400600"/>
          </a:xfrm>
        </p:spPr>
        <p:txBody>
          <a:bodyPr>
            <a:normAutofit/>
          </a:bodyPr>
          <a:lstStyle/>
          <a:p>
            <a:pPr>
              <a:lnSpc>
                <a:spcPts val="3840"/>
              </a:lnSpc>
            </a:pPr>
            <a:r>
              <a:rPr lang="en-US" altLang="zh-TW" dirty="0" smtClean="0"/>
              <a:t>Invoking a system call</a:t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  <a:p>
            <a:pPr>
              <a:lnSpc>
                <a:spcPts val="3840"/>
              </a:lnSpc>
            </a:pPr>
            <a:endParaRPr lang="en-US" altLang="zh-TW" dirty="0"/>
          </a:p>
          <a:p>
            <a:pPr>
              <a:lnSpc>
                <a:spcPts val="3840"/>
              </a:lnSpc>
            </a:pPr>
            <a:endParaRPr lang="en-US" altLang="zh-TW" dirty="0" smtClean="0"/>
          </a:p>
          <a:p>
            <a:pPr>
              <a:lnSpc>
                <a:spcPts val="3840"/>
              </a:lnSpc>
            </a:pPr>
            <a:endParaRPr lang="en-US" altLang="zh-TW" dirty="0"/>
          </a:p>
          <a:p>
            <a:pPr>
              <a:lnSpc>
                <a:spcPts val="3840"/>
              </a:lnSpc>
            </a:pPr>
            <a:endParaRPr lang="en-US" altLang="zh-TW" dirty="0" smtClean="0"/>
          </a:p>
          <a:p>
            <a:pPr>
              <a:lnSpc>
                <a:spcPts val="3840"/>
              </a:lnSpc>
            </a:pPr>
            <a:endParaRPr lang="en-US" altLang="zh-TW" dirty="0"/>
          </a:p>
          <a:p>
            <a:pPr>
              <a:lnSpc>
                <a:spcPts val="3840"/>
              </a:lnSpc>
            </a:pPr>
            <a:endParaRPr lang="en-US" altLang="zh-TW" dirty="0" smtClean="0"/>
          </a:p>
          <a:p>
            <a:pPr marL="0" indent="0">
              <a:lnSpc>
                <a:spcPts val="3840"/>
              </a:lnSpc>
              <a:buNone/>
            </a:pPr>
            <a:endParaRPr lang="en-US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-45282" y="6067149"/>
            <a:ext cx="7488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chemeClr val="accent5">
                    <a:lumMod val="75000"/>
                  </a:schemeClr>
                </a:solidFill>
              </a:rPr>
              <a:t>Note: In Linux system, the system calls must be invoked by executing the  </a:t>
            </a:r>
            <a:r>
              <a:rPr lang="en-US" altLang="zh-TW" sz="1600" b="1" dirty="0" err="1" smtClean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US" altLang="zh-TW" sz="1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1600" b="1" dirty="0" smtClean="0">
                <a:solidFill>
                  <a:schemeClr val="accent5">
                    <a:lumMod val="75000"/>
                  </a:schemeClr>
                </a:solidFill>
              </a:rPr>
              <a:t>0x80 </a:t>
            </a:r>
            <a:r>
              <a:rPr lang="en-US" altLang="zh-TW" sz="1600" b="1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altLang="zh-TW" sz="16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altLang="zh-TW" sz="1600" b="1" dirty="0" smtClean="0">
                <a:solidFill>
                  <a:schemeClr val="accent5">
                    <a:lumMod val="75000"/>
                  </a:schemeClr>
                </a:solidFill>
              </a:rPr>
              <a:t>           </a:t>
            </a:r>
            <a:r>
              <a:rPr lang="en-US" altLang="zh-TW" sz="1600" dirty="0" smtClean="0">
                <a:solidFill>
                  <a:schemeClr val="accent5">
                    <a:lumMod val="75000"/>
                  </a:schemeClr>
                </a:solidFill>
              </a:rPr>
              <a:t>Assembly instruction, which raises the programmed exception </a:t>
            </a:r>
            <a:r>
              <a:rPr lang="en-US" altLang="zh-TW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1600" dirty="0" smtClean="0">
                <a:solidFill>
                  <a:schemeClr val="accent5">
                    <a:lumMod val="75000"/>
                  </a:schemeClr>
                </a:solidFill>
              </a:rPr>
              <a:t>having </a:t>
            </a:r>
            <a:r>
              <a:rPr lang="en-US" altLang="zh-TW" sz="1600" b="1" dirty="0" smtClean="0">
                <a:solidFill>
                  <a:schemeClr val="accent5">
                    <a:lumMod val="75000"/>
                  </a:schemeClr>
                </a:solidFill>
              </a:rPr>
              <a:t>vector 128</a:t>
            </a:r>
            <a:endParaRPr lang="zh-TW" alt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波浪 2"/>
          <p:cNvSpPr/>
          <p:nvPr/>
        </p:nvSpPr>
        <p:spPr>
          <a:xfrm>
            <a:off x="402230" y="2866182"/>
            <a:ext cx="1584176" cy="1800200"/>
          </a:xfrm>
          <a:prstGeom prst="wav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…</a:t>
            </a:r>
            <a:br>
              <a:rPr lang="en-US" altLang="zh-TW" dirty="0" smtClean="0"/>
            </a:br>
            <a:r>
              <a:rPr lang="en-US" altLang="zh-TW" dirty="0" smtClean="0"/>
              <a:t>xyz()</a:t>
            </a:r>
            <a:br>
              <a:rPr lang="en-US" altLang="zh-TW" dirty="0" smtClean="0"/>
            </a:b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0" name="波浪 9"/>
          <p:cNvSpPr/>
          <p:nvPr/>
        </p:nvSpPr>
        <p:spPr>
          <a:xfrm>
            <a:off x="2449522" y="2886485"/>
            <a:ext cx="1584176" cy="1800200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xyz(){</a:t>
            </a:r>
          </a:p>
          <a:p>
            <a:pPr algn="ctr"/>
            <a:r>
              <a:rPr lang="en-US" altLang="zh-TW" sz="1400" dirty="0" smtClean="0"/>
              <a:t>…</a:t>
            </a:r>
            <a:br>
              <a:rPr lang="en-US" altLang="zh-TW" sz="1400" dirty="0" smtClean="0"/>
            </a:br>
            <a:r>
              <a:rPr lang="en-US" altLang="zh-TW" sz="1400" dirty="0" err="1" smtClean="0"/>
              <a:t>int</a:t>
            </a:r>
            <a:r>
              <a:rPr lang="en-US" altLang="zh-TW" sz="1400" dirty="0" smtClean="0"/>
              <a:t> 0x80</a:t>
            </a:r>
            <a:br>
              <a:rPr lang="en-US" altLang="zh-TW" sz="1400" dirty="0" smtClean="0"/>
            </a:br>
            <a:r>
              <a:rPr lang="en-US" altLang="zh-TW" sz="1400" dirty="0" smtClean="0"/>
              <a:t>…</a:t>
            </a:r>
            <a:r>
              <a:rPr lang="en-US" altLang="zh-TW" sz="1400" dirty="0"/>
              <a:t/>
            </a:r>
            <a:br>
              <a:rPr lang="en-US" altLang="zh-TW" sz="1400" dirty="0"/>
            </a:br>
            <a:r>
              <a:rPr lang="en-US" altLang="zh-TW" sz="1400" dirty="0" smtClean="0"/>
              <a:t>}</a:t>
            </a:r>
            <a:endParaRPr lang="zh-TW" altLang="en-US" sz="1400" dirty="0"/>
          </a:p>
        </p:txBody>
      </p:sp>
      <p:cxnSp>
        <p:nvCxnSpPr>
          <p:cNvPr id="8" name="直線單箭頭接點 7"/>
          <p:cNvCxnSpPr/>
          <p:nvPr/>
        </p:nvCxnSpPr>
        <p:spPr>
          <a:xfrm flipV="1">
            <a:off x="1413990" y="3453626"/>
            <a:ext cx="1213794" cy="2634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H="1" flipV="1">
            <a:off x="1413990" y="3933056"/>
            <a:ext cx="1069778" cy="1440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4499992" y="2933641"/>
            <a:ext cx="2232248" cy="18722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/>
              <a:t>system_call</a:t>
            </a:r>
            <a:r>
              <a:rPr lang="en-US" altLang="zh-TW" sz="1400" dirty="0"/>
              <a:t>:</a:t>
            </a:r>
            <a:br>
              <a:rPr lang="en-US" altLang="zh-TW" sz="1400" dirty="0"/>
            </a:br>
            <a:r>
              <a:rPr lang="en-US" altLang="zh-TW" sz="1400" dirty="0"/>
              <a:t>…</a:t>
            </a:r>
            <a:br>
              <a:rPr lang="en-US" altLang="zh-TW" sz="1400" dirty="0"/>
            </a:br>
            <a:r>
              <a:rPr lang="en-US" altLang="zh-TW" sz="1400" dirty="0" err="1"/>
              <a:t>sys_xyz</a:t>
            </a:r>
            <a:r>
              <a:rPr lang="en-US" altLang="zh-TW" sz="1400" dirty="0"/>
              <a:t>()</a:t>
            </a:r>
          </a:p>
          <a:p>
            <a:pPr algn="ctr"/>
            <a:r>
              <a:rPr lang="en-US" altLang="zh-TW" sz="1400" dirty="0"/>
              <a:t>…</a:t>
            </a:r>
          </a:p>
          <a:p>
            <a:pPr algn="ctr"/>
            <a:r>
              <a:rPr lang="en-US" altLang="zh-TW" sz="1400" dirty="0" err="1"/>
              <a:t>ret_from_sys_call</a:t>
            </a:r>
            <a:r>
              <a:rPr lang="en-US" altLang="zh-TW" sz="1400" dirty="0"/>
              <a:t>:</a:t>
            </a:r>
            <a:br>
              <a:rPr lang="en-US" altLang="zh-TW" sz="1400" dirty="0"/>
            </a:br>
            <a:r>
              <a:rPr lang="en-US" altLang="zh-TW" sz="1400" dirty="0"/>
              <a:t>…</a:t>
            </a:r>
            <a:br>
              <a:rPr lang="en-US" altLang="zh-TW" sz="1400" dirty="0"/>
            </a:br>
            <a:r>
              <a:rPr lang="en-US" altLang="zh-TW" sz="1400" dirty="0" err="1"/>
              <a:t>iret</a:t>
            </a:r>
            <a:endParaRPr lang="zh-TW" altLang="en-US" sz="1400" dirty="0"/>
          </a:p>
        </p:txBody>
      </p:sp>
      <p:sp>
        <p:nvSpPr>
          <p:cNvPr id="16" name="圓角矩形 15"/>
          <p:cNvSpPr/>
          <p:nvPr/>
        </p:nvSpPr>
        <p:spPr>
          <a:xfrm>
            <a:off x="7133186" y="3229029"/>
            <a:ext cx="1584176" cy="129614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sys_xyz</a:t>
            </a:r>
            <a:r>
              <a:rPr lang="en-US" altLang="zh-TW" sz="1400" dirty="0" smtClean="0"/>
              <a:t>(){</a:t>
            </a:r>
          </a:p>
          <a:p>
            <a:pPr algn="ctr"/>
            <a:r>
              <a:rPr lang="en-US" altLang="zh-TW" sz="1400" dirty="0" smtClean="0"/>
              <a:t>…</a:t>
            </a:r>
            <a:br>
              <a:rPr lang="en-US" altLang="zh-TW" sz="1400" dirty="0" smtClean="0"/>
            </a:br>
            <a:r>
              <a:rPr lang="en-US" altLang="zh-TW" sz="1400" dirty="0" smtClean="0"/>
              <a:t>}</a:t>
            </a:r>
            <a:endParaRPr lang="zh-TW" altLang="en-US" sz="1400" dirty="0"/>
          </a:p>
        </p:txBody>
      </p:sp>
      <p:cxnSp>
        <p:nvCxnSpPr>
          <p:cNvPr id="18" name="直線單箭頭接點 17"/>
          <p:cNvCxnSpPr/>
          <p:nvPr/>
        </p:nvCxnSpPr>
        <p:spPr>
          <a:xfrm flipV="1">
            <a:off x="3587993" y="3293682"/>
            <a:ext cx="1499962" cy="438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H="1" flipV="1">
            <a:off x="3587993" y="4005064"/>
            <a:ext cx="1776096" cy="5201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5942665" y="3645024"/>
            <a:ext cx="1581663" cy="7200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H="1" flipV="1">
            <a:off x="6309765" y="4077072"/>
            <a:ext cx="1214564" cy="4925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圓角矩形 29"/>
          <p:cNvSpPr/>
          <p:nvPr/>
        </p:nvSpPr>
        <p:spPr>
          <a:xfrm>
            <a:off x="107503" y="2276872"/>
            <a:ext cx="4104457" cy="26642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32" name="圓角矩形 31"/>
          <p:cNvSpPr/>
          <p:nvPr/>
        </p:nvSpPr>
        <p:spPr>
          <a:xfrm>
            <a:off x="4428661" y="2271370"/>
            <a:ext cx="4391811" cy="2669798"/>
          </a:xfrm>
          <a:prstGeom prst="round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1413990" y="2288393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User mode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5942665" y="2288393"/>
            <a:ext cx="1382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Kernel mode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517368" y="4937385"/>
            <a:ext cx="14662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 smtClean="0"/>
              <a:t>System call </a:t>
            </a:r>
            <a:br>
              <a:rPr lang="en-US" altLang="zh-TW" b="1" dirty="0" smtClean="0"/>
            </a:br>
            <a:r>
              <a:rPr lang="en-US" altLang="zh-TW" b="1" dirty="0" smtClean="0"/>
              <a:t>invocation in </a:t>
            </a:r>
            <a:br>
              <a:rPr lang="en-US" altLang="zh-TW" b="1" dirty="0" smtClean="0"/>
            </a:br>
            <a:r>
              <a:rPr lang="en-US" altLang="zh-TW" b="1" dirty="0" smtClean="0"/>
              <a:t>application </a:t>
            </a:r>
            <a:br>
              <a:rPr lang="en-US" altLang="zh-TW" b="1" dirty="0" smtClean="0"/>
            </a:br>
            <a:r>
              <a:rPr lang="en-US" altLang="zh-TW" b="1" dirty="0" smtClean="0"/>
              <a:t>program</a:t>
            </a:r>
            <a:endParaRPr lang="zh-TW" altLang="en-US" b="1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2387505" y="4917067"/>
            <a:ext cx="17767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 smtClean="0"/>
              <a:t>Wrapper routine</a:t>
            </a:r>
            <a:br>
              <a:rPr lang="en-US" altLang="zh-TW" b="1" dirty="0" smtClean="0"/>
            </a:br>
            <a:r>
              <a:rPr lang="en-US" altLang="zh-TW" b="1" dirty="0" smtClean="0"/>
              <a:t>in </a:t>
            </a:r>
            <a:r>
              <a:rPr lang="en-US" altLang="zh-TW" b="1" dirty="0" err="1" smtClean="0"/>
              <a:t>libc</a:t>
            </a:r>
            <a:r>
              <a:rPr lang="en-US" altLang="zh-TW" b="1" dirty="0" smtClean="0"/>
              <a:t> standard </a:t>
            </a:r>
            <a:br>
              <a:rPr lang="en-US" altLang="zh-TW" b="1" dirty="0" smtClean="0"/>
            </a:br>
            <a:r>
              <a:rPr lang="en-US" altLang="zh-TW" b="1" dirty="0" smtClean="0"/>
              <a:t>library</a:t>
            </a:r>
            <a:endParaRPr lang="zh-TW" altLang="en-US" b="1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4600585" y="4940394"/>
            <a:ext cx="2031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 smtClean="0"/>
              <a:t>System call handler</a:t>
            </a:r>
            <a:endParaRPr lang="zh-TW" altLang="en-US" b="1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6944781" y="4928792"/>
            <a:ext cx="1960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 smtClean="0"/>
              <a:t>System call service</a:t>
            </a:r>
            <a:br>
              <a:rPr lang="en-US" altLang="zh-TW" b="1" dirty="0" smtClean="0"/>
            </a:br>
            <a:r>
              <a:rPr lang="en-US" altLang="zh-TW" b="1" dirty="0" smtClean="0"/>
              <a:t>routine</a:t>
            </a:r>
            <a:endParaRPr lang="zh-TW" altLang="en-US" b="1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-40665" y="6589973"/>
            <a:ext cx="7972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Referenced from </a:t>
            </a:r>
            <a:r>
              <a:rPr lang="en-US" altLang="zh-TW" sz="1400" b="1" dirty="0" smtClean="0"/>
              <a:t>Understanding the LINUX KERNEL</a:t>
            </a:r>
            <a:r>
              <a:rPr lang="en-US" altLang="zh-TW" sz="1400" dirty="0" smtClean="0"/>
              <a:t>, edited by DANIEL P. BOVET &amp; MARCO CESATI, O’REILLY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1584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609600" y="427038"/>
            <a:ext cx="806685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>
                <a:solidFill>
                  <a:prstClr val="black"/>
                </a:solidFill>
              </a:rPr>
              <a:t>System</a:t>
            </a:r>
            <a:r>
              <a:rPr lang="zh-TW" altLang="en-US" dirty="0" smtClean="0">
                <a:solidFill>
                  <a:prstClr val="black"/>
                </a:solidFill>
              </a:rPr>
              <a:t> </a:t>
            </a:r>
            <a:r>
              <a:rPr lang="en-US" altLang="zh-TW" dirty="0"/>
              <a:t>Structure</a:t>
            </a:r>
            <a:endParaRPr lang="zh-TW" altLang="en-US" dirty="0">
              <a:solidFill>
                <a:prstClr val="black"/>
              </a:solidFill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52" y="1412776"/>
            <a:ext cx="8839200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707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609600" y="427038"/>
            <a:ext cx="79228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What is Interrupt ? </a:t>
            </a:r>
            <a:endParaRPr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467544" y="1700808"/>
            <a:ext cx="9577064" cy="4525963"/>
          </a:xfrm>
        </p:spPr>
        <p:txBody>
          <a:bodyPr>
            <a:normAutofit/>
          </a:bodyPr>
          <a:lstStyle/>
          <a:p>
            <a:pPr>
              <a:lnSpc>
                <a:spcPts val="3840"/>
              </a:lnSpc>
            </a:pPr>
            <a:r>
              <a:rPr lang="en-US" altLang="zh-TW" dirty="0" smtClean="0"/>
              <a:t>An interrupt is usually defined as a </a:t>
            </a:r>
            <a:r>
              <a:rPr lang="en-US" altLang="zh-TW" dirty="0"/>
              <a:t>signal </a:t>
            </a:r>
            <a:r>
              <a:rPr lang="en-US" altLang="zh-TW" dirty="0" smtClean="0"/>
              <a:t>to </a:t>
            </a:r>
            <a:r>
              <a:rPr lang="en-US" altLang="zh-TW" dirty="0"/>
              <a:t>the 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CPU   </a:t>
            </a:r>
            <a:r>
              <a:rPr lang="en-US" altLang="zh-TW" dirty="0"/>
              <a:t>emitted </a:t>
            </a:r>
            <a:r>
              <a:rPr lang="en-US" altLang="zh-TW" dirty="0" smtClean="0"/>
              <a:t>  </a:t>
            </a:r>
            <a:r>
              <a:rPr lang="en-US" altLang="zh-TW" dirty="0"/>
              <a:t>by </a:t>
            </a:r>
            <a:r>
              <a:rPr lang="en-US" altLang="zh-TW" dirty="0" smtClean="0"/>
              <a:t>  </a:t>
            </a:r>
            <a:r>
              <a:rPr lang="en-US" altLang="zh-TW" dirty="0"/>
              <a:t>hardware </a:t>
            </a:r>
            <a:r>
              <a:rPr lang="en-US" altLang="zh-TW" dirty="0" smtClean="0"/>
              <a:t>  </a:t>
            </a:r>
            <a:r>
              <a:rPr lang="en-US" altLang="zh-TW" dirty="0"/>
              <a:t>or </a:t>
            </a:r>
            <a:r>
              <a:rPr lang="en-US" altLang="zh-TW" dirty="0" smtClean="0"/>
              <a:t>  software  that </a:t>
            </a:r>
            <a:br>
              <a:rPr lang="en-US" altLang="zh-TW" dirty="0" smtClean="0"/>
            </a:br>
            <a:r>
              <a:rPr lang="en-US" altLang="zh-TW" dirty="0" smtClean="0"/>
              <a:t>stops the execution of a running program and </a:t>
            </a:r>
            <a:br>
              <a:rPr lang="en-US" altLang="zh-TW" dirty="0" smtClean="0"/>
            </a:br>
            <a:r>
              <a:rPr lang="en-US" altLang="zh-TW" dirty="0" smtClean="0"/>
              <a:t>perform </a:t>
            </a:r>
            <a:r>
              <a:rPr lang="en-US" altLang="zh-TW" dirty="0"/>
              <a:t>another action(Interrupt </a:t>
            </a:r>
            <a:r>
              <a:rPr lang="en-US" altLang="zh-TW" dirty="0" smtClean="0"/>
              <a:t>Service Routine)</a:t>
            </a:r>
          </a:p>
          <a:p>
            <a:pPr marL="0" indent="0">
              <a:lnSpc>
                <a:spcPts val="3840"/>
              </a:lnSpc>
              <a:buNone/>
            </a:pPr>
            <a:r>
              <a:rPr lang="en-US" altLang="zh-TW" sz="2800" dirty="0"/>
              <a:t/>
            </a:r>
            <a:br>
              <a:rPr lang="en-US" altLang="zh-TW" sz="2800" dirty="0"/>
            </a:br>
            <a:endParaRPr lang="en-US" altLang="zh-TW" sz="2800" dirty="0"/>
          </a:p>
          <a:p>
            <a:pPr>
              <a:lnSpc>
                <a:spcPts val="3840"/>
              </a:lnSpc>
            </a:pP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91605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467544" y="1700808"/>
            <a:ext cx="9577064" cy="5544616"/>
          </a:xfrm>
        </p:spPr>
        <p:txBody>
          <a:bodyPr>
            <a:normAutofit/>
          </a:bodyPr>
          <a:lstStyle/>
          <a:p>
            <a:pPr>
              <a:lnSpc>
                <a:spcPts val="3840"/>
              </a:lnSpc>
            </a:pPr>
            <a:r>
              <a:rPr lang="en-US" altLang="zh-TW" dirty="0" smtClean="0"/>
              <a:t>Interrupts  are  often divided into:</a:t>
            </a:r>
            <a:br>
              <a:rPr lang="en-US" altLang="zh-TW" dirty="0" smtClean="0"/>
            </a:br>
            <a:r>
              <a:rPr lang="en-US" altLang="zh-TW" dirty="0"/>
              <a:t>–</a:t>
            </a:r>
            <a:r>
              <a:rPr lang="en-US" altLang="zh-TW" dirty="0" smtClean="0"/>
              <a:t> Synchronous interrupts</a:t>
            </a:r>
            <a:br>
              <a:rPr lang="en-US" altLang="zh-TW" dirty="0" smtClean="0"/>
            </a:br>
            <a:r>
              <a:rPr lang="en-US" altLang="zh-TW" dirty="0" smtClean="0"/>
              <a:t>   </a:t>
            </a:r>
            <a:r>
              <a:rPr lang="en-US" altLang="zh-TW" sz="2800" dirty="0" smtClean="0"/>
              <a:t>*</a:t>
            </a:r>
            <a:r>
              <a:rPr lang="en-US" altLang="zh-TW" dirty="0" smtClean="0"/>
              <a:t> </a:t>
            </a:r>
            <a:r>
              <a:rPr lang="en-US" altLang="zh-TW" sz="2800" dirty="0" smtClean="0"/>
              <a:t>CPU </a:t>
            </a:r>
            <a:r>
              <a:rPr lang="en-US" altLang="zh-TW" sz="2800" dirty="0"/>
              <a:t>control </a:t>
            </a:r>
            <a:r>
              <a:rPr lang="en-US" altLang="zh-TW" sz="2800" dirty="0" smtClean="0"/>
              <a:t>unit issues them only after terminating </a:t>
            </a:r>
            <a:br>
              <a:rPr lang="en-US" altLang="zh-TW" sz="2800" dirty="0" smtClean="0"/>
            </a:br>
            <a:r>
              <a:rPr lang="en-US" altLang="zh-TW" sz="2800" dirty="0" smtClean="0"/>
              <a:t>       the </a:t>
            </a:r>
            <a:r>
              <a:rPr lang="en-US" altLang="zh-TW" sz="2800" dirty="0" err="1" smtClean="0"/>
              <a:t>excution</a:t>
            </a:r>
            <a:r>
              <a:rPr lang="en-US" altLang="zh-TW" sz="2800" dirty="0" smtClean="0"/>
              <a:t> of an instruction</a:t>
            </a:r>
            <a:br>
              <a:rPr lang="en-US" altLang="zh-TW" sz="2800" dirty="0" smtClean="0"/>
            </a:br>
            <a:r>
              <a:rPr lang="en-US" altLang="zh-TW" dirty="0" smtClean="0"/>
              <a:t>– Asynchronous interrupts</a:t>
            </a:r>
            <a:br>
              <a:rPr lang="en-US" altLang="zh-TW" dirty="0" smtClean="0"/>
            </a:br>
            <a:r>
              <a:rPr lang="en-US" altLang="zh-TW" sz="2800" dirty="0" smtClean="0"/>
              <a:t>    * Generated by other external hardware devices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     </a:t>
            </a:r>
            <a:r>
              <a:rPr lang="en-US" altLang="zh-TW" sz="2800" dirty="0" smtClean="0"/>
              <a:t>  at arbitrary times, </a:t>
            </a:r>
            <a:r>
              <a:rPr lang="en-US" altLang="zh-TW" sz="2800" dirty="0"/>
              <a:t>it can occur in the middle of </a:t>
            </a:r>
            <a:br>
              <a:rPr lang="en-US" altLang="zh-TW" sz="2800" dirty="0"/>
            </a:br>
            <a:r>
              <a:rPr lang="en-US" altLang="zh-TW" sz="2800" dirty="0" smtClean="0"/>
              <a:t>        instruction </a:t>
            </a:r>
            <a:r>
              <a:rPr lang="en-US" altLang="zh-TW" sz="2800" dirty="0"/>
              <a:t>execution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2800" dirty="0"/>
              <a:t/>
            </a:r>
            <a:br>
              <a:rPr lang="en-US" altLang="zh-TW" sz="2800" dirty="0"/>
            </a:br>
            <a:endParaRPr lang="en-US" altLang="zh-TW" sz="2800" dirty="0"/>
          </a:p>
          <a:p>
            <a:pPr>
              <a:lnSpc>
                <a:spcPts val="3840"/>
              </a:lnSpc>
            </a:pPr>
            <a:endParaRPr lang="en-US" altLang="zh-TW" sz="2800" dirty="0" smtClean="0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609600" y="427038"/>
            <a:ext cx="806685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Interrupt </a:t>
            </a:r>
            <a:r>
              <a:rPr lang="en-US" altLang="zh-TW" dirty="0" smtClean="0"/>
              <a:t>classification(1/5)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382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467544" y="1700808"/>
            <a:ext cx="9577064" cy="4525963"/>
          </a:xfrm>
        </p:spPr>
        <p:txBody>
          <a:bodyPr>
            <a:normAutofit/>
          </a:bodyPr>
          <a:lstStyle/>
          <a:p>
            <a:pPr>
              <a:lnSpc>
                <a:spcPts val="3840"/>
              </a:lnSpc>
            </a:pPr>
            <a:r>
              <a:rPr lang="en-US" altLang="zh-TW" dirty="0" smtClean="0"/>
              <a:t>The Intel documentation(x86 manuals) designate </a:t>
            </a:r>
            <a:r>
              <a:rPr lang="en-US" altLang="zh-TW" dirty="0"/>
              <a:t>asynchronous &amp; synchronous   </a:t>
            </a:r>
            <a:r>
              <a:rPr lang="en-US" altLang="zh-TW" dirty="0" smtClean="0"/>
              <a:t>interrupts   as </a:t>
            </a:r>
            <a:r>
              <a:rPr lang="en-US" altLang="zh-TW" b="1" i="1" dirty="0"/>
              <a:t>interrupts </a:t>
            </a:r>
            <a:r>
              <a:rPr lang="en-US" altLang="zh-TW" dirty="0" smtClean="0"/>
              <a:t>&amp;</a:t>
            </a:r>
            <a:r>
              <a:rPr lang="en-US" altLang="zh-TW" b="1" i="1" dirty="0"/>
              <a:t> exceptions </a:t>
            </a:r>
            <a:r>
              <a:rPr lang="en-US" altLang="zh-TW" dirty="0" smtClean="0"/>
              <a:t>and </a:t>
            </a:r>
            <a:r>
              <a:rPr lang="en-US" altLang="zh-TW" dirty="0" smtClean="0"/>
              <a:t>classifies them as:</a:t>
            </a:r>
            <a:br>
              <a:rPr lang="en-US" altLang="zh-TW" dirty="0" smtClean="0"/>
            </a:br>
            <a:r>
              <a:rPr lang="en-US" altLang="zh-TW" sz="2800" dirty="0" smtClean="0"/>
              <a:t>– Interrupts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2400" dirty="0" smtClean="0"/>
              <a:t>    * </a:t>
            </a:r>
            <a:r>
              <a:rPr lang="en-US" altLang="zh-TW" sz="2400" dirty="0" err="1" smtClean="0"/>
              <a:t>Maskable</a:t>
            </a:r>
            <a:r>
              <a:rPr lang="en-US" altLang="zh-TW" sz="2400" dirty="0" smtClean="0"/>
              <a:t> interrupts</a:t>
            </a: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r>
              <a:rPr lang="en-US" altLang="zh-TW" sz="2800" dirty="0" smtClean="0"/>
              <a:t>      </a:t>
            </a:r>
            <a:r>
              <a:rPr lang="en-US" altLang="zh-TW" sz="2200" dirty="0" smtClean="0"/>
              <a:t>- </a:t>
            </a:r>
            <a:r>
              <a:rPr lang="en-US" altLang="zh-TW" sz="2200" dirty="0"/>
              <a:t>T</a:t>
            </a:r>
            <a:r>
              <a:rPr lang="en-US" altLang="zh-TW" sz="2200" dirty="0" smtClean="0"/>
              <a:t>he signal sent to the INTR pin of CPU, they can be disable by</a:t>
            </a:r>
            <a:br>
              <a:rPr lang="en-US" altLang="zh-TW" sz="2200" dirty="0" smtClean="0"/>
            </a:br>
            <a:r>
              <a:rPr lang="en-US" altLang="zh-TW" sz="2200" dirty="0" smtClean="0"/>
              <a:t>          clearing the flag. All IRQs issued by I/O devices give rise to </a:t>
            </a:r>
            <a:br>
              <a:rPr lang="en-US" altLang="zh-TW" sz="2200" dirty="0" smtClean="0"/>
            </a:br>
            <a:r>
              <a:rPr lang="en-US" altLang="zh-TW" sz="2200" dirty="0" smtClean="0"/>
              <a:t>          </a:t>
            </a:r>
            <a:r>
              <a:rPr lang="en-US" altLang="zh-TW" sz="2200" dirty="0" err="1" smtClean="0"/>
              <a:t>maskable</a:t>
            </a:r>
            <a:r>
              <a:rPr lang="en-US" altLang="zh-TW" sz="2200" dirty="0" smtClean="0"/>
              <a:t> interrupts.</a:t>
            </a:r>
            <a:r>
              <a:rPr lang="en-US" altLang="zh-TW" sz="2200" b="1" i="1" dirty="0"/>
              <a:t/>
            </a:r>
            <a:br>
              <a:rPr lang="en-US" altLang="zh-TW" sz="2200" b="1" i="1" dirty="0"/>
            </a:br>
            <a:endParaRPr lang="en-US" altLang="zh-TW" sz="2200" b="1" i="1" dirty="0"/>
          </a:p>
          <a:p>
            <a:pPr>
              <a:lnSpc>
                <a:spcPts val="3840"/>
              </a:lnSpc>
            </a:pPr>
            <a:endParaRPr lang="en-US" altLang="zh-TW" sz="2800" dirty="0" smtClean="0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609600" y="427038"/>
            <a:ext cx="806685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Interrupt classification(2/5)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738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467544" y="1700808"/>
            <a:ext cx="10009112" cy="5472608"/>
          </a:xfrm>
        </p:spPr>
        <p:txBody>
          <a:bodyPr>
            <a:normAutofit/>
          </a:bodyPr>
          <a:lstStyle/>
          <a:p>
            <a:pPr marL="0" indent="0">
              <a:lnSpc>
                <a:spcPts val="3840"/>
              </a:lnSpc>
              <a:buNone/>
            </a:pPr>
            <a:r>
              <a:rPr lang="en-US" altLang="zh-TW" dirty="0" smtClean="0"/>
              <a:t>    </a:t>
            </a:r>
            <a:r>
              <a:rPr lang="en-US" altLang="zh-TW" sz="2800" dirty="0"/>
              <a:t>– </a:t>
            </a:r>
            <a:r>
              <a:rPr lang="en-US" altLang="zh-TW" sz="2800" dirty="0" smtClean="0"/>
              <a:t>Interrupts(</a:t>
            </a:r>
            <a:r>
              <a:rPr lang="en-US" altLang="zh-TW" sz="2800" dirty="0" err="1" smtClean="0"/>
              <a:t>cont</a:t>
            </a:r>
            <a:r>
              <a:rPr lang="en-US" altLang="zh-TW" sz="2800" dirty="0" smtClean="0"/>
              <a:t>)      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       </a:t>
            </a:r>
            <a:r>
              <a:rPr lang="en-US" altLang="zh-TW" sz="2400" dirty="0" smtClean="0"/>
              <a:t>* </a:t>
            </a:r>
            <a:r>
              <a:rPr lang="en-US" altLang="zh-TW" sz="2400" dirty="0" err="1" smtClean="0"/>
              <a:t>Nonmaskable</a:t>
            </a:r>
            <a:r>
              <a:rPr lang="en-US" altLang="zh-TW" sz="2400" dirty="0" smtClean="0"/>
              <a:t> interrupts</a:t>
            </a: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r>
              <a:rPr lang="en-US" altLang="zh-TW" sz="2800" dirty="0" smtClean="0"/>
              <a:t>           </a:t>
            </a:r>
            <a:r>
              <a:rPr lang="en-US" altLang="zh-TW" sz="2200" dirty="0" smtClean="0"/>
              <a:t>- </a:t>
            </a:r>
            <a:r>
              <a:rPr lang="en-US" altLang="zh-TW" sz="2200" dirty="0"/>
              <a:t>T</a:t>
            </a:r>
            <a:r>
              <a:rPr lang="en-US" altLang="zh-TW" sz="2200" dirty="0" smtClean="0"/>
              <a:t>he signal sent to the NMI pin of CPU, they can not disable by </a:t>
            </a:r>
            <a:br>
              <a:rPr lang="en-US" altLang="zh-TW" sz="2200" dirty="0" smtClean="0"/>
            </a:br>
            <a:r>
              <a:rPr lang="en-US" altLang="zh-TW" sz="2200" dirty="0" smtClean="0"/>
              <a:t>                clearing the flag. Only a few critical events(ex</a:t>
            </a:r>
            <a:r>
              <a:rPr lang="en-US" altLang="zh-TW" sz="2200" dirty="0"/>
              <a:t>: hardware failures</a:t>
            </a:r>
            <a:r>
              <a:rPr lang="en-US" altLang="zh-TW" sz="2200" dirty="0" smtClean="0"/>
              <a:t>) </a:t>
            </a:r>
            <a:br>
              <a:rPr lang="en-US" altLang="zh-TW" sz="2200" dirty="0" smtClean="0"/>
            </a:br>
            <a:r>
              <a:rPr lang="en-US" altLang="zh-TW" sz="2200" dirty="0" smtClean="0"/>
              <a:t>                give rise to </a:t>
            </a:r>
            <a:r>
              <a:rPr lang="en-US" altLang="zh-TW" sz="2200" dirty="0" err="1" smtClean="0"/>
              <a:t>nonmaskable</a:t>
            </a:r>
            <a:r>
              <a:rPr lang="en-US" altLang="zh-TW" sz="2200" dirty="0" smtClean="0"/>
              <a:t> interrupts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                  </a:t>
            </a:r>
            <a:r>
              <a:rPr lang="en-US" altLang="zh-TW" b="1" i="1" dirty="0"/>
              <a:t/>
            </a:r>
            <a:br>
              <a:rPr lang="en-US" altLang="zh-TW" b="1" i="1" dirty="0"/>
            </a:br>
            <a:endParaRPr lang="en-US" altLang="zh-TW" b="1" i="1" dirty="0"/>
          </a:p>
          <a:p>
            <a:pPr>
              <a:lnSpc>
                <a:spcPts val="3840"/>
              </a:lnSpc>
            </a:pPr>
            <a:endParaRPr lang="en-US" altLang="zh-TW" sz="2800" dirty="0" smtClean="0"/>
          </a:p>
        </p:txBody>
      </p:sp>
      <p:sp>
        <p:nvSpPr>
          <p:cNvPr id="12" name="標題 1"/>
          <p:cNvSpPr txBox="1">
            <a:spLocks/>
          </p:cNvSpPr>
          <p:nvPr/>
        </p:nvSpPr>
        <p:spPr>
          <a:xfrm>
            <a:off x="609600" y="427038"/>
            <a:ext cx="806685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Interrupt </a:t>
            </a:r>
            <a:r>
              <a:rPr lang="en-US" altLang="zh-TW" dirty="0" smtClean="0"/>
              <a:t>classification(3/5)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427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"/>
          <p:cNvSpPr txBox="1">
            <a:spLocks/>
          </p:cNvSpPr>
          <p:nvPr/>
        </p:nvSpPr>
        <p:spPr>
          <a:xfrm>
            <a:off x="609600" y="427038"/>
            <a:ext cx="806685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Interrupt </a:t>
            </a:r>
            <a:r>
              <a:rPr lang="en-US" altLang="zh-TW" dirty="0" smtClean="0"/>
              <a:t>classification(4/5)</a:t>
            </a:r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88" y="1582986"/>
            <a:ext cx="8043133" cy="4772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418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467544" y="1700808"/>
            <a:ext cx="10297144" cy="6120680"/>
          </a:xfrm>
        </p:spPr>
        <p:txBody>
          <a:bodyPr>
            <a:normAutofit/>
          </a:bodyPr>
          <a:lstStyle/>
          <a:p>
            <a:pPr marL="0" indent="0">
              <a:lnSpc>
                <a:spcPts val="3840"/>
              </a:lnSpc>
              <a:buNone/>
            </a:pPr>
            <a:r>
              <a:rPr lang="en-US" altLang="zh-TW" sz="3600" dirty="0"/>
              <a:t> </a:t>
            </a:r>
            <a:r>
              <a:rPr lang="en-US" altLang="zh-TW" sz="3600" dirty="0" smtClean="0"/>
              <a:t>    </a:t>
            </a:r>
            <a:r>
              <a:rPr lang="en-US" altLang="zh-TW" sz="2800" dirty="0" smtClean="0"/>
              <a:t>– </a:t>
            </a:r>
            <a:r>
              <a:rPr lang="en-US" altLang="zh-TW" sz="2800" dirty="0"/>
              <a:t>Exceptions</a:t>
            </a:r>
            <a:r>
              <a:rPr lang="en-US" altLang="zh-TW" sz="3600" dirty="0"/>
              <a:t/>
            </a:r>
            <a:br>
              <a:rPr lang="en-US" altLang="zh-TW" sz="3600" dirty="0"/>
            </a:br>
            <a:r>
              <a:rPr lang="en-US" altLang="zh-TW" sz="3600" dirty="0"/>
              <a:t>       </a:t>
            </a:r>
            <a:r>
              <a:rPr lang="en-US" altLang="zh-TW" sz="2400" dirty="0" smtClean="0"/>
              <a:t>* </a:t>
            </a:r>
            <a:r>
              <a:rPr lang="en-US" altLang="zh-TW" sz="2400" dirty="0"/>
              <a:t>Processor-detected exceptions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sz="2200" dirty="0"/>
              <a:t>            </a:t>
            </a:r>
            <a:r>
              <a:rPr lang="en-US" altLang="zh-TW" sz="2200" dirty="0" smtClean="0"/>
              <a:t>   - </a:t>
            </a:r>
            <a:r>
              <a:rPr lang="en-US" altLang="zh-TW" sz="2200" dirty="0" err="1" smtClean="0"/>
              <a:t>Generted</a:t>
            </a:r>
            <a:r>
              <a:rPr lang="en-US" altLang="zh-TW" sz="2200" dirty="0" smtClean="0"/>
              <a:t>  when  the  </a:t>
            </a:r>
            <a:r>
              <a:rPr lang="en-US" altLang="zh-TW" sz="2200" dirty="0"/>
              <a:t>CPU </a:t>
            </a:r>
            <a:r>
              <a:rPr lang="en-US" altLang="zh-TW" sz="2200" dirty="0" smtClean="0"/>
              <a:t> detects  an  </a:t>
            </a:r>
            <a:r>
              <a:rPr lang="en-US" altLang="zh-TW" sz="2200" dirty="0"/>
              <a:t>anomalous </a:t>
            </a:r>
            <a:r>
              <a:rPr lang="en-US" altLang="zh-TW" sz="2200" dirty="0" smtClean="0"/>
              <a:t>  condition</a:t>
            </a:r>
            <a:br>
              <a:rPr lang="en-US" altLang="zh-TW" sz="2200" dirty="0" smtClean="0"/>
            </a:br>
            <a:r>
              <a:rPr lang="en-US" altLang="zh-TW" sz="2200" dirty="0" smtClean="0"/>
              <a:t>                 (</a:t>
            </a:r>
            <a:r>
              <a:rPr lang="en-US" altLang="zh-TW" sz="2200" dirty="0" err="1" smtClean="0"/>
              <a:t>ex:divide</a:t>
            </a:r>
            <a:r>
              <a:rPr lang="en-US" altLang="zh-TW" sz="2200" dirty="0" smtClean="0"/>
              <a:t> by </a:t>
            </a:r>
            <a:r>
              <a:rPr lang="en-US" altLang="zh-TW" sz="2200" dirty="0"/>
              <a:t>zero) while executing an instruction</a:t>
            </a:r>
            <a:r>
              <a:rPr lang="en-US" altLang="zh-TW" sz="2200" dirty="0" smtClean="0"/>
              <a:t>      </a:t>
            </a:r>
          </a:p>
          <a:p>
            <a:pPr marL="0" indent="0">
              <a:lnSpc>
                <a:spcPts val="3840"/>
              </a:lnSpc>
              <a:buNone/>
            </a:pPr>
            <a:r>
              <a:rPr lang="en-US" altLang="zh-TW" sz="2400" dirty="0" smtClean="0"/>
              <a:t>           * Programmed </a:t>
            </a:r>
            <a:r>
              <a:rPr lang="en-US" altLang="zh-TW" sz="2400" dirty="0" err="1" smtClean="0"/>
              <a:t>expections</a:t>
            </a: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r>
              <a:rPr lang="en-US" altLang="zh-TW" sz="2800" dirty="0" smtClean="0"/>
              <a:t>            </a:t>
            </a:r>
            <a:r>
              <a:rPr lang="en-US" altLang="zh-TW" sz="2200" dirty="0" smtClean="0"/>
              <a:t>- Occur at the request of the program(system call), they are trigged</a:t>
            </a:r>
            <a:br>
              <a:rPr lang="en-US" altLang="zh-TW" sz="2200" dirty="0" smtClean="0"/>
            </a:br>
            <a:r>
              <a:rPr lang="en-US" altLang="zh-TW" sz="2200" dirty="0" smtClean="0"/>
              <a:t>                  by </a:t>
            </a:r>
            <a:r>
              <a:rPr lang="en-US" altLang="zh-TW" sz="2200" b="1" dirty="0" err="1" smtClean="0"/>
              <a:t>int</a:t>
            </a:r>
            <a:r>
              <a:rPr lang="en-US" altLang="zh-TW" sz="2200" dirty="0" smtClean="0"/>
              <a:t> or </a:t>
            </a:r>
            <a:r>
              <a:rPr lang="en-US" altLang="zh-TW" sz="2200" b="1" dirty="0" smtClean="0"/>
              <a:t>int3</a:t>
            </a:r>
            <a:r>
              <a:rPr lang="en-US" altLang="zh-TW" sz="2200" dirty="0" smtClean="0"/>
              <a:t> assembly instructions</a:t>
            </a:r>
            <a:br>
              <a:rPr lang="en-US" altLang="zh-TW" sz="2200" dirty="0" smtClean="0"/>
            </a:br>
            <a:r>
              <a:rPr lang="en-US" altLang="zh-TW" sz="2200" dirty="0" smtClean="0"/>
              <a:t>                - They are often called </a:t>
            </a:r>
            <a:r>
              <a:rPr lang="en-US" altLang="zh-TW" sz="2200" b="1" i="1" dirty="0" smtClean="0"/>
              <a:t>software interrupts</a:t>
            </a:r>
            <a:r>
              <a:rPr lang="en-US" altLang="zh-TW" sz="2400" b="1" i="1" dirty="0" smtClean="0"/>
              <a:t/>
            </a:r>
            <a:br>
              <a:rPr lang="en-US" altLang="zh-TW" sz="2400" b="1" i="1" dirty="0" smtClean="0"/>
            </a:br>
            <a:r>
              <a:rPr lang="en-US" altLang="zh-TW" sz="2400" b="1" i="1" dirty="0" smtClean="0"/>
              <a:t/>
            </a:r>
            <a:br>
              <a:rPr lang="en-US" altLang="zh-TW" sz="2400" b="1" i="1" dirty="0" smtClean="0"/>
            </a:br>
            <a:r>
              <a:rPr lang="en-US" altLang="zh-TW" sz="2400" dirty="0" smtClean="0"/>
              <a:t>                  </a:t>
            </a:r>
            <a:r>
              <a:rPr lang="en-US" altLang="zh-TW" b="1" i="1" dirty="0"/>
              <a:t/>
            </a:r>
            <a:br>
              <a:rPr lang="en-US" altLang="zh-TW" b="1" i="1" dirty="0"/>
            </a:br>
            <a:endParaRPr lang="en-US" altLang="zh-TW" b="1" i="1" dirty="0"/>
          </a:p>
          <a:p>
            <a:pPr>
              <a:lnSpc>
                <a:spcPts val="3840"/>
              </a:lnSpc>
            </a:pPr>
            <a:endParaRPr lang="en-US" altLang="zh-TW" sz="2800" dirty="0" smtClean="0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609600" y="427038"/>
            <a:ext cx="806685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Interrupt </a:t>
            </a:r>
            <a:r>
              <a:rPr lang="en-US" altLang="zh-TW" dirty="0" smtClean="0"/>
              <a:t>classification(5/5)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188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608512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  <a:p>
            <a:r>
              <a:rPr lang="en-US" altLang="zh-TW" dirty="0" smtClean="0"/>
              <a:t>User mode &amp; kernel mode</a:t>
            </a:r>
          </a:p>
          <a:p>
            <a:r>
              <a:rPr lang="en-US" altLang="zh-TW" dirty="0"/>
              <a:t>System </a:t>
            </a:r>
            <a:r>
              <a:rPr lang="en-US" altLang="zh-TW" dirty="0" smtClean="0"/>
              <a:t>call</a:t>
            </a:r>
          </a:p>
          <a:p>
            <a:r>
              <a:rPr lang="en-US" altLang="zh-TW" dirty="0" smtClean="0"/>
              <a:t>Interrupt</a:t>
            </a:r>
          </a:p>
          <a:p>
            <a:r>
              <a:rPr lang="en-US" altLang="zh-TW" dirty="0" smtClean="0"/>
              <a:t>Kernel module</a:t>
            </a:r>
            <a:endParaRPr lang="en-US" altLang="zh-TW" dirty="0"/>
          </a:p>
          <a:p>
            <a:r>
              <a:rPr lang="en-US" altLang="zh-TW" dirty="0" smtClean="0"/>
              <a:t>Related</a:t>
            </a:r>
            <a:r>
              <a:rPr lang="zh-TW" altLang="en-US" dirty="0" smtClean="0"/>
              <a:t> </a:t>
            </a:r>
            <a:r>
              <a:rPr lang="en-US" altLang="zh-TW" dirty="0" smtClean="0"/>
              <a:t>information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about</a:t>
            </a:r>
            <a:r>
              <a:rPr lang="zh-TW" altLang="en-US" dirty="0" smtClean="0"/>
              <a:t> </a:t>
            </a:r>
            <a:r>
              <a:rPr lang="en-US" altLang="zh-TW" dirty="0" smtClean="0"/>
              <a:t>Linux kernel</a:t>
            </a:r>
          </a:p>
          <a:p>
            <a:r>
              <a:rPr lang="en-US" altLang="zh-TW" dirty="0"/>
              <a:t>Lab</a:t>
            </a:r>
            <a:r>
              <a:rPr lang="zh-TW" altLang="en-US" dirty="0"/>
              <a:t> </a:t>
            </a:r>
            <a:r>
              <a:rPr lang="en-US" altLang="zh-TW" dirty="0"/>
              <a:t>guide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653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609600" y="427038"/>
            <a:ext cx="79228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>
                <a:solidFill>
                  <a:prstClr val="black"/>
                </a:solidFill>
              </a:rPr>
              <a:t>Kernel module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467544" y="1700808"/>
            <a:ext cx="9577064" cy="4968552"/>
          </a:xfrm>
        </p:spPr>
        <p:txBody>
          <a:bodyPr>
            <a:normAutofit/>
          </a:bodyPr>
          <a:lstStyle/>
          <a:p>
            <a:pPr>
              <a:lnSpc>
                <a:spcPts val="3840"/>
              </a:lnSpc>
            </a:pPr>
            <a:r>
              <a:rPr lang="en-US" altLang="zh-TW" dirty="0" smtClean="0">
                <a:solidFill>
                  <a:prstClr val="black"/>
                </a:solidFill>
              </a:rPr>
              <a:t>A</a:t>
            </a:r>
            <a:r>
              <a:rPr lang="en-US" altLang="zh-TW" dirty="0"/>
              <a:t>n</a:t>
            </a:r>
            <a:r>
              <a:rPr lang="en-US" altLang="zh-TW" dirty="0" smtClean="0"/>
              <a:t> object file that can be inserted or removed </a:t>
            </a:r>
            <a:r>
              <a:rPr lang="en-US" altLang="zh-TW" dirty="0"/>
              <a:t>dynamically </a:t>
            </a:r>
            <a:r>
              <a:rPr lang="en-US" altLang="zh-TW" dirty="0" smtClean="0"/>
              <a:t>to the </a:t>
            </a:r>
            <a:r>
              <a:rPr lang="en-US" altLang="zh-TW" dirty="0"/>
              <a:t>running </a:t>
            </a:r>
            <a:r>
              <a:rPr lang="en-US" altLang="zh-TW" dirty="0" smtClean="0"/>
              <a:t>kernel</a:t>
            </a:r>
          </a:p>
          <a:p>
            <a:pPr>
              <a:lnSpc>
                <a:spcPts val="3840"/>
              </a:lnSpc>
            </a:pPr>
            <a:r>
              <a:rPr lang="en-US" altLang="zh-TW" dirty="0">
                <a:solidFill>
                  <a:prstClr val="black"/>
                </a:solidFill>
              </a:rPr>
              <a:t>Kernel </a:t>
            </a:r>
            <a:r>
              <a:rPr lang="en-US" altLang="zh-TW" dirty="0" smtClean="0"/>
              <a:t>modules are </a:t>
            </a:r>
            <a:r>
              <a:rPr lang="en-US" altLang="zh-TW" dirty="0"/>
              <a:t>typically used to add </a:t>
            </a:r>
            <a:r>
              <a:rPr lang="en-US" altLang="zh-TW" dirty="0" smtClean="0"/>
              <a:t>support</a:t>
            </a:r>
            <a:br>
              <a:rPr lang="en-US" altLang="zh-TW" dirty="0" smtClean="0"/>
            </a:br>
            <a:r>
              <a:rPr lang="en-US" altLang="zh-TW" dirty="0" smtClean="0"/>
              <a:t>for  new</a:t>
            </a:r>
            <a:r>
              <a:rPr lang="en-US" altLang="zh-TW" dirty="0"/>
              <a:t> </a:t>
            </a:r>
            <a:r>
              <a:rPr lang="en-US" altLang="zh-TW" dirty="0" smtClean="0"/>
              <a:t> hardware</a:t>
            </a:r>
            <a:r>
              <a:rPr lang="en-US" altLang="zh-TW" dirty="0"/>
              <a:t> </a:t>
            </a:r>
            <a:r>
              <a:rPr lang="en-US" altLang="zh-TW" dirty="0" smtClean="0"/>
              <a:t> or </a:t>
            </a:r>
            <a:r>
              <a:rPr lang="en-US" altLang="zh-TW" dirty="0"/>
              <a:t> </a:t>
            </a:r>
            <a:r>
              <a:rPr lang="en-US" altLang="zh-TW" dirty="0" err="1" smtClean="0">
                <a:solidFill>
                  <a:prstClr val="black"/>
                </a:solidFill>
              </a:rPr>
              <a:t>filesystem</a:t>
            </a:r>
            <a:r>
              <a:rPr lang="en-US" altLang="zh-TW" dirty="0" smtClean="0"/>
              <a:t>,  or  for  adding</a:t>
            </a:r>
            <a:r>
              <a:rPr lang="en-US" altLang="zh-TW" dirty="0"/>
              <a:t> 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system calls</a:t>
            </a:r>
            <a:br>
              <a:rPr lang="en-US" altLang="zh-TW" dirty="0" smtClean="0"/>
            </a:br>
            <a:r>
              <a:rPr lang="en-US" altLang="zh-TW" sz="2800" dirty="0" smtClean="0"/>
              <a:t>– USB</a:t>
            </a:r>
            <a:br>
              <a:rPr lang="en-US" altLang="zh-TW" sz="2800" dirty="0" smtClean="0"/>
            </a:br>
            <a:r>
              <a:rPr lang="en-US" altLang="zh-TW" sz="2800" dirty="0" smtClean="0"/>
              <a:t>– SATA</a:t>
            </a:r>
            <a:br>
              <a:rPr lang="en-US" altLang="zh-TW" sz="2800" dirty="0" smtClean="0"/>
            </a:br>
            <a:r>
              <a:rPr lang="en-US" altLang="zh-TW" sz="2800" dirty="0" smtClean="0"/>
              <a:t>– etc.</a:t>
            </a:r>
            <a:r>
              <a:rPr lang="en-US" altLang="zh-TW" sz="2800" dirty="0"/>
              <a:t/>
            </a:r>
            <a:br>
              <a:rPr lang="en-US" altLang="zh-TW" sz="2800" dirty="0"/>
            </a:br>
            <a:endParaRPr lang="en-US" altLang="zh-TW" sz="2800" dirty="0"/>
          </a:p>
          <a:p>
            <a:pPr>
              <a:lnSpc>
                <a:spcPts val="3840"/>
              </a:lnSpc>
            </a:pP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10563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467544" y="1700808"/>
            <a:ext cx="9937104" cy="6408712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Linux  kernel  source  official website: </a:t>
            </a:r>
            <a:br>
              <a:rPr lang="en-US" altLang="zh-TW" dirty="0" smtClean="0"/>
            </a:br>
            <a:r>
              <a:rPr lang="en-US" altLang="zh-TW" dirty="0" smtClean="0">
                <a:hlinkClick r:id="rId2"/>
              </a:rPr>
              <a:t>www.kernel.org</a:t>
            </a:r>
            <a:endParaRPr lang="en-US" altLang="zh-TW" dirty="0" smtClean="0"/>
          </a:p>
          <a:p>
            <a:r>
              <a:rPr lang="en-US" altLang="zh-TW" dirty="0" smtClean="0"/>
              <a:t>To date, the </a:t>
            </a:r>
            <a:r>
              <a:rPr lang="en-US" altLang="zh-TW" dirty="0" err="1" smtClean="0"/>
              <a:t>lastest</a:t>
            </a:r>
            <a:r>
              <a:rPr lang="en-US" altLang="zh-TW" dirty="0" smtClean="0"/>
              <a:t> </a:t>
            </a:r>
            <a:r>
              <a:rPr lang="en-US" altLang="zh-TW" dirty="0"/>
              <a:t>stable </a:t>
            </a:r>
            <a:r>
              <a:rPr lang="en-US" altLang="zh-TW" dirty="0" smtClean="0"/>
              <a:t>version is </a:t>
            </a:r>
            <a:r>
              <a:rPr lang="en-US" altLang="zh-TW" dirty="0" smtClean="0"/>
              <a:t>3.13.6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/>
              <a:t>Get the version </a:t>
            </a:r>
            <a:r>
              <a:rPr lang="en-US" altLang="zh-TW" dirty="0" smtClean="0"/>
              <a:t>number of your Linux</a:t>
            </a:r>
            <a:br>
              <a:rPr lang="en-US" altLang="zh-TW" dirty="0" smtClean="0"/>
            </a:br>
            <a:r>
              <a:rPr lang="en-US" altLang="zh-TW" dirty="0" smtClean="0"/>
              <a:t>– $ </a:t>
            </a:r>
            <a:r>
              <a:rPr lang="en-US" altLang="zh-TW" dirty="0" err="1" smtClean="0"/>
              <a:t>uname</a:t>
            </a:r>
            <a:r>
              <a:rPr lang="en-US" altLang="zh-TW" dirty="0" smtClean="0"/>
              <a:t> -r</a:t>
            </a:r>
            <a:br>
              <a:rPr lang="en-US" altLang="zh-TW" dirty="0" smtClean="0"/>
            </a:b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smtClean="0"/>
              <a:t>ex:</a:t>
            </a:r>
            <a:br>
              <a:rPr lang="en-US" altLang="zh-TW" dirty="0" smtClean="0"/>
            </a:br>
            <a:r>
              <a:rPr lang="en-US" altLang="zh-TW" dirty="0" smtClean="0"/>
              <a:t> </a:t>
            </a:r>
            <a:endParaRPr lang="en-US" altLang="zh-TW" dirty="0"/>
          </a:p>
          <a:p>
            <a:pPr marL="0" indent="0">
              <a:lnSpc>
                <a:spcPts val="3840"/>
              </a:lnSpc>
              <a:buNone/>
            </a:pP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sz="2800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868699"/>
            <a:ext cx="5920986" cy="2122890"/>
          </a:xfrm>
          <a:prstGeom prst="rect">
            <a:avLst/>
          </a:prstGeom>
        </p:spPr>
      </p:pic>
      <p:sp>
        <p:nvSpPr>
          <p:cNvPr id="4" name="標題 1"/>
          <p:cNvSpPr txBox="1">
            <a:spLocks/>
          </p:cNvSpPr>
          <p:nvPr/>
        </p:nvSpPr>
        <p:spPr>
          <a:xfrm>
            <a:off x="609600" y="427038"/>
            <a:ext cx="79228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Related</a:t>
            </a:r>
            <a:r>
              <a:rPr lang="zh-TW" altLang="en-US" dirty="0"/>
              <a:t> </a:t>
            </a:r>
            <a:r>
              <a:rPr lang="en-US" altLang="zh-TW" dirty="0"/>
              <a:t>information</a:t>
            </a:r>
            <a:r>
              <a:rPr lang="zh-TW" altLang="en-US" dirty="0"/>
              <a:t> </a:t>
            </a:r>
            <a:r>
              <a:rPr lang="en-US" altLang="zh-TW" dirty="0" smtClean="0"/>
              <a:t>about</a:t>
            </a:r>
            <a:r>
              <a:rPr lang="zh-TW" altLang="en-US" dirty="0" smtClean="0"/>
              <a:t>  </a:t>
            </a:r>
            <a:r>
              <a:rPr lang="en-US" altLang="zh-TW" dirty="0"/>
              <a:t>kernel</a:t>
            </a:r>
            <a:endParaRPr lang="en-US" altLang="zh-TW" sz="40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672" y="6118419"/>
            <a:ext cx="4344484" cy="432048"/>
          </a:xfrm>
          <a:prstGeom prst="rect">
            <a:avLst/>
          </a:prstGeom>
        </p:spPr>
      </p:pic>
      <p:sp>
        <p:nvSpPr>
          <p:cNvPr id="8" name="橢圓 7"/>
          <p:cNvSpPr/>
          <p:nvPr/>
        </p:nvSpPr>
        <p:spPr>
          <a:xfrm>
            <a:off x="4788024" y="4123032"/>
            <a:ext cx="2588200" cy="10987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224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609600" y="427038"/>
            <a:ext cx="79228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Reference</a:t>
            </a:r>
            <a:endParaRPr lang="en-US" altLang="zh-TW" sz="4000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467544" y="1700808"/>
            <a:ext cx="9577064" cy="4525963"/>
          </a:xfrm>
        </p:spPr>
        <p:txBody>
          <a:bodyPr>
            <a:normAutofit/>
          </a:bodyPr>
          <a:lstStyle/>
          <a:p>
            <a:r>
              <a:rPr lang="en-US" altLang="zh-TW" dirty="0"/>
              <a:t>DANIEL P. </a:t>
            </a:r>
            <a:r>
              <a:rPr lang="en-US" altLang="zh-TW" dirty="0" smtClean="0"/>
              <a:t>BOVET and MARCO CESATI, </a:t>
            </a:r>
            <a:br>
              <a:rPr lang="en-US" altLang="zh-TW" dirty="0" smtClean="0"/>
            </a:br>
            <a:r>
              <a:rPr lang="en-US" altLang="zh-TW" i="1" dirty="0"/>
              <a:t>Understanding </a:t>
            </a:r>
            <a:r>
              <a:rPr lang="en-US" altLang="zh-TW" i="1" dirty="0" smtClean="0"/>
              <a:t>the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LINUX </a:t>
            </a:r>
            <a:r>
              <a:rPr lang="en-US" altLang="zh-TW" i="1" dirty="0"/>
              <a:t>KERNEL</a:t>
            </a:r>
            <a:r>
              <a:rPr lang="en-US" altLang="zh-TW" dirty="0"/>
              <a:t>, </a:t>
            </a:r>
            <a:r>
              <a:rPr lang="en-US" altLang="zh-TW" dirty="0" smtClean="0"/>
              <a:t>O’EILLY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Linux </a:t>
            </a:r>
            <a:r>
              <a:rPr lang="en-US" altLang="zh-TW" dirty="0" smtClean="0"/>
              <a:t>kernel official </a:t>
            </a:r>
            <a:r>
              <a:rPr lang="en-US" altLang="zh-TW" dirty="0" err="1" smtClean="0"/>
              <a:t>web.,</a:t>
            </a:r>
            <a:r>
              <a:rPr lang="en-US" altLang="zh-TW" i="1" dirty="0" err="1" smtClean="0"/>
              <a:t>https</a:t>
            </a:r>
            <a:r>
              <a:rPr lang="en-US" altLang="zh-TW" i="1" dirty="0"/>
              <a:t>://www.kernel.org/</a:t>
            </a:r>
            <a:r>
              <a:rPr lang="en-US" altLang="zh-TW" i="1" dirty="0"/>
              <a:t/>
            </a:r>
            <a:br>
              <a:rPr lang="en-US" altLang="zh-TW" i="1" dirty="0"/>
            </a:br>
            <a:r>
              <a:rPr lang="en-US" altLang="zh-TW" i="1" dirty="0"/>
              <a:t> </a:t>
            </a:r>
            <a:endParaRPr lang="en-US" altLang="zh-TW" i="1" dirty="0"/>
          </a:p>
          <a:p>
            <a:pPr marL="0" indent="0">
              <a:lnSpc>
                <a:spcPts val="3840"/>
              </a:lnSpc>
              <a:buNone/>
            </a:pP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279778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Lab</a:t>
            </a:r>
            <a:r>
              <a:rPr lang="zh-TW" altLang="en-US" sz="3600" dirty="0" smtClean="0"/>
              <a:t> </a:t>
            </a:r>
            <a:r>
              <a:rPr lang="en-US" altLang="zh-TW" sz="3600" dirty="0"/>
              <a:t>G</a:t>
            </a:r>
            <a:r>
              <a:rPr lang="en-US" altLang="zh-TW" sz="3600" dirty="0" smtClean="0"/>
              <a:t>uide</a:t>
            </a:r>
            <a:endParaRPr lang="zh-TW" altLang="en-US" sz="3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79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609600" y="427038"/>
            <a:ext cx="79228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Today’s</a:t>
            </a:r>
            <a:r>
              <a:rPr lang="zh-TW" altLang="en-US" dirty="0" smtClean="0"/>
              <a:t> </a:t>
            </a:r>
            <a:r>
              <a:rPr lang="en-US" altLang="zh-TW" dirty="0" smtClean="0"/>
              <a:t>lab.</a:t>
            </a:r>
            <a:endParaRPr lang="en-US" altLang="zh-TW" sz="4000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467544" y="1700808"/>
            <a:ext cx="9577064" cy="45259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Install</a:t>
            </a:r>
            <a:r>
              <a:rPr lang="zh-TW" altLang="en-US" dirty="0" smtClean="0"/>
              <a:t> </a:t>
            </a:r>
            <a:r>
              <a:rPr lang="en-US" altLang="zh-TW" dirty="0" smtClean="0"/>
              <a:t>related</a:t>
            </a:r>
            <a:r>
              <a:rPr lang="zh-TW" altLang="en-US" dirty="0" smtClean="0"/>
              <a:t> </a:t>
            </a:r>
            <a:r>
              <a:rPr lang="en-US" altLang="zh-TW" dirty="0" smtClean="0"/>
              <a:t>package</a:t>
            </a:r>
          </a:p>
          <a:p>
            <a:r>
              <a:rPr lang="en-US" altLang="zh-TW" dirty="0" smtClean="0"/>
              <a:t>Build</a:t>
            </a:r>
            <a:r>
              <a:rPr lang="zh-TW" altLang="en-US" dirty="0" smtClean="0"/>
              <a:t> </a:t>
            </a:r>
            <a:r>
              <a:rPr lang="en-US" altLang="zh-TW" dirty="0" smtClean="0"/>
              <a:t>kernel</a:t>
            </a:r>
            <a:r>
              <a:rPr lang="zh-TW" altLang="en-US" dirty="0" smtClean="0"/>
              <a:t> </a:t>
            </a:r>
            <a:r>
              <a:rPr lang="en-US" altLang="zh-TW" dirty="0" smtClean="0"/>
              <a:t>image</a:t>
            </a:r>
            <a:r>
              <a:rPr lang="zh-TW" altLang="en-US" dirty="0" smtClean="0"/>
              <a:t> </a:t>
            </a:r>
            <a:r>
              <a:rPr lang="en-US" altLang="zh-TW" dirty="0" smtClean="0"/>
              <a:t>file </a:t>
            </a:r>
          </a:p>
          <a:p>
            <a:r>
              <a:rPr lang="en-US" altLang="zh-TW" dirty="0" smtClean="0"/>
              <a:t>Ve</a:t>
            </a:r>
            <a:r>
              <a:rPr lang="en-US" altLang="zh-TW" dirty="0" smtClean="0"/>
              <a:t>rify on the board</a:t>
            </a:r>
          </a:p>
          <a:p>
            <a:pPr marL="0" indent="0">
              <a:lnSpc>
                <a:spcPts val="3840"/>
              </a:lnSpc>
              <a:buNone/>
            </a:pP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335082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574938"/>
            <a:ext cx="8795320" cy="5454462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Download lab file from course website: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sz="3000" dirty="0"/>
              <a:t>– </a:t>
            </a:r>
            <a:r>
              <a:rPr lang="en-US" altLang="zh-TW" sz="3000" dirty="0" smtClean="0"/>
              <a:t>http://mmn.twbbs.org </a:t>
            </a:r>
            <a:endParaRPr lang="zh-TW" altLang="en-US" sz="2800" dirty="0"/>
          </a:p>
          <a:p>
            <a:pPr marL="0" indent="0">
              <a:buNone/>
            </a:pPr>
            <a:r>
              <a:rPr lang="en-US" altLang="zh-TW" dirty="0" smtClean="0"/>
              <a:t>    </a:t>
            </a:r>
            <a:r>
              <a:rPr lang="en-US" altLang="zh-TW" sz="3000" dirty="0"/>
              <a:t>– 102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學年度上學期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800" dirty="0" smtClean="0"/>
              <a:t>         * [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在職專班</a:t>
            </a:r>
            <a:r>
              <a:rPr lang="en-US" altLang="zh-TW" sz="2800" dirty="0"/>
              <a:t>]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網路嵌入式系統應用</a:t>
            </a: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r>
              <a:rPr lang="en-US" altLang="zh-TW" sz="2800" dirty="0" smtClean="0"/>
              <a:t>         * Account </a:t>
            </a:r>
            <a:r>
              <a:rPr lang="en-US" altLang="zh-TW" sz="2800" dirty="0"/>
              <a:t>=&gt; embedded102</a:t>
            </a:r>
            <a:br>
              <a:rPr lang="en-US" altLang="zh-TW" sz="2800" dirty="0"/>
            </a:br>
            <a:r>
              <a:rPr lang="zh-TW" altLang="en-US" sz="2800" dirty="0"/>
              <a:t>     </a:t>
            </a:r>
            <a:r>
              <a:rPr lang="zh-TW" altLang="en-US" sz="2800" dirty="0" smtClean="0"/>
              <a:t>    </a:t>
            </a:r>
            <a:r>
              <a:rPr lang="en-US" altLang="zh-TW" sz="2800" dirty="0"/>
              <a:t>*</a:t>
            </a:r>
            <a:r>
              <a:rPr lang="zh-TW" altLang="en-US" sz="2800" dirty="0" smtClean="0"/>
              <a:t> </a:t>
            </a:r>
            <a:r>
              <a:rPr lang="en-US" altLang="zh-TW" sz="2800" dirty="0"/>
              <a:t>Password =&gt; embedded102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 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sz="2800" dirty="0" smtClean="0"/>
              <a:t>    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>
                <a:solidFill>
                  <a:prstClr val="black"/>
                </a:solidFill>
              </a:rPr>
              <a:t>Getting lab file</a:t>
            </a:r>
            <a:endParaRPr lang="zh-TW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24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609600" y="427038"/>
            <a:ext cx="79228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Install related package</a:t>
            </a:r>
            <a:endParaRPr lang="en-US" altLang="zh-TW" sz="4000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467544" y="1700808"/>
            <a:ext cx="9577064" cy="45259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Install </a:t>
            </a:r>
            <a:r>
              <a:rPr lang="en-US" altLang="zh-TW" dirty="0" err="1" smtClean="0"/>
              <a:t>mkimage</a:t>
            </a:r>
            <a:r>
              <a:rPr lang="en-US" altLang="zh-TW" dirty="0" smtClean="0"/>
              <a:t> package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– $ </a:t>
            </a:r>
            <a:r>
              <a:rPr lang="en-US" altLang="zh-TW" dirty="0" err="1" smtClean="0"/>
              <a:t>sudo</a:t>
            </a:r>
            <a:r>
              <a:rPr lang="en-US" altLang="zh-TW" dirty="0" smtClean="0"/>
              <a:t> apt-get install </a:t>
            </a:r>
            <a:r>
              <a:rPr lang="en-US" altLang="zh-TW" dirty="0" err="1" smtClean="0"/>
              <a:t>uboot-mkimage</a:t>
            </a:r>
            <a:r>
              <a:rPr lang="en-US" altLang="zh-TW" dirty="0" smtClean="0"/>
              <a:t> -y</a:t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sz="2800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852936"/>
            <a:ext cx="4824536" cy="31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44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609600" y="427038"/>
            <a:ext cx="79228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Get kernel </a:t>
            </a:r>
            <a:r>
              <a:rPr lang="en-US" altLang="zh-TW" dirty="0" smtClean="0"/>
              <a:t>directory(1/2)</a:t>
            </a:r>
            <a:endParaRPr lang="en-US" altLang="zh-TW" sz="4000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467544" y="1700808"/>
            <a:ext cx="9577064" cy="4525963"/>
          </a:xfrm>
        </p:spPr>
        <p:txBody>
          <a:bodyPr>
            <a:normAutofit/>
          </a:bodyPr>
          <a:lstStyle/>
          <a:p>
            <a:r>
              <a:rPr lang="en-US" altLang="zh-TW" dirty="0" err="1" smtClean="0"/>
              <a:t>U</a:t>
            </a:r>
            <a:r>
              <a:rPr lang="en-US" altLang="zh-TW" dirty="0" err="1" smtClean="0"/>
              <a:t>ncompress</a:t>
            </a:r>
            <a:r>
              <a:rPr lang="en-US" altLang="zh-TW" dirty="0" smtClean="0"/>
              <a:t> </a:t>
            </a:r>
            <a:r>
              <a:rPr lang="en-US" altLang="zh-TW" b="1" dirty="0" smtClean="0"/>
              <a:t>linux-02.01.03.11.tar.gz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sz="3000" dirty="0" smtClean="0"/>
              <a:t>– $ </a:t>
            </a:r>
            <a:r>
              <a:rPr lang="en-US" altLang="zh-TW" sz="3000" dirty="0"/>
              <a:t>tar</a:t>
            </a:r>
            <a:r>
              <a:rPr lang="zh-TW" altLang="en-US" sz="3000" dirty="0"/>
              <a:t> </a:t>
            </a:r>
            <a:r>
              <a:rPr lang="en-US" altLang="zh-TW" sz="3000" dirty="0" smtClean="0"/>
              <a:t>-</a:t>
            </a:r>
            <a:r>
              <a:rPr lang="en-US" altLang="zh-TW" sz="3000" dirty="0" err="1" smtClean="0"/>
              <a:t>zxvf</a:t>
            </a:r>
            <a:r>
              <a:rPr lang="en-US" altLang="zh-TW" sz="3000" dirty="0" smtClean="0"/>
              <a:t> </a:t>
            </a:r>
            <a:r>
              <a:rPr lang="en-US" altLang="zh-TW" sz="3000" dirty="0" smtClean="0"/>
              <a:t>linux-02.01.03.11.tar.gz</a:t>
            </a:r>
          </a:p>
          <a:p>
            <a:r>
              <a:rPr lang="en-US" altLang="zh-TW" dirty="0"/>
              <a:t>Enter the </a:t>
            </a:r>
            <a:r>
              <a:rPr lang="en-US" altLang="zh-TW" dirty="0" smtClean="0"/>
              <a:t>kernel-source directory</a:t>
            </a:r>
            <a:br>
              <a:rPr lang="en-US" altLang="zh-TW" dirty="0" smtClean="0"/>
            </a:br>
            <a:r>
              <a:rPr lang="en-US" altLang="zh-TW" sz="3000" dirty="0"/>
              <a:t>– </a:t>
            </a:r>
            <a:r>
              <a:rPr lang="en-US" altLang="zh-TW" sz="3000" dirty="0"/>
              <a:t>$ </a:t>
            </a:r>
            <a:r>
              <a:rPr lang="en-US" altLang="zh-TW" sz="3000" dirty="0"/>
              <a:t>cd </a:t>
            </a:r>
            <a:r>
              <a:rPr lang="en-US" altLang="zh-TW" sz="3000" dirty="0"/>
              <a:t>linux-02.01.03.11/</a:t>
            </a:r>
          </a:p>
          <a:p>
            <a:pPr marL="0" indent="0">
              <a:buNone/>
            </a:pP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217725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609600" y="427038"/>
            <a:ext cx="79228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Get kernel </a:t>
            </a:r>
            <a:r>
              <a:rPr lang="en-US" altLang="zh-TW" dirty="0" smtClean="0"/>
              <a:t>directory</a:t>
            </a:r>
            <a:r>
              <a:rPr lang="en-US" altLang="zh-TW" sz="4000" dirty="0" smtClean="0"/>
              <a:t>(2/2)</a:t>
            </a:r>
            <a:endParaRPr lang="en-US" altLang="zh-TW" sz="7200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467544" y="1700808"/>
            <a:ext cx="9577064" cy="4525963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3500" dirty="0" smtClean="0"/>
              <a:t>Patching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3000" dirty="0" smtClean="0"/>
              <a:t>– </a:t>
            </a:r>
            <a:r>
              <a:rPr lang="en-US" altLang="zh-TW" sz="3000" dirty="0"/>
              <a:t>A patch is a modify technique to update/modify</a:t>
            </a:r>
          </a:p>
          <a:p>
            <a:pPr marL="0" indent="0">
              <a:buNone/>
            </a:pPr>
            <a:r>
              <a:rPr lang="en-US" altLang="zh-TW" sz="3000" dirty="0"/>
              <a:t> </a:t>
            </a:r>
            <a:r>
              <a:rPr lang="en-US" altLang="zh-TW" sz="3000" dirty="0" smtClean="0"/>
              <a:t>      kernel </a:t>
            </a:r>
            <a:br>
              <a:rPr lang="en-US" altLang="zh-TW" sz="3000" dirty="0" smtClean="0"/>
            </a:br>
            <a:r>
              <a:rPr lang="en-US" altLang="zh-TW" sz="3000" dirty="0" smtClean="0"/>
              <a:t>    – </a:t>
            </a:r>
            <a:r>
              <a:rPr lang="en-US" altLang="zh-TW" sz="3000" dirty="0"/>
              <a:t>A patch file describes the changes (lines removed</a:t>
            </a:r>
          </a:p>
          <a:p>
            <a:pPr marL="0" indent="0">
              <a:buNone/>
            </a:pPr>
            <a:r>
              <a:rPr lang="en-US" altLang="zh-TW" sz="3000" dirty="0" smtClean="0"/>
              <a:t>       or </a:t>
            </a:r>
            <a:r>
              <a:rPr lang="en-US" altLang="zh-TW" sz="3000" dirty="0"/>
              <a:t>lines added) to the kernel </a:t>
            </a:r>
            <a:r>
              <a:rPr lang="en-US" altLang="zh-TW" sz="3000" dirty="0" smtClean="0"/>
              <a:t/>
            </a:r>
            <a:br>
              <a:rPr lang="en-US" altLang="zh-TW" sz="3000" dirty="0" smtClean="0"/>
            </a:br>
            <a:r>
              <a:rPr lang="en-US" altLang="zh-TW" sz="3000" dirty="0" smtClean="0"/>
              <a:t>    – </a:t>
            </a:r>
            <a:r>
              <a:rPr lang="en-US" altLang="zh-TW" sz="3000" dirty="0"/>
              <a:t>Using the </a:t>
            </a:r>
            <a:r>
              <a:rPr lang="en-US" altLang="zh-TW" sz="3000" b="1" dirty="0"/>
              <a:t>patch</a:t>
            </a:r>
            <a:r>
              <a:rPr lang="en-US" altLang="zh-TW" sz="3000" dirty="0"/>
              <a:t> command</a:t>
            </a:r>
          </a:p>
          <a:p>
            <a:pPr marL="0" indent="0">
              <a:buNone/>
            </a:pPr>
            <a:r>
              <a:rPr lang="en-US" altLang="zh-TW" sz="2800" dirty="0" smtClean="0"/>
              <a:t>       - $ </a:t>
            </a:r>
            <a:r>
              <a:rPr lang="en-US" altLang="zh-TW" sz="2800" dirty="0"/>
              <a:t>patch -p1 &lt; ../linux‐02.01.03.11‐devkit8000‐2.patch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41755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609600" y="427038"/>
            <a:ext cx="79228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Compile Kernel</a:t>
            </a:r>
            <a:r>
              <a:rPr lang="en-US" altLang="zh-TW" dirty="0"/>
              <a:t> </a:t>
            </a:r>
            <a:r>
              <a:rPr lang="en-US" altLang="zh-TW" dirty="0" smtClean="0"/>
              <a:t>steps(1/5)</a:t>
            </a:r>
            <a:endParaRPr lang="en-US" altLang="zh-TW" sz="8000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467544" y="1700808"/>
            <a:ext cx="9577064" cy="5157192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Copy </a:t>
            </a:r>
            <a:r>
              <a:rPr lang="en-US" altLang="zh-TW" dirty="0" err="1" smtClean="0"/>
              <a:t>config</a:t>
            </a:r>
            <a:r>
              <a:rPr lang="en-US" altLang="zh-TW" dirty="0"/>
              <a:t> file</a:t>
            </a:r>
            <a:br>
              <a:rPr lang="en-US" altLang="zh-TW" dirty="0"/>
            </a:br>
            <a:r>
              <a:rPr lang="en-US" altLang="zh-TW" sz="2800" dirty="0"/>
              <a:t>- $ </a:t>
            </a:r>
            <a:r>
              <a:rPr lang="en-US" altLang="zh-TW" sz="2800" dirty="0" err="1" smtClean="0"/>
              <a:t>cp</a:t>
            </a:r>
            <a:r>
              <a:rPr lang="en-US" altLang="zh-TW" sz="2800" dirty="0" smtClean="0"/>
              <a:t> arch/arm/</a:t>
            </a:r>
            <a:r>
              <a:rPr lang="en-US" altLang="zh-TW" sz="2800" dirty="0" err="1" smtClean="0"/>
              <a:t>configs</a:t>
            </a:r>
            <a:r>
              <a:rPr lang="en-US" altLang="zh-TW" sz="2800" dirty="0" smtClean="0"/>
              <a:t>/omap3_devkit8000_defconfig</a:t>
            </a:r>
            <a:br>
              <a:rPr lang="en-US" altLang="zh-TW" sz="2800" dirty="0" smtClean="0"/>
            </a:br>
            <a:r>
              <a:rPr lang="en-US" altLang="zh-TW" sz="2800" dirty="0" smtClean="0"/>
              <a:t>   .</a:t>
            </a:r>
            <a:r>
              <a:rPr lang="en-US" altLang="zh-TW" sz="2800" dirty="0" err="1" smtClean="0"/>
              <a:t>config</a:t>
            </a:r>
            <a:endParaRPr lang="en-US" altLang="zh-TW" sz="2800" dirty="0"/>
          </a:p>
          <a:p>
            <a:r>
              <a:rPr lang="en-US" altLang="zh-TW" dirty="0" smtClean="0"/>
              <a:t>$ </a:t>
            </a:r>
            <a:r>
              <a:rPr lang="en-US" altLang="zh-TW" dirty="0" smtClean="0"/>
              <a:t>make </a:t>
            </a:r>
            <a:r>
              <a:rPr lang="en-US" altLang="zh-TW" dirty="0" err="1" smtClean="0"/>
              <a:t>menuconfig</a:t>
            </a:r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387788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9299376" cy="45259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most</a:t>
            </a:r>
            <a:r>
              <a:rPr lang="zh-TW" altLang="en-US" dirty="0" smtClean="0"/>
              <a:t> </a:t>
            </a:r>
            <a:r>
              <a:rPr lang="en-US" altLang="zh-TW" dirty="0" smtClean="0"/>
              <a:t>important</a:t>
            </a:r>
            <a:r>
              <a:rPr lang="zh-TW" altLang="en-US" dirty="0" smtClean="0"/>
              <a:t> </a:t>
            </a:r>
            <a:r>
              <a:rPr lang="en-US" altLang="zh-TW" dirty="0" smtClean="0"/>
              <a:t>program</a:t>
            </a:r>
            <a:r>
              <a:rPr lang="zh-TW" altLang="en-US" dirty="0" smtClean="0"/>
              <a:t> </a:t>
            </a:r>
            <a:r>
              <a:rPr lang="en-US" altLang="zh-TW" dirty="0" smtClean="0"/>
              <a:t>of</a:t>
            </a:r>
            <a:r>
              <a:rPr lang="zh-TW" altLang="en-US" dirty="0" smtClean="0"/>
              <a:t> </a:t>
            </a:r>
            <a:r>
              <a:rPr lang="en-US" altLang="zh-TW" dirty="0" smtClean="0"/>
              <a:t>operating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system,</a:t>
            </a:r>
          </a:p>
          <a:p>
            <a:pPr marL="0" indent="0">
              <a:lnSpc>
                <a:spcPts val="2800"/>
              </a:lnSpc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it’s contains</a:t>
            </a:r>
            <a:r>
              <a:rPr lang="zh-TW" altLang="en-US" dirty="0" smtClean="0"/>
              <a:t> </a:t>
            </a:r>
            <a:r>
              <a:rPr lang="en-US" altLang="zh-TW" dirty="0" smtClean="0"/>
              <a:t>many</a:t>
            </a:r>
            <a:r>
              <a:rPr lang="zh-TW" altLang="en-US" dirty="0" smtClean="0"/>
              <a:t> </a:t>
            </a:r>
            <a:r>
              <a:rPr lang="en-US" altLang="zh-TW" dirty="0" smtClean="0"/>
              <a:t>critical</a:t>
            </a:r>
            <a:r>
              <a:rPr lang="zh-TW" altLang="en-US" dirty="0" smtClean="0"/>
              <a:t> </a:t>
            </a:r>
            <a:r>
              <a:rPr lang="en-US" altLang="zh-TW" dirty="0" smtClean="0"/>
              <a:t>procedures</a:t>
            </a:r>
            <a:r>
              <a:rPr lang="zh-TW" altLang="en-US" dirty="0" smtClean="0"/>
              <a:t> </a:t>
            </a:r>
            <a:r>
              <a:rPr lang="en-US" altLang="zh-TW" dirty="0" smtClean="0"/>
              <a:t>that</a:t>
            </a:r>
            <a:r>
              <a:rPr lang="zh-TW" altLang="en-US" dirty="0" smtClean="0"/>
              <a:t> </a:t>
            </a:r>
            <a:r>
              <a:rPr lang="en-US" altLang="zh-TW" dirty="0" smtClean="0"/>
              <a:t>are</a:t>
            </a:r>
            <a:r>
              <a:rPr lang="zh-TW" altLang="en-US" dirty="0" smtClean="0"/>
              <a:t>    </a:t>
            </a:r>
            <a:endParaRPr lang="en-US" altLang="zh-TW" dirty="0" smtClean="0"/>
          </a:p>
          <a:p>
            <a:pPr marL="0" indent="0">
              <a:lnSpc>
                <a:spcPts val="2800"/>
              </a:lnSpc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needed for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system</a:t>
            </a:r>
            <a:r>
              <a:rPr lang="zh-TW" altLang="en-US" dirty="0" smtClean="0"/>
              <a:t> </a:t>
            </a:r>
            <a:r>
              <a:rPr lang="en-US" altLang="zh-TW" dirty="0" smtClean="0"/>
              <a:t>to</a:t>
            </a:r>
            <a:r>
              <a:rPr lang="zh-TW" altLang="en-US" dirty="0" smtClean="0"/>
              <a:t> </a:t>
            </a:r>
            <a:r>
              <a:rPr lang="en-US" altLang="zh-TW" dirty="0" smtClean="0"/>
              <a:t>operate</a:t>
            </a:r>
          </a:p>
          <a:p>
            <a:pPr marL="0" indent="0">
              <a:lnSpc>
                <a:spcPts val="2800"/>
              </a:lnSpc>
              <a:buNone/>
            </a:pPr>
            <a:r>
              <a:rPr lang="en-US" altLang="zh-TW" sz="2800" dirty="0" smtClean="0"/>
              <a:t>     – Kernel can be thought as the main software of OS, </a:t>
            </a:r>
          </a:p>
          <a:p>
            <a:pPr marL="0" indent="0">
              <a:lnSpc>
                <a:spcPts val="2800"/>
              </a:lnSpc>
              <a:buNone/>
            </a:pPr>
            <a:r>
              <a:rPr lang="en-US" altLang="zh-TW" sz="2800" dirty="0"/>
              <a:t> </a:t>
            </a:r>
            <a:r>
              <a:rPr lang="en-US" altLang="zh-TW" sz="2800" dirty="0" smtClean="0"/>
              <a:t>       other</a:t>
            </a:r>
            <a:r>
              <a:rPr lang="zh-TW" altLang="en-US" sz="2800" dirty="0" smtClean="0"/>
              <a:t> </a:t>
            </a:r>
            <a:r>
              <a:rPr lang="en-US" altLang="zh-TW" sz="2800" dirty="0" err="1" smtClean="0"/>
              <a:t>progarms</a:t>
            </a:r>
            <a:r>
              <a:rPr lang="en-US" altLang="zh-TW" sz="2800" dirty="0" smtClean="0"/>
              <a:t> of OS are less crucial utilities</a:t>
            </a:r>
          </a:p>
          <a:p>
            <a:pPr marL="0" indent="0">
              <a:lnSpc>
                <a:spcPts val="2800"/>
              </a:lnSpc>
              <a:buNone/>
            </a:pPr>
            <a:endParaRPr lang="en-US" altLang="zh-TW" sz="2800" dirty="0" smtClean="0"/>
          </a:p>
          <a:p>
            <a:pPr marL="0" indent="0">
              <a:lnSpc>
                <a:spcPts val="2800"/>
              </a:lnSpc>
              <a:buNone/>
            </a:pPr>
            <a:endParaRPr lang="en-US" altLang="zh-TW" sz="2800" dirty="0" smtClean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609600" y="427038"/>
            <a:ext cx="806685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What is </a:t>
            </a:r>
            <a:r>
              <a:rPr lang="en-US" altLang="zh-TW" dirty="0" smtClean="0"/>
              <a:t>Kernel(1/2)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856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609600" y="427038"/>
            <a:ext cx="79228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Compile Kernel</a:t>
            </a:r>
            <a:r>
              <a:rPr lang="en-US" altLang="zh-TW" dirty="0"/>
              <a:t> </a:t>
            </a:r>
            <a:r>
              <a:rPr lang="en-US" altLang="zh-TW" dirty="0" smtClean="0"/>
              <a:t>steps(2/5)</a:t>
            </a:r>
            <a:endParaRPr lang="en-US" altLang="zh-TW" sz="9600" dirty="0"/>
          </a:p>
        </p:txBody>
      </p:sp>
      <p:cxnSp>
        <p:nvCxnSpPr>
          <p:cNvPr id="3" name="直線單箭頭接點 2"/>
          <p:cNvCxnSpPr/>
          <p:nvPr/>
        </p:nvCxnSpPr>
        <p:spPr>
          <a:xfrm>
            <a:off x="2483768" y="4517135"/>
            <a:ext cx="72008" cy="2160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2195736" y="4648237"/>
            <a:ext cx="1346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It is </a:t>
            </a:r>
            <a:r>
              <a:rPr lang="en-US" altLang="zh-TW" sz="3200" dirty="0" smtClean="0">
                <a:latin typeface="Times New Roman" panose="02020603050405020304" pitchFamily="18" charset="0"/>
                <a:ea typeface="GungsuhChe" panose="02030609000101010101" pitchFamily="49" charset="-127"/>
                <a:cs typeface="Times New Roman" panose="02020603050405020304" pitchFamily="18" charset="0"/>
              </a:rPr>
              <a:t>I</a:t>
            </a:r>
            <a:r>
              <a:rPr lang="en-US" altLang="zh-TW" dirty="0" smtClean="0">
                <a:latin typeface="Times New Roman" panose="02020603050405020304" pitchFamily="18" charset="0"/>
                <a:ea typeface="GungsuhChe" panose="02030609000101010101" pitchFamily="49" charset="-127"/>
                <a:cs typeface="Times New Roman" panose="02020603050405020304" pitchFamily="18" charset="0"/>
              </a:rPr>
              <a:t>, </a:t>
            </a:r>
            <a:r>
              <a:rPr lang="en-US" altLang="zh-TW" dirty="0"/>
              <a:t>not</a:t>
            </a:r>
            <a:r>
              <a:rPr lang="en-US" altLang="zh-TW" sz="3200" dirty="0"/>
              <a:t>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2476" y="1829848"/>
            <a:ext cx="6819048" cy="4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2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476" y="1847884"/>
            <a:ext cx="6847619" cy="4076190"/>
          </a:xfrm>
          <a:prstGeom prst="rect">
            <a:avLst/>
          </a:prstGeom>
        </p:spPr>
      </p:pic>
      <p:sp>
        <p:nvSpPr>
          <p:cNvPr id="4" name="標題 1"/>
          <p:cNvSpPr txBox="1">
            <a:spLocks/>
          </p:cNvSpPr>
          <p:nvPr/>
        </p:nvSpPr>
        <p:spPr>
          <a:xfrm>
            <a:off x="609600" y="427038"/>
            <a:ext cx="79228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Compile Kernel</a:t>
            </a:r>
            <a:r>
              <a:rPr lang="en-US" altLang="zh-TW" dirty="0"/>
              <a:t> </a:t>
            </a:r>
            <a:r>
              <a:rPr lang="en-US" altLang="zh-TW" dirty="0" smtClean="0"/>
              <a:t>steps(3/5)</a:t>
            </a:r>
            <a:endParaRPr lang="en-US" altLang="zh-TW" sz="9600" dirty="0"/>
          </a:p>
        </p:txBody>
      </p:sp>
    </p:spTree>
    <p:extLst>
      <p:ext uri="{BB962C8B-B14F-4D97-AF65-F5344CB8AC3E}">
        <p14:creationId xmlns:p14="http://schemas.microsoft.com/office/powerpoint/2010/main" val="24396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609600" y="427038"/>
            <a:ext cx="79228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Compile Kernel</a:t>
            </a:r>
            <a:r>
              <a:rPr lang="en-US" altLang="zh-TW" dirty="0"/>
              <a:t> </a:t>
            </a:r>
            <a:r>
              <a:rPr lang="en-US" altLang="zh-TW" dirty="0" smtClean="0"/>
              <a:t>steps(4/5)</a:t>
            </a:r>
            <a:endParaRPr lang="en-US" altLang="zh-TW" sz="9600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467544" y="1700808"/>
            <a:ext cx="9577064" cy="5157192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$ make</a:t>
            </a:r>
          </a:p>
          <a:p>
            <a:r>
              <a:rPr lang="en-US" altLang="zh-TW" dirty="0"/>
              <a:t>$ </a:t>
            </a:r>
            <a:r>
              <a:rPr lang="en-US" altLang="zh-TW" dirty="0" smtClean="0"/>
              <a:t>make </a:t>
            </a:r>
            <a:r>
              <a:rPr lang="en-US" altLang="zh-TW" dirty="0" err="1" smtClean="0"/>
              <a:t>uImage</a:t>
            </a:r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sz="2800" dirty="0" smtClean="0"/>
          </a:p>
        </p:txBody>
      </p:sp>
      <p:cxnSp>
        <p:nvCxnSpPr>
          <p:cNvPr id="3" name="直線單箭頭接點 2"/>
          <p:cNvCxnSpPr/>
          <p:nvPr/>
        </p:nvCxnSpPr>
        <p:spPr>
          <a:xfrm>
            <a:off x="2483768" y="2793842"/>
            <a:ext cx="72008" cy="2160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2195736" y="2924944"/>
            <a:ext cx="1346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It is </a:t>
            </a:r>
            <a:r>
              <a:rPr lang="en-US" altLang="zh-TW" sz="3200" dirty="0" smtClean="0">
                <a:latin typeface="Times New Roman" panose="02020603050405020304" pitchFamily="18" charset="0"/>
                <a:ea typeface="GungsuhChe" panose="02030609000101010101" pitchFamily="49" charset="-127"/>
                <a:cs typeface="Times New Roman" panose="02020603050405020304" pitchFamily="18" charset="0"/>
              </a:rPr>
              <a:t>I</a:t>
            </a:r>
            <a:r>
              <a:rPr lang="en-US" altLang="zh-TW" dirty="0" smtClean="0">
                <a:latin typeface="Times New Roman" panose="02020603050405020304" pitchFamily="18" charset="0"/>
                <a:ea typeface="GungsuhChe" panose="02030609000101010101" pitchFamily="49" charset="-127"/>
                <a:cs typeface="Times New Roman" panose="02020603050405020304" pitchFamily="18" charset="0"/>
              </a:rPr>
              <a:t>, </a:t>
            </a:r>
            <a:r>
              <a:rPr lang="en-US" altLang="zh-TW" dirty="0"/>
              <a:t>not</a:t>
            </a:r>
            <a:r>
              <a:rPr lang="en-US" altLang="zh-TW" sz="3200" dirty="0"/>
              <a:t>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44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609600" y="427038"/>
            <a:ext cx="79228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Compile Kernel</a:t>
            </a:r>
            <a:r>
              <a:rPr lang="en-US" altLang="zh-TW" dirty="0"/>
              <a:t> </a:t>
            </a:r>
            <a:r>
              <a:rPr lang="en-US" altLang="zh-TW" dirty="0" smtClean="0"/>
              <a:t>steps(5/5)</a:t>
            </a:r>
            <a:endParaRPr lang="en-US" altLang="zh-TW" sz="9600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467544" y="1700808"/>
            <a:ext cx="9577064" cy="5157192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When </a:t>
            </a:r>
            <a:r>
              <a:rPr lang="en-US" altLang="zh-TW" dirty="0" smtClean="0"/>
              <a:t>it is completed, you can see that</a:t>
            </a:r>
            <a:r>
              <a:rPr lang="en-US" altLang="zh-TW" dirty="0" smtClean="0"/>
              <a:t>:</a:t>
            </a:r>
            <a:br>
              <a:rPr lang="en-US" altLang="zh-TW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sz="2800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305" y="2443735"/>
            <a:ext cx="6371429" cy="4000000"/>
          </a:xfrm>
          <a:prstGeom prst="rect">
            <a:avLst/>
          </a:prstGeom>
        </p:spPr>
      </p:pic>
      <p:sp>
        <p:nvSpPr>
          <p:cNvPr id="9" name="橢圓 8"/>
          <p:cNvSpPr/>
          <p:nvPr/>
        </p:nvSpPr>
        <p:spPr>
          <a:xfrm>
            <a:off x="469988" y="4453700"/>
            <a:ext cx="5542171" cy="22876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401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609600" y="427038"/>
            <a:ext cx="79228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Put kernel image into SD card</a:t>
            </a:r>
            <a:endParaRPr lang="en-US" altLang="zh-TW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467544" y="1700808"/>
            <a:ext cx="9577064" cy="45259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Copy </a:t>
            </a:r>
            <a:r>
              <a:rPr lang="en-US" altLang="zh-TW" b="1" dirty="0" err="1" smtClean="0"/>
              <a:t>uImage</a:t>
            </a:r>
            <a:r>
              <a:rPr lang="en-US" altLang="zh-TW" b="1" dirty="0" smtClean="0"/>
              <a:t> </a:t>
            </a:r>
            <a:r>
              <a:rPr lang="en-US" altLang="zh-TW" dirty="0" smtClean="0"/>
              <a:t>file from </a:t>
            </a:r>
            <a:r>
              <a:rPr lang="en-US" altLang="zh-TW" dirty="0"/>
              <a:t>specific </a:t>
            </a:r>
            <a:r>
              <a:rPr lang="en-US" altLang="zh-TW" dirty="0" smtClean="0"/>
              <a:t>directory</a:t>
            </a:r>
            <a:r>
              <a:rPr lang="en-US" altLang="zh-TW" dirty="0"/>
              <a:t> </a:t>
            </a:r>
            <a:r>
              <a:rPr lang="en-US" altLang="zh-TW" dirty="0" smtClean="0"/>
              <a:t>to </a:t>
            </a:r>
            <a:br>
              <a:rPr lang="en-US" altLang="zh-TW" dirty="0" smtClean="0"/>
            </a:br>
            <a:r>
              <a:rPr lang="en-US" altLang="zh-TW" dirty="0" smtClean="0"/>
              <a:t>SD card</a:t>
            </a:r>
            <a:br>
              <a:rPr lang="en-US" altLang="zh-TW" dirty="0" smtClean="0"/>
            </a:br>
            <a:r>
              <a:rPr lang="en-US" altLang="zh-TW" sz="3000" dirty="0"/>
              <a:t>– $ </a:t>
            </a:r>
            <a:r>
              <a:rPr lang="en-US" altLang="zh-TW" sz="3000" dirty="0" err="1" smtClean="0"/>
              <a:t>cp</a:t>
            </a:r>
            <a:r>
              <a:rPr lang="en-US" altLang="zh-TW" sz="3000" dirty="0" smtClean="0"/>
              <a:t> </a:t>
            </a:r>
            <a:r>
              <a:rPr lang="en-US" altLang="zh-TW" sz="3000" dirty="0"/>
              <a:t> </a:t>
            </a:r>
            <a:r>
              <a:rPr lang="en-US" altLang="zh-TW" sz="3000" dirty="0" smtClean="0"/>
              <a:t>arch/arm/boot/</a:t>
            </a:r>
            <a:r>
              <a:rPr lang="en-US" altLang="zh-TW" sz="3000" dirty="0" err="1" smtClean="0"/>
              <a:t>uImage</a:t>
            </a:r>
            <a:r>
              <a:rPr lang="en-US" altLang="zh-TW" sz="3000" dirty="0" smtClean="0"/>
              <a:t>  </a:t>
            </a:r>
            <a:r>
              <a:rPr lang="en-US" altLang="zh-TW" sz="3000" dirty="0" smtClean="0"/>
              <a:t>/media/boot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304722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609600" y="427038"/>
            <a:ext cx="79228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Prepare for boot</a:t>
            </a:r>
            <a:endParaRPr lang="en-US" altLang="zh-TW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467544" y="1700808"/>
            <a:ext cx="9577064" cy="5616624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Safely </a:t>
            </a:r>
            <a:r>
              <a:rPr lang="en-US" altLang="zh-TW" dirty="0" smtClean="0"/>
              <a:t> remove  SD  card  and  </a:t>
            </a:r>
            <a:r>
              <a:rPr lang="en-US" altLang="zh-TW" dirty="0"/>
              <a:t>insert </a:t>
            </a:r>
            <a:r>
              <a:rPr lang="en-US" altLang="zh-TW" dirty="0" smtClean="0"/>
              <a:t> it  into </a:t>
            </a:r>
            <a:br>
              <a:rPr lang="en-US" altLang="zh-TW" dirty="0" smtClean="0"/>
            </a:br>
            <a:r>
              <a:rPr lang="en-US" altLang="zh-TW" dirty="0" err="1" smtClean="0"/>
              <a:t>pandaboard</a:t>
            </a:r>
            <a:r>
              <a:rPr lang="en-US" altLang="zh-TW" dirty="0"/>
              <a:t>.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sz="2800" dirty="0"/>
              <a:t>– Note: Do not insert or remove the SD card </a:t>
            </a:r>
            <a:r>
              <a:rPr lang="en-US" altLang="zh-TW" sz="2800" dirty="0"/>
              <a:t>when </a:t>
            </a:r>
            <a:r>
              <a:rPr lang="en-US" altLang="zh-TW" sz="2800" dirty="0"/>
              <a:t>the board </a:t>
            </a:r>
            <a:r>
              <a:rPr lang="en-US" altLang="zh-TW" sz="2800" dirty="0"/>
              <a:t/>
            </a:r>
            <a:br>
              <a:rPr lang="en-US" altLang="zh-TW" sz="2800" dirty="0"/>
            </a:br>
            <a:r>
              <a:rPr lang="en-US" altLang="zh-TW" sz="2800" dirty="0"/>
              <a:t>        is </a:t>
            </a:r>
            <a:r>
              <a:rPr lang="en-US" altLang="zh-TW" sz="2800" dirty="0"/>
              <a:t>powered on</a:t>
            </a:r>
          </a:p>
          <a:p>
            <a:r>
              <a:rPr lang="en-US" altLang="zh-TW" dirty="0"/>
              <a:t>Connecting </a:t>
            </a:r>
            <a:r>
              <a:rPr lang="en-US" altLang="zh-TW" dirty="0"/>
              <a:t>DevKit8000 to </a:t>
            </a:r>
            <a:r>
              <a:rPr lang="en-US" altLang="zh-TW" dirty="0"/>
              <a:t>PC by using RS232 </a:t>
            </a:r>
            <a:br>
              <a:rPr lang="en-US" altLang="zh-TW" dirty="0"/>
            </a:br>
            <a:r>
              <a:rPr lang="en-US" altLang="zh-TW" dirty="0"/>
              <a:t>connector.</a:t>
            </a:r>
            <a:endParaRPr lang="zh-TW" altLang="en-US" dirty="0"/>
          </a:p>
          <a:p>
            <a:r>
              <a:rPr lang="en-US" altLang="zh-TW" dirty="0" smtClean="0"/>
              <a:t>Start </a:t>
            </a:r>
            <a:r>
              <a:rPr lang="en-US" altLang="zh-TW" dirty="0" smtClean="0"/>
              <a:t>serial communication </a:t>
            </a:r>
            <a:r>
              <a:rPr lang="en-US" altLang="zh-TW" dirty="0" smtClean="0"/>
              <a:t>software(C-Kermit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en-US" altLang="zh-TW" sz="2800" dirty="0"/>
              <a:t>– $ </a:t>
            </a:r>
            <a:r>
              <a:rPr lang="en-US" altLang="zh-TW" sz="2800" dirty="0" err="1"/>
              <a:t>sudo</a:t>
            </a:r>
            <a:r>
              <a:rPr lang="en-US" altLang="zh-TW" sz="2800" dirty="0"/>
              <a:t> </a:t>
            </a:r>
            <a:r>
              <a:rPr lang="en-US" altLang="zh-TW" sz="2800" dirty="0" err="1"/>
              <a:t>kermit</a:t>
            </a:r>
            <a:r>
              <a:rPr lang="en-US" altLang="zh-TW" sz="2800" dirty="0"/>
              <a:t> -c</a:t>
            </a:r>
          </a:p>
          <a:p>
            <a:r>
              <a:rPr lang="en-US" altLang="zh-TW" dirty="0"/>
              <a:t>Turn on the </a:t>
            </a:r>
            <a:r>
              <a:rPr lang="en-US" altLang="zh-TW" dirty="0" smtClean="0"/>
              <a:t>DevKit8000 board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sz="2800" dirty="0" smtClean="0"/>
              <a:t>– </a:t>
            </a:r>
            <a:r>
              <a:rPr lang="en-US" altLang="zh-TW" sz="2800" dirty="0"/>
              <a:t>Plug power connector into the power slot of </a:t>
            </a:r>
            <a:br>
              <a:rPr lang="en-US" altLang="zh-TW" sz="2800" dirty="0"/>
            </a:br>
            <a:r>
              <a:rPr lang="en-US" altLang="zh-TW" sz="2800" dirty="0"/>
              <a:t>   </a:t>
            </a:r>
            <a:r>
              <a:rPr lang="en-US" altLang="zh-TW" sz="2800" dirty="0" smtClean="0"/>
              <a:t>DevKit8000</a:t>
            </a:r>
            <a:r>
              <a:rPr lang="en-US" altLang="zh-TW" sz="2800" dirty="0"/>
              <a:t>. 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244902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36</a:t>
            </a:fld>
            <a:endParaRPr lang="zh-TW" altLang="en-US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457200" y="40466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dirty="0"/>
          </a:p>
          <a:p>
            <a:r>
              <a:rPr lang="en-US" altLang="zh-TW" dirty="0"/>
              <a:t>Let’s </a:t>
            </a:r>
            <a:r>
              <a:rPr lang="en-US" altLang="zh-TW" dirty="0" smtClean="0"/>
              <a:t>boot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467544" y="1574938"/>
            <a:ext cx="8784976" cy="5526470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altLang="zh-TW" dirty="0"/>
              <a:t>Initial mmc </a:t>
            </a:r>
            <a:r>
              <a:rPr lang="en-US" altLang="zh-TW" dirty="0" smtClean="0"/>
              <a:t>controller.</a:t>
            </a: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r>
              <a:rPr lang="en-US" altLang="zh-TW" sz="2800" dirty="0"/>
              <a:t>– # </a:t>
            </a:r>
            <a:r>
              <a:rPr lang="en-US" altLang="zh-TW" sz="2800" dirty="0" err="1"/>
              <a:t>mmcinit</a:t>
            </a:r>
            <a:endParaRPr lang="en-US" altLang="zh-TW" sz="2800" dirty="0"/>
          </a:p>
          <a:p>
            <a:r>
              <a:rPr lang="en-US" altLang="zh-TW" dirty="0" smtClean="0"/>
              <a:t>Load u-</a:t>
            </a:r>
            <a:r>
              <a:rPr lang="en-US" altLang="zh-TW" dirty="0" err="1" smtClean="0"/>
              <a:t>boot.bin</a:t>
            </a:r>
            <a:r>
              <a:rPr lang="en-US" altLang="zh-TW" dirty="0" smtClean="0"/>
              <a:t> into the RAM.</a:t>
            </a: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r>
              <a:rPr lang="en-US" altLang="zh-TW" sz="2800" dirty="0" smtClean="0"/>
              <a:t>– </a:t>
            </a:r>
            <a:r>
              <a:rPr lang="en-US" altLang="zh-TW" sz="2800" dirty="0"/>
              <a:t># </a:t>
            </a:r>
            <a:r>
              <a:rPr lang="en-US" altLang="zh-TW" sz="2800" dirty="0" err="1"/>
              <a:t>fatload</a:t>
            </a:r>
            <a:r>
              <a:rPr lang="en-US" altLang="zh-TW" sz="2800" dirty="0"/>
              <a:t> mmc 0:1 </a:t>
            </a:r>
            <a:r>
              <a:rPr lang="en-US" altLang="zh-TW" sz="2800" dirty="0" smtClean="0"/>
              <a:t>0x80300000 </a:t>
            </a:r>
            <a:r>
              <a:rPr lang="en-US" altLang="zh-TW" sz="2800" dirty="0" err="1" smtClean="0"/>
              <a:t>uImage</a:t>
            </a:r>
            <a:endParaRPr lang="en-US" altLang="zh-TW" sz="2400" dirty="0"/>
          </a:p>
          <a:p>
            <a:r>
              <a:rPr lang="en-US" altLang="zh-TW" dirty="0" smtClean="0"/>
              <a:t>Booting from </a:t>
            </a:r>
            <a:r>
              <a:rPr lang="en-US" altLang="zh-TW" dirty="0"/>
              <a:t>appropriate </a:t>
            </a:r>
            <a:r>
              <a:rPr lang="en-US" altLang="zh-TW" dirty="0"/>
              <a:t>address </a:t>
            </a:r>
            <a:r>
              <a:rPr lang="en-US" altLang="zh-TW" dirty="0" smtClean="0"/>
              <a:t>of </a:t>
            </a:r>
            <a:r>
              <a:rPr lang="en-US" altLang="zh-TW" dirty="0"/>
              <a:t>RAM.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2800" dirty="0"/>
              <a:t>– # </a:t>
            </a:r>
            <a:r>
              <a:rPr lang="en-US" altLang="zh-TW" sz="2800" dirty="0" err="1" smtClean="0"/>
              <a:t>bootm</a:t>
            </a:r>
            <a:r>
              <a:rPr lang="en-US" altLang="zh-TW" sz="2800" dirty="0" smtClean="0"/>
              <a:t> 0x80300000</a:t>
            </a: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9617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609600" y="427038"/>
            <a:ext cx="79228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Verify</a:t>
            </a:r>
            <a:endParaRPr lang="en-US" altLang="zh-TW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467544" y="1700808"/>
            <a:ext cx="9577064" cy="4968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sz="2800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814" y="1700808"/>
            <a:ext cx="5114286" cy="24000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4454901"/>
            <a:ext cx="6666667" cy="1942857"/>
          </a:xfrm>
          <a:prstGeom prst="rect">
            <a:avLst/>
          </a:prstGeom>
        </p:spPr>
      </p:pic>
      <p:sp>
        <p:nvSpPr>
          <p:cNvPr id="9" name="橢圓 8"/>
          <p:cNvSpPr/>
          <p:nvPr/>
        </p:nvSpPr>
        <p:spPr>
          <a:xfrm>
            <a:off x="1403648" y="2492896"/>
            <a:ext cx="5542171" cy="16904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091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9299376" cy="5121275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sz="4000" dirty="0" smtClean="0"/>
              <a:t>Process management</a:t>
            </a: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r>
              <a:rPr lang="en-US" altLang="zh-TW" sz="3400" dirty="0"/>
              <a:t>– </a:t>
            </a:r>
            <a:r>
              <a:rPr lang="en-US" altLang="zh-TW" sz="3400" dirty="0" smtClean="0"/>
              <a:t>Determinate </a:t>
            </a:r>
            <a:r>
              <a:rPr lang="en-US" altLang="zh-TW" sz="3400" dirty="0"/>
              <a:t>process’s life cycle, control process I/O </a:t>
            </a:r>
            <a:r>
              <a:rPr lang="en-US" altLang="zh-TW" sz="3400" dirty="0" smtClean="0"/>
              <a:t/>
            </a:r>
            <a:br>
              <a:rPr lang="en-US" altLang="zh-TW" sz="3400" dirty="0" smtClean="0"/>
            </a:br>
            <a:r>
              <a:rPr lang="en-US" altLang="zh-TW" sz="3400" dirty="0" smtClean="0"/>
              <a:t>   and distribute </a:t>
            </a:r>
            <a:r>
              <a:rPr lang="en-US" altLang="zh-TW" sz="3400" dirty="0"/>
              <a:t>CPU resource for </a:t>
            </a:r>
            <a:r>
              <a:rPr lang="en-US" altLang="zh-TW" sz="3400" dirty="0" smtClean="0"/>
              <a:t>scheduler</a:t>
            </a:r>
          </a:p>
          <a:p>
            <a:r>
              <a:rPr lang="en-US" altLang="zh-TW" sz="4000" dirty="0"/>
              <a:t>Memory </a:t>
            </a:r>
            <a:r>
              <a:rPr lang="en-US" altLang="zh-TW" sz="4000" dirty="0" smtClean="0"/>
              <a:t>Management</a:t>
            </a: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r>
              <a:rPr lang="en-US" altLang="zh-TW" sz="3400" dirty="0"/>
              <a:t>– </a:t>
            </a:r>
            <a:r>
              <a:rPr lang="en-US" altLang="zh-TW" sz="3400" dirty="0" smtClean="0"/>
              <a:t>Communicate </a:t>
            </a:r>
            <a:r>
              <a:rPr lang="en-US" altLang="zh-TW" sz="3400" dirty="0"/>
              <a:t>with memory management </a:t>
            </a:r>
            <a:r>
              <a:rPr lang="en-US" altLang="zh-TW" sz="3400" dirty="0" smtClean="0"/>
              <a:t>subsystem</a:t>
            </a:r>
            <a:br>
              <a:rPr lang="en-US" altLang="zh-TW" sz="3400" dirty="0" smtClean="0"/>
            </a:br>
            <a:r>
              <a:rPr lang="en-US" altLang="zh-TW" sz="3400" dirty="0" smtClean="0"/>
              <a:t>   ex: </a:t>
            </a:r>
            <a:r>
              <a:rPr lang="en-US" altLang="zh-TW" sz="3400" dirty="0" err="1" smtClean="0"/>
              <a:t>malloc</a:t>
            </a:r>
            <a:r>
              <a:rPr lang="en-US" altLang="zh-TW" sz="3400" dirty="0" smtClean="0"/>
              <a:t>/free</a:t>
            </a:r>
            <a:endParaRPr lang="en-US" altLang="zh-TW" sz="3400" dirty="0"/>
          </a:p>
          <a:p>
            <a:r>
              <a:rPr lang="en-US" altLang="zh-TW" sz="4000" dirty="0" smtClean="0"/>
              <a:t>File System</a:t>
            </a: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r>
              <a:rPr lang="en-US" altLang="zh-TW" sz="3400" dirty="0"/>
              <a:t>– </a:t>
            </a:r>
            <a:r>
              <a:rPr lang="fr-FR" altLang="zh-TW" sz="3400" dirty="0" smtClean="0"/>
              <a:t>Kernel </a:t>
            </a:r>
            <a:r>
              <a:rPr lang="fr-FR" altLang="zh-TW" sz="3400" dirty="0"/>
              <a:t>support multiple file </a:t>
            </a:r>
            <a:r>
              <a:rPr lang="fr-FR" altLang="zh-TW" sz="3400" dirty="0" smtClean="0"/>
              <a:t>system</a:t>
            </a:r>
          </a:p>
          <a:p>
            <a:r>
              <a:rPr lang="en-US" altLang="zh-TW" sz="4000" dirty="0"/>
              <a:t>Device </a:t>
            </a:r>
            <a:r>
              <a:rPr lang="en-US" altLang="zh-TW" sz="4000" dirty="0" smtClean="0"/>
              <a:t>Control</a:t>
            </a: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r>
              <a:rPr lang="en-US" altLang="zh-TW" sz="3400" dirty="0"/>
              <a:t>– </a:t>
            </a:r>
            <a:r>
              <a:rPr lang="en-US" altLang="zh-TW" sz="3400" dirty="0" smtClean="0"/>
              <a:t>System </a:t>
            </a:r>
            <a:r>
              <a:rPr lang="en-US" altLang="zh-TW" sz="3400" dirty="0"/>
              <a:t>call will be mapping to corresponding hardware device</a:t>
            </a:r>
            <a:r>
              <a:rPr lang="en-US" altLang="zh-TW" sz="3400" dirty="0" smtClean="0"/>
              <a:t>,</a:t>
            </a:r>
            <a:br>
              <a:rPr lang="en-US" altLang="zh-TW" sz="3400" dirty="0" smtClean="0"/>
            </a:br>
            <a:r>
              <a:rPr lang="en-US" altLang="zh-TW" sz="3400" dirty="0" smtClean="0"/>
              <a:t>   every device </a:t>
            </a:r>
            <a:r>
              <a:rPr lang="en-US" altLang="zh-TW" sz="3400" dirty="0"/>
              <a:t>has unique code to </a:t>
            </a:r>
            <a:r>
              <a:rPr lang="en-US" altLang="zh-TW" sz="3400" dirty="0" smtClean="0"/>
              <a:t>operate, </a:t>
            </a:r>
            <a:r>
              <a:rPr lang="en-US" altLang="zh-TW" sz="3400" dirty="0"/>
              <a:t>call device driver</a:t>
            </a:r>
          </a:p>
          <a:p>
            <a:r>
              <a:rPr lang="en-US" altLang="zh-TW" sz="4000" dirty="0" smtClean="0"/>
              <a:t>Networking</a:t>
            </a: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r>
              <a:rPr lang="en-US" altLang="zh-TW" sz="3400" dirty="0"/>
              <a:t>– </a:t>
            </a:r>
            <a:r>
              <a:rPr lang="en-US" altLang="zh-TW" sz="3400" dirty="0" smtClean="0"/>
              <a:t>The </a:t>
            </a:r>
            <a:r>
              <a:rPr lang="en-US" altLang="zh-TW" sz="3400" dirty="0"/>
              <a:t>kernel provide send/receive mechanism to handle </a:t>
            </a:r>
            <a:r>
              <a:rPr lang="en-US" altLang="zh-TW" sz="3400" dirty="0" smtClean="0"/>
              <a:t/>
            </a:r>
            <a:br>
              <a:rPr lang="en-US" altLang="zh-TW" sz="3400" dirty="0" smtClean="0"/>
            </a:br>
            <a:r>
              <a:rPr lang="en-US" altLang="zh-TW" sz="3400" dirty="0" smtClean="0"/>
              <a:t>    incoming data</a:t>
            </a:r>
            <a:endParaRPr lang="en-US" altLang="zh-TW" sz="3400" dirty="0"/>
          </a:p>
          <a:p>
            <a:endParaRPr lang="fr-FR" altLang="zh-TW" sz="2400" dirty="0"/>
          </a:p>
          <a:p>
            <a:endParaRPr lang="en-US" altLang="zh-TW" sz="2800" dirty="0"/>
          </a:p>
          <a:p>
            <a:pPr>
              <a:lnSpc>
                <a:spcPts val="2800"/>
              </a:lnSpc>
            </a:pPr>
            <a:endParaRPr lang="en-US" altLang="zh-TW" sz="2800" dirty="0" smtClean="0"/>
          </a:p>
          <a:p>
            <a:pPr marL="0" indent="0">
              <a:lnSpc>
                <a:spcPts val="2800"/>
              </a:lnSpc>
              <a:buNone/>
            </a:pPr>
            <a:endParaRPr lang="en-US" altLang="zh-TW" sz="2800" dirty="0" smtClean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609600" y="427038"/>
            <a:ext cx="806685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What is </a:t>
            </a:r>
            <a:r>
              <a:rPr lang="en-US" altLang="zh-TW" dirty="0" smtClean="0"/>
              <a:t>Kernel(2/2)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124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88" y="1597095"/>
            <a:ext cx="6201864" cy="4787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609600" y="427038"/>
            <a:ext cx="79228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Kernel </a:t>
            </a:r>
            <a:r>
              <a:rPr lang="en-US" altLang="zh-TW" dirty="0"/>
              <a:t>architecture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-40665" y="6589973"/>
            <a:ext cx="7170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Referenced from </a:t>
            </a:r>
            <a:r>
              <a:rPr lang="en-US" altLang="zh-TW" sz="1400" b="1" dirty="0"/>
              <a:t>Building Embedded Linux Systems, </a:t>
            </a:r>
            <a:r>
              <a:rPr lang="en-US" altLang="zh-TW" sz="1400" dirty="0" smtClean="0"/>
              <a:t>edited by </a:t>
            </a:r>
            <a:r>
              <a:rPr lang="en-US" altLang="zh-TW" sz="1400" dirty="0"/>
              <a:t>  Karim </a:t>
            </a:r>
            <a:r>
              <a:rPr lang="en-US" altLang="zh-TW" sz="1400" dirty="0" err="1"/>
              <a:t>Yaghmour</a:t>
            </a:r>
            <a:r>
              <a:rPr lang="en-US" altLang="zh-TW" sz="1400" dirty="0"/>
              <a:t> </a:t>
            </a:r>
            <a:r>
              <a:rPr lang="en-US" altLang="zh-TW" sz="1400" i="1" dirty="0" smtClean="0"/>
              <a:t>et al</a:t>
            </a:r>
            <a:r>
              <a:rPr lang="en-US" altLang="zh-TW" sz="1400" dirty="0" smtClean="0"/>
              <a:t>, O’REILLY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6084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628800"/>
            <a:ext cx="9299376" cy="4525963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3500" dirty="0" smtClean="0"/>
              <a:t>Hardware(processor)</a:t>
            </a:r>
            <a:r>
              <a:rPr lang="zh-TW" altLang="en-US" sz="3500" dirty="0" smtClean="0"/>
              <a:t> </a:t>
            </a:r>
            <a:r>
              <a:rPr lang="en-US" altLang="zh-TW" sz="3500" dirty="0" smtClean="0"/>
              <a:t>provides</a:t>
            </a:r>
            <a:r>
              <a:rPr lang="zh-TW" altLang="en-US" sz="3500" dirty="0"/>
              <a:t> </a:t>
            </a:r>
            <a:r>
              <a:rPr lang="en-US" altLang="zh-TW" sz="3500" dirty="0" smtClean="0"/>
              <a:t>two</a:t>
            </a:r>
            <a:r>
              <a:rPr lang="zh-TW" altLang="en-US" sz="3500" dirty="0" smtClean="0"/>
              <a:t> </a:t>
            </a:r>
            <a:r>
              <a:rPr lang="en-US" altLang="zh-TW" sz="3500" dirty="0"/>
              <a:t>different operative </a:t>
            </a:r>
            <a:r>
              <a:rPr lang="en-US" altLang="zh-TW" sz="3500" dirty="0" smtClean="0"/>
              <a:t>modes</a:t>
            </a:r>
          </a:p>
          <a:p>
            <a:pPr marL="0" indent="0">
              <a:buNone/>
            </a:pPr>
            <a:r>
              <a:rPr lang="zh-TW" altLang="en-US" sz="2800" dirty="0" smtClean="0"/>
              <a:t>     </a:t>
            </a:r>
            <a:r>
              <a:rPr lang="en-US" altLang="zh-TW" sz="2800" dirty="0" smtClean="0"/>
              <a:t>– Kernel mode</a:t>
            </a:r>
          </a:p>
          <a:p>
            <a:pPr marL="0" indent="0">
              <a:buNone/>
            </a:pPr>
            <a:r>
              <a:rPr lang="zh-TW" altLang="en-US" sz="2800" dirty="0" smtClean="0"/>
              <a:t>     </a:t>
            </a:r>
            <a:r>
              <a:rPr lang="en-US" altLang="zh-TW" sz="2800" dirty="0" smtClean="0"/>
              <a:t>– User mode</a:t>
            </a:r>
          </a:p>
          <a:p>
            <a:r>
              <a:rPr lang="en-US" altLang="zh-TW" sz="3500" dirty="0" smtClean="0"/>
              <a:t>Except processor</a:t>
            </a:r>
            <a:r>
              <a:rPr lang="en-US" altLang="zh-TW" sz="3500" dirty="0"/>
              <a:t> support</a:t>
            </a:r>
            <a:r>
              <a:rPr lang="en-US" altLang="zh-TW" sz="3500" dirty="0" smtClean="0"/>
              <a:t>, OS support is also </a:t>
            </a:r>
          </a:p>
          <a:p>
            <a:pPr marL="0" indent="0">
              <a:buNone/>
            </a:pPr>
            <a:r>
              <a:rPr lang="en-US" altLang="zh-TW" sz="3500" dirty="0" smtClean="0"/>
              <a:t>    needed</a:t>
            </a:r>
          </a:p>
          <a:p>
            <a:r>
              <a:rPr lang="en-US" altLang="zh-TW" sz="3500" dirty="0" smtClean="0"/>
              <a:t>This </a:t>
            </a:r>
            <a:r>
              <a:rPr lang="en-US" altLang="zh-TW" sz="3500" dirty="0"/>
              <a:t>design allows the </a:t>
            </a:r>
            <a:r>
              <a:rPr lang="en-US" altLang="zh-TW" sz="3500" dirty="0" smtClean="0"/>
              <a:t>OS</a:t>
            </a:r>
            <a:r>
              <a:rPr lang="en-US" altLang="zh-TW" sz="3500" dirty="0"/>
              <a:t> to run </a:t>
            </a:r>
            <a:r>
              <a:rPr lang="en-US" altLang="zh-TW" sz="3500" dirty="0" smtClean="0"/>
              <a:t>with </a:t>
            </a:r>
            <a:r>
              <a:rPr lang="en-US" altLang="zh-TW" sz="3500" dirty="0"/>
              <a:t>more </a:t>
            </a:r>
            <a:endParaRPr lang="en-US" altLang="zh-TW" sz="3500" dirty="0" smtClean="0"/>
          </a:p>
          <a:p>
            <a:pPr marL="0" indent="0">
              <a:buNone/>
            </a:pPr>
            <a:r>
              <a:rPr lang="en-US" altLang="zh-TW" sz="3500" dirty="0"/>
              <a:t> </a:t>
            </a:r>
            <a:r>
              <a:rPr lang="en-US" altLang="zh-TW" sz="3500" dirty="0" smtClean="0"/>
              <a:t>   privileges </a:t>
            </a:r>
            <a:r>
              <a:rPr lang="en-US" altLang="zh-TW" sz="3500" dirty="0"/>
              <a:t>than application </a:t>
            </a:r>
            <a:r>
              <a:rPr lang="en-US" altLang="zh-TW" sz="3500" dirty="0" smtClean="0"/>
              <a:t>program</a:t>
            </a:r>
          </a:p>
          <a:p>
            <a:pPr marL="0" indent="0">
              <a:buNone/>
            </a:pPr>
            <a:r>
              <a:rPr lang="en-US" altLang="zh-TW" dirty="0" smtClean="0"/>
              <a:t>   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609600" y="427038"/>
            <a:ext cx="799484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User</a:t>
            </a:r>
            <a:r>
              <a:rPr lang="zh-TW" altLang="en-US" dirty="0" smtClean="0"/>
              <a:t> </a:t>
            </a:r>
            <a:r>
              <a:rPr lang="en-US" altLang="zh-TW" dirty="0" smtClean="0"/>
              <a:t>mode</a:t>
            </a:r>
            <a:r>
              <a:rPr lang="zh-TW" altLang="en-US" dirty="0" smtClean="0"/>
              <a:t>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</a:t>
            </a:r>
            <a:r>
              <a:rPr lang="en-US" altLang="zh-TW" dirty="0" smtClean="0"/>
              <a:t>Kernel</a:t>
            </a:r>
            <a:r>
              <a:rPr lang="zh-TW" altLang="en-US" dirty="0" smtClean="0"/>
              <a:t> </a:t>
            </a:r>
            <a:r>
              <a:rPr lang="en-US" altLang="zh-TW" dirty="0" smtClean="0"/>
              <a:t>mode(1/3)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983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9299376" cy="45259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User </a:t>
            </a:r>
            <a:r>
              <a:rPr lang="en-US" altLang="zh-TW" dirty="0"/>
              <a:t>mode</a:t>
            </a:r>
          </a:p>
          <a:p>
            <a:pPr marL="0" indent="0">
              <a:buNone/>
            </a:pPr>
            <a:r>
              <a:rPr lang="zh-TW" altLang="en-US" sz="2800" dirty="0" smtClean="0"/>
              <a:t>     </a:t>
            </a:r>
            <a:r>
              <a:rPr lang="en-US" altLang="zh-TW" sz="2800" dirty="0" smtClean="0"/>
              <a:t>–</a:t>
            </a:r>
            <a:r>
              <a:rPr lang="zh-TW" altLang="en-US" sz="2800" dirty="0" smtClean="0"/>
              <a:t> </a:t>
            </a:r>
            <a:r>
              <a:rPr lang="en-US" altLang="zh-TW" sz="2800" dirty="0"/>
              <a:t>R</a:t>
            </a:r>
            <a:r>
              <a:rPr lang="en-US" altLang="zh-TW" sz="2800" dirty="0" smtClean="0"/>
              <a:t>estricted level, the </a:t>
            </a:r>
            <a:r>
              <a:rPr lang="en-US" altLang="zh-TW" sz="2800" dirty="0"/>
              <a:t>executing code has no ability to </a:t>
            </a:r>
            <a:r>
              <a:rPr lang="en-US" altLang="zh-TW" sz="2800" dirty="0" smtClean="0"/>
              <a:t>   </a:t>
            </a:r>
          </a:p>
          <a:p>
            <a:pPr marL="0" indent="0">
              <a:buNone/>
            </a:pPr>
            <a:r>
              <a:rPr lang="en-US" altLang="zh-TW" sz="2800" dirty="0"/>
              <a:t> </a:t>
            </a:r>
            <a:r>
              <a:rPr lang="en-US" altLang="zh-TW" sz="2800" dirty="0" smtClean="0"/>
              <a:t>       directly access </a:t>
            </a:r>
            <a:r>
              <a:rPr lang="en-US" altLang="zh-TW" sz="2800" dirty="0"/>
              <a:t>hardware or reference memory.</a:t>
            </a:r>
            <a:r>
              <a:rPr lang="zh-TW" altLang="en-US" sz="2800" dirty="0" smtClean="0"/>
              <a:t>    </a:t>
            </a:r>
            <a:endParaRPr lang="en-US" altLang="zh-TW" sz="2800" dirty="0"/>
          </a:p>
          <a:p>
            <a:pPr marL="0" indent="0">
              <a:buNone/>
            </a:pPr>
            <a:r>
              <a:rPr lang="en-US" altLang="zh-TW" sz="2800" dirty="0" smtClean="0"/>
              <a:t>     – Code </a:t>
            </a:r>
            <a:r>
              <a:rPr lang="en-US" altLang="zh-TW" sz="2800" dirty="0"/>
              <a:t>running in user mode </a:t>
            </a:r>
            <a:r>
              <a:rPr lang="en-US" altLang="zh-TW" sz="2800" dirty="0" smtClean="0"/>
              <a:t>to </a:t>
            </a:r>
            <a:r>
              <a:rPr lang="en-US" altLang="zh-TW" sz="2800" dirty="0"/>
              <a:t>access hardware or 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en-US" altLang="zh-TW" sz="2800" dirty="0"/>
              <a:t> </a:t>
            </a:r>
            <a:r>
              <a:rPr lang="en-US" altLang="zh-TW" sz="2800" dirty="0" smtClean="0"/>
              <a:t>       memory must via system library(</a:t>
            </a:r>
            <a:r>
              <a:rPr lang="en-US" altLang="zh-TW" sz="2800" dirty="0" err="1" smtClean="0"/>
              <a:t>ex:glibc</a:t>
            </a:r>
            <a:r>
              <a:rPr lang="en-US" altLang="zh-TW" sz="2800" dirty="0" smtClean="0"/>
              <a:t>)</a:t>
            </a:r>
            <a:endParaRPr lang="en-US" altLang="zh-TW" sz="28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609600" y="427038"/>
            <a:ext cx="799484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User</a:t>
            </a:r>
            <a:r>
              <a:rPr lang="zh-TW" altLang="en-US" dirty="0" smtClean="0"/>
              <a:t> </a:t>
            </a:r>
            <a:r>
              <a:rPr lang="en-US" altLang="zh-TW" dirty="0" smtClean="0"/>
              <a:t>mode</a:t>
            </a:r>
            <a:r>
              <a:rPr lang="zh-TW" altLang="en-US" dirty="0" smtClean="0"/>
              <a:t>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</a:t>
            </a:r>
            <a:r>
              <a:rPr lang="en-US" altLang="zh-TW" dirty="0" smtClean="0"/>
              <a:t>Kernel</a:t>
            </a:r>
            <a:r>
              <a:rPr lang="zh-TW" altLang="en-US" dirty="0" smtClean="0"/>
              <a:t> </a:t>
            </a:r>
            <a:r>
              <a:rPr lang="en-US" altLang="zh-TW" dirty="0" smtClean="0"/>
              <a:t>mode(2/3)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997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9299376" cy="45259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Kernel mode</a:t>
            </a:r>
          </a:p>
          <a:p>
            <a:pPr marL="0" indent="0">
              <a:buNone/>
            </a:pPr>
            <a:r>
              <a:rPr lang="en-US" altLang="zh-TW" sz="2800" dirty="0" smtClean="0"/>
              <a:t>     – </a:t>
            </a:r>
            <a:r>
              <a:rPr lang="en-US" altLang="zh-TW" sz="2800" dirty="0"/>
              <a:t>T</a:t>
            </a:r>
            <a:r>
              <a:rPr lang="en-US" altLang="zh-TW" sz="2800" dirty="0" smtClean="0"/>
              <a:t>he </a:t>
            </a:r>
            <a:r>
              <a:rPr lang="en-US" altLang="zh-TW" sz="2800" dirty="0"/>
              <a:t>most unrestricted </a:t>
            </a:r>
            <a:r>
              <a:rPr lang="en-US" altLang="zh-TW" sz="2800" dirty="0" smtClean="0"/>
              <a:t>level, allows </a:t>
            </a:r>
            <a:r>
              <a:rPr lang="en-US" altLang="zh-TW" sz="2800" dirty="0"/>
              <a:t>access to all the </a:t>
            </a:r>
            <a:r>
              <a:rPr lang="en-US" altLang="zh-TW" sz="2800" dirty="0" smtClean="0"/>
              <a:t> </a:t>
            </a:r>
          </a:p>
          <a:p>
            <a:pPr marL="0" indent="0">
              <a:buNone/>
            </a:pPr>
            <a:r>
              <a:rPr lang="en-US" altLang="zh-TW" sz="2800" dirty="0"/>
              <a:t> </a:t>
            </a:r>
            <a:r>
              <a:rPr lang="en-US" altLang="zh-TW" sz="2800" dirty="0" smtClean="0"/>
              <a:t>       computer’s resources </a:t>
            </a:r>
          </a:p>
          <a:p>
            <a:pPr marL="0" indent="0">
              <a:buNone/>
            </a:pPr>
            <a:r>
              <a:rPr lang="en-US" altLang="zh-TW" sz="2800" dirty="0"/>
              <a:t> </a:t>
            </a:r>
            <a:r>
              <a:rPr lang="en-US" altLang="zh-TW" sz="2800" dirty="0" smtClean="0"/>
              <a:t>       * </a:t>
            </a:r>
            <a:r>
              <a:rPr lang="en-US" altLang="zh-TW" sz="2400" dirty="0" smtClean="0"/>
              <a:t>Any </a:t>
            </a:r>
            <a:r>
              <a:rPr lang="en-US" altLang="zh-TW" sz="2400" dirty="0"/>
              <a:t>CPU instruction can be executed and every memory </a:t>
            </a:r>
            <a:r>
              <a:rPr lang="en-US" altLang="zh-TW" sz="2400" dirty="0" smtClean="0"/>
              <a:t> </a:t>
            </a:r>
          </a:p>
          <a:p>
            <a:pPr marL="0" indent="0">
              <a:buNone/>
            </a:pPr>
            <a:r>
              <a:rPr lang="en-US" altLang="zh-TW" sz="2400" dirty="0"/>
              <a:t> </a:t>
            </a:r>
            <a:r>
              <a:rPr lang="en-US" altLang="zh-TW" sz="2400" dirty="0" smtClean="0"/>
              <a:t>            address can </a:t>
            </a:r>
            <a:r>
              <a:rPr lang="en-US" altLang="zh-TW" sz="2400" dirty="0"/>
              <a:t>be </a:t>
            </a:r>
            <a:r>
              <a:rPr lang="en-US" altLang="zh-TW" sz="2400" dirty="0" smtClean="0"/>
              <a:t>accessed</a:t>
            </a:r>
          </a:p>
          <a:p>
            <a:r>
              <a:rPr lang="en-US" altLang="zh-TW" dirty="0"/>
              <a:t>System calls</a:t>
            </a:r>
            <a:r>
              <a:rPr lang="en-US" altLang="zh-TW" dirty="0" smtClean="0"/>
              <a:t>, interrupts, </a:t>
            </a:r>
            <a:r>
              <a:rPr lang="en-US" altLang="zh-TW" dirty="0"/>
              <a:t>and </a:t>
            </a:r>
            <a:r>
              <a:rPr lang="en-US" altLang="zh-TW" dirty="0" smtClean="0"/>
              <a:t>exceptions are </a:t>
            </a:r>
            <a:br>
              <a:rPr lang="en-US" altLang="zh-TW" dirty="0" smtClean="0"/>
            </a:br>
            <a:r>
              <a:rPr lang="en-US" altLang="zh-TW" dirty="0" smtClean="0"/>
              <a:t>changed </a:t>
            </a:r>
            <a:r>
              <a:rPr lang="en-US" altLang="zh-TW" dirty="0"/>
              <a:t>mode from user to kernel</a:t>
            </a:r>
            <a:br>
              <a:rPr lang="en-US" altLang="zh-TW" dirty="0"/>
            </a:br>
            <a:endParaRPr lang="en-US" altLang="zh-TW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609600" y="427038"/>
            <a:ext cx="799484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User</a:t>
            </a:r>
            <a:r>
              <a:rPr lang="zh-TW" altLang="en-US" dirty="0" smtClean="0"/>
              <a:t> </a:t>
            </a:r>
            <a:r>
              <a:rPr lang="en-US" altLang="zh-TW" dirty="0" smtClean="0"/>
              <a:t>mode</a:t>
            </a:r>
            <a:r>
              <a:rPr lang="zh-TW" altLang="en-US" dirty="0" smtClean="0"/>
              <a:t>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</a:t>
            </a:r>
            <a:r>
              <a:rPr lang="en-US" altLang="zh-TW" dirty="0" smtClean="0"/>
              <a:t>Kernel</a:t>
            </a:r>
            <a:r>
              <a:rPr lang="zh-TW" altLang="en-US" dirty="0" smtClean="0"/>
              <a:t> </a:t>
            </a:r>
            <a:r>
              <a:rPr lang="en-US" altLang="zh-TW" dirty="0" smtClean="0"/>
              <a:t>mode(3/3)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807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609600" y="427038"/>
            <a:ext cx="806685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System call(1/3)</a:t>
            </a:r>
            <a:endParaRPr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467544" y="1700808"/>
            <a:ext cx="10009112" cy="5157192"/>
          </a:xfrm>
        </p:spPr>
        <p:txBody>
          <a:bodyPr>
            <a:normAutofit/>
          </a:bodyPr>
          <a:lstStyle/>
          <a:p>
            <a:pPr>
              <a:lnSpc>
                <a:spcPts val="3840"/>
              </a:lnSpc>
            </a:pPr>
            <a:r>
              <a:rPr lang="en-US" altLang="zh-TW" dirty="0" smtClean="0"/>
              <a:t>System call is a mechanism that is used by the </a:t>
            </a:r>
          </a:p>
          <a:p>
            <a:pPr marL="0" indent="0">
              <a:lnSpc>
                <a:spcPts val="3840"/>
              </a:lnSpc>
              <a:buNone/>
            </a:pPr>
            <a:r>
              <a:rPr lang="en-US" altLang="zh-TW" dirty="0" smtClean="0"/>
              <a:t>    application program to request a service from </a:t>
            </a:r>
          </a:p>
          <a:p>
            <a:pPr marL="0" indent="0">
              <a:lnSpc>
                <a:spcPts val="3840"/>
              </a:lnSpc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the OS</a:t>
            </a:r>
          </a:p>
          <a:p>
            <a:pPr>
              <a:lnSpc>
                <a:spcPts val="3840"/>
              </a:lnSpc>
            </a:pPr>
            <a:r>
              <a:rPr lang="en-US" altLang="zh-TW" dirty="0"/>
              <a:t> Each system call provides a basic </a:t>
            </a:r>
            <a:r>
              <a:rPr lang="en-US" altLang="zh-TW" dirty="0" smtClean="0"/>
              <a:t>operation, 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 such as:</a:t>
            </a:r>
          </a:p>
          <a:p>
            <a:pPr marL="0" indent="0">
              <a:lnSpc>
                <a:spcPts val="3840"/>
              </a:lnSpc>
              <a:buNone/>
            </a:pPr>
            <a:r>
              <a:rPr lang="en-US" altLang="zh-TW" sz="2800" dirty="0"/>
              <a:t> </a:t>
            </a:r>
            <a:r>
              <a:rPr lang="en-US" altLang="zh-TW" sz="2800" dirty="0" smtClean="0"/>
              <a:t>     – Opening </a:t>
            </a:r>
            <a:r>
              <a:rPr lang="en-US" altLang="zh-TW" sz="2800" dirty="0"/>
              <a:t>a </a:t>
            </a:r>
            <a:r>
              <a:rPr lang="en-US" altLang="zh-TW" sz="2800" dirty="0" smtClean="0"/>
              <a:t>file</a:t>
            </a:r>
          </a:p>
          <a:p>
            <a:pPr marL="0" indent="0">
              <a:lnSpc>
                <a:spcPts val="3840"/>
              </a:lnSpc>
              <a:buNone/>
            </a:pPr>
            <a:r>
              <a:rPr lang="en-US" altLang="zh-TW" sz="2800" dirty="0"/>
              <a:t> </a:t>
            </a:r>
            <a:r>
              <a:rPr lang="en-US" altLang="zh-TW" sz="2800" dirty="0" smtClean="0"/>
              <a:t>     – </a:t>
            </a:r>
            <a:r>
              <a:rPr lang="en-US" altLang="zh-TW" sz="2800" dirty="0"/>
              <a:t>R</a:t>
            </a:r>
            <a:r>
              <a:rPr lang="en-US" altLang="zh-TW" sz="2800" dirty="0" smtClean="0"/>
              <a:t>eading </a:t>
            </a:r>
            <a:r>
              <a:rPr lang="en-US" altLang="zh-TW" sz="2800" dirty="0"/>
              <a:t>a </a:t>
            </a:r>
            <a:r>
              <a:rPr lang="en-US" altLang="zh-TW" sz="2800" dirty="0" smtClean="0"/>
              <a:t>character</a:t>
            </a:r>
          </a:p>
          <a:p>
            <a:pPr marL="0" indent="0">
              <a:lnSpc>
                <a:spcPts val="3840"/>
              </a:lnSpc>
              <a:buNone/>
            </a:pPr>
            <a:r>
              <a:rPr lang="en-US" altLang="zh-TW" sz="2800" dirty="0"/>
              <a:t> </a:t>
            </a:r>
            <a:r>
              <a:rPr lang="en-US" altLang="zh-TW" sz="2800" dirty="0" smtClean="0"/>
              <a:t>     – etc.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121978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1451</TotalTime>
  <Words>579</Words>
  <Application>Microsoft Office PowerPoint</Application>
  <PresentationFormat>如螢幕大小 (4:3)</PresentationFormat>
  <Paragraphs>193</Paragraphs>
  <Slides>37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37</vt:i4>
      </vt:variant>
    </vt:vector>
  </HeadingPairs>
  <TitlesOfParts>
    <vt:vector size="45" baseType="lpstr">
      <vt:lpstr>GungsuhChe</vt:lpstr>
      <vt:lpstr>新細明體</vt:lpstr>
      <vt:lpstr>標楷體</vt:lpstr>
      <vt:lpstr>Arial</vt:lpstr>
      <vt:lpstr>Calibri</vt:lpstr>
      <vt:lpstr>Times New Roman</vt:lpstr>
      <vt:lpstr>Office 佈景主題</vt:lpstr>
      <vt:lpstr>1_Office 佈景主題</vt:lpstr>
      <vt:lpstr>Kernel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Lab Guide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yrag</dc:creator>
  <cp:lastModifiedBy>jim</cp:lastModifiedBy>
  <cp:revision>73</cp:revision>
  <dcterms:created xsi:type="dcterms:W3CDTF">2013-09-26T13:28:04Z</dcterms:created>
  <dcterms:modified xsi:type="dcterms:W3CDTF">2014-03-17T15:52:29Z</dcterms:modified>
</cp:coreProperties>
</file>