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E33"/>
    <a:srgbClr val="A31F34"/>
    <a:srgbClr val="FFFF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2CD8A9-BBE9-466A-B5D3-EB3E489B42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EA88557-BF21-4DA3-A844-5C7BB65587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3C5C5EC-9AE8-4F85-B5A6-A21D5F7CE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6089880-32E7-43CB-AD48-1734FDAE4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C52F720-927D-4C30-A9A8-76120BC5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1540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4B5E22-3003-43E7-AC0B-C23391E4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5AD29B8-6F21-4E54-85F3-DA11EA316F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FA057B-77C1-4F17-B134-DF9E40830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86A7251-4528-44D4-997E-AB87F6BCC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0EE73B-F65A-4211-9F57-05F77BF9C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14377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962823B4-494F-4674-9D5E-7A34EB73A3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A6B1ADC-DC8A-407D-B99A-4062E2F027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637F195-C019-43E5-9D6B-29491A17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383C773-5DEF-44CE-95DD-98D0CCCEC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E1D229-5981-4901-950F-E88C43A3F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6002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E8A411-795E-462F-878E-F40EA0E52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349961D-5CD0-44B5-8A7F-41274EB42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355CFC5-1A3E-4336-99D2-843A0E739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CB463BA-5237-473D-9043-373270623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448FFB2-0ED8-43C6-B13B-D93B3B78E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12796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3F70F1-285A-4472-9176-26D769BCE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262146E-C8FD-4AB1-A119-AC4CCAD19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AA7EA88-F466-4DD4-99DE-A4E17983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4DEAE59-C4B0-4CB7-8CD7-FB7664F90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2E4783F-74C9-40E8-88E7-40DD3A5C2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5749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6FA3CCF-D5C5-4B2B-AB35-BE634B464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5504824-9BFA-45B0-B015-643C09F8F9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AACFF1D-446E-4180-9B72-EE8FF75DAD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4A38248C-9375-40A5-89CA-8D06511D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D0EB86B-0135-4F2F-836A-CCC6B3670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7D03CCE-6059-474B-B3DC-CD2D16DB9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46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53FB5BF-74B5-429E-B45C-BB5F7F41E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AA1B50A-2149-4882-AE40-D04C7D05F8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3440542-839F-4841-94B2-AD0A47EAC4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16E82E3-6C30-4065-9CAE-10F38F6911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A5495B3-0F0A-4CF4-9D86-47870276DE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C4212046-B5F5-4F0D-9915-CEFDE8B8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A9145EA2-8A0D-40A8-B891-DBAD422DF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E0A543E-0644-45F8-8F7E-D744AC7D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64126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C9EFA-7743-49B0-82CE-86416AB75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DB5D50F-D3E2-4968-9572-6D9BE5B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CDC318D1-275A-4AC6-9D65-5F6298A28A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B722C76-1F01-4DA4-B1E9-B688B8773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79331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4770AF49-C17F-4D67-9E01-D5CBDFD5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AAEB6AA2-D02C-4399-ADD2-277A0152F1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25DC260-2575-42D1-9419-0D3055679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9383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8D0A24-DEEC-4275-924B-B949E8640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B26368E-3F8B-4D0C-8ED4-B32ED799A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2991552-C192-4136-8DBB-3B1DED6570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D1FCABC-9A1B-4CF9-B8D6-6A9E7D4A9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C0F6D1-4C3C-40A3-8253-65EA31D81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0B9656C-D92C-4882-8291-89EDEFC5F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282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F60ECCE-075B-47C1-9ACA-C93C5067F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403F47AB-38B0-4F96-8FB2-3F02126D4E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A6F3325B-B876-4CB9-9CA5-C33F2C5561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D440D41-CC29-4488-A568-7A3C16E7A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88E494F-72E2-4481-AE1C-B3D2D6D0C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60A5282-07A6-49B4-A022-FF4155E7C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8497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9D37C7DB-D14D-4126-AC57-300E4A29D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8631015-4E95-48C6-8AF4-6A2BA97C4C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9A7290-53F2-47EA-870A-27B6889C55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B16F0-73FB-4EDE-88CD-B4E985EEBBBE}" type="datetimeFigureOut">
              <a:rPr lang="zh-TW" altLang="en-US" smtClean="0"/>
              <a:t>2021/3/16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D049BF-40A8-470B-AD26-62A1569D69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60C23-4C9E-417A-9D0E-1F1BE0353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E86A7B-D0C6-4A26-AC1E-D9C1DFC9427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787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4F82A5-2857-4E22-9EB9-C1C3AF38063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36DD091-2042-48FA-A61F-296F6CA59A7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4023DB-1237-4737-929A-E5797208BBC5}"/>
              </a:ext>
            </a:extLst>
          </p:cNvPr>
          <p:cNvSpPr/>
          <p:nvPr/>
        </p:nvSpPr>
        <p:spPr>
          <a:xfrm>
            <a:off x="757881" y="560173"/>
            <a:ext cx="5511114" cy="34763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4332973B-B3C3-4540-8C4E-5074E44CF0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2032000"/>
            <a:ext cx="9715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319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30BE5B-34A7-4F93-B029-2D9F51BB65A2}"/>
              </a:ext>
            </a:extLst>
          </p:cNvPr>
          <p:cNvSpPr/>
          <p:nvPr/>
        </p:nvSpPr>
        <p:spPr>
          <a:xfrm>
            <a:off x="5146302" y="2162114"/>
            <a:ext cx="9496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WKDL</a:t>
            </a:r>
            <a:endParaRPr lang="zh-TW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2D5BF-0290-45B2-A5C6-04A9DC92A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2032000"/>
            <a:ext cx="971550" cy="40957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E656939-4851-4FB5-8065-3E71572D7B01}"/>
              </a:ext>
            </a:extLst>
          </p:cNvPr>
          <p:cNvSpPr/>
          <p:nvPr/>
        </p:nvSpPr>
        <p:spPr>
          <a:xfrm>
            <a:off x="4760001" y="2100846"/>
            <a:ext cx="442497" cy="44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2EB23A-28FF-4B45-B379-93833807BEBA}"/>
              </a:ext>
            </a:extLst>
          </p:cNvPr>
          <p:cNvSpPr/>
          <p:nvPr/>
        </p:nvSpPr>
        <p:spPr>
          <a:xfrm>
            <a:off x="4807748" y="2146726"/>
            <a:ext cx="338554" cy="33855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652176-E2A5-413D-9B90-1CC6AF55EE85}"/>
              </a:ext>
            </a:extLst>
          </p:cNvPr>
          <p:cNvSpPr/>
          <p:nvPr/>
        </p:nvSpPr>
        <p:spPr>
          <a:xfrm>
            <a:off x="4792742" y="2135943"/>
            <a:ext cx="385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ROG Fonts" panose="00000500000000000000" pitchFamily="50" charset="0"/>
              </a:rPr>
              <a:t>W</a:t>
            </a:r>
            <a:endParaRPr lang="zh-TW" alt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ROG Fonts" panose="00000500000000000000" pitchFamily="5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F0898-442E-4136-B945-C5B029C3D354}"/>
              </a:ext>
            </a:extLst>
          </p:cNvPr>
          <p:cNvSpPr/>
          <p:nvPr/>
        </p:nvSpPr>
        <p:spPr>
          <a:xfrm>
            <a:off x="5146302" y="2899401"/>
            <a:ext cx="9496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WKDL</a:t>
            </a:r>
            <a:endParaRPr lang="zh-TW" altLang="en-US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CF16AA4-B6EF-4396-B371-340B0E6EC062}"/>
              </a:ext>
            </a:extLst>
          </p:cNvPr>
          <p:cNvSpPr/>
          <p:nvPr/>
        </p:nvSpPr>
        <p:spPr>
          <a:xfrm>
            <a:off x="4760001" y="2838133"/>
            <a:ext cx="442497" cy="442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A0A004E-8C2E-46A1-BD8C-B23757249567}"/>
              </a:ext>
            </a:extLst>
          </p:cNvPr>
          <p:cNvSpPr/>
          <p:nvPr/>
        </p:nvSpPr>
        <p:spPr>
          <a:xfrm>
            <a:off x="4807748" y="2884013"/>
            <a:ext cx="338554" cy="33855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66649F-F74A-4C2A-A27F-F19D394EBCD2}"/>
              </a:ext>
            </a:extLst>
          </p:cNvPr>
          <p:cNvSpPr/>
          <p:nvPr/>
        </p:nvSpPr>
        <p:spPr>
          <a:xfrm>
            <a:off x="4792742" y="2873230"/>
            <a:ext cx="385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ROG Fonts" panose="00000500000000000000" pitchFamily="50" charset="0"/>
              </a:rPr>
              <a:t>W</a:t>
            </a:r>
            <a:endParaRPr lang="zh-TW" alt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ROG Fonts" panose="00000500000000000000" pitchFamily="50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362F771-70C9-44CD-B0C6-7B527CD7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98" y="3922240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09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130BE5B-34A7-4F93-B029-2D9F51BB65A2}"/>
              </a:ext>
            </a:extLst>
          </p:cNvPr>
          <p:cNvSpPr/>
          <p:nvPr/>
        </p:nvSpPr>
        <p:spPr>
          <a:xfrm>
            <a:off x="5146302" y="2162114"/>
            <a:ext cx="9496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WKDL</a:t>
            </a:r>
            <a:endParaRPr lang="zh-TW" altLang="en-US" sz="16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D2D5BF-0290-45B2-A5C6-04A9DC92A9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881" y="2032000"/>
            <a:ext cx="971550" cy="409575"/>
          </a:xfrm>
          <a:prstGeom prst="rect">
            <a:avLst/>
          </a:prstGeom>
        </p:spPr>
      </p:pic>
      <p:sp>
        <p:nvSpPr>
          <p:cNvPr id="6" name="橢圓 5">
            <a:extLst>
              <a:ext uri="{FF2B5EF4-FFF2-40B4-BE49-F238E27FC236}">
                <a16:creationId xmlns:a16="http://schemas.microsoft.com/office/drawing/2014/main" id="{6E656939-4851-4FB5-8065-3E71572D7B01}"/>
              </a:ext>
            </a:extLst>
          </p:cNvPr>
          <p:cNvSpPr/>
          <p:nvPr/>
        </p:nvSpPr>
        <p:spPr>
          <a:xfrm>
            <a:off x="4760001" y="2100846"/>
            <a:ext cx="442497" cy="442800"/>
          </a:xfrm>
          <a:prstGeom prst="ellipse">
            <a:avLst/>
          </a:prstGeom>
          <a:solidFill>
            <a:srgbClr val="A31F3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722EB23A-28FF-4B45-B379-93833807BEBA}"/>
              </a:ext>
            </a:extLst>
          </p:cNvPr>
          <p:cNvSpPr/>
          <p:nvPr/>
        </p:nvSpPr>
        <p:spPr>
          <a:xfrm>
            <a:off x="4807748" y="2146726"/>
            <a:ext cx="338554" cy="33855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7652176-E2A5-413D-9B90-1CC6AF55EE85}"/>
              </a:ext>
            </a:extLst>
          </p:cNvPr>
          <p:cNvSpPr/>
          <p:nvPr/>
        </p:nvSpPr>
        <p:spPr>
          <a:xfrm>
            <a:off x="4792742" y="2135943"/>
            <a:ext cx="385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ROG Fonts" panose="00000500000000000000" pitchFamily="50" charset="0"/>
              </a:rPr>
              <a:t>W</a:t>
            </a:r>
            <a:endParaRPr lang="zh-TW" alt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ROG Fonts" panose="00000500000000000000" pitchFamily="50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9EF0898-442E-4136-B945-C5B029C3D354}"/>
              </a:ext>
            </a:extLst>
          </p:cNvPr>
          <p:cNvSpPr/>
          <p:nvPr/>
        </p:nvSpPr>
        <p:spPr>
          <a:xfrm>
            <a:off x="5146302" y="2899401"/>
            <a:ext cx="949698" cy="33855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Arial Black" panose="020B0A04020102020204" pitchFamily="34" charset="0"/>
              </a:rPr>
              <a:t>WKDL</a:t>
            </a:r>
            <a:endParaRPr lang="zh-TW" altLang="en-US" sz="1600" b="1" cap="none" spc="0" dirty="0">
              <a:ln w="0"/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橢圓 11">
            <a:extLst>
              <a:ext uri="{FF2B5EF4-FFF2-40B4-BE49-F238E27FC236}">
                <a16:creationId xmlns:a16="http://schemas.microsoft.com/office/drawing/2014/main" id="{2CF16AA4-B6EF-4396-B371-340B0E6EC062}"/>
              </a:ext>
            </a:extLst>
          </p:cNvPr>
          <p:cNvSpPr/>
          <p:nvPr/>
        </p:nvSpPr>
        <p:spPr>
          <a:xfrm>
            <a:off x="4760001" y="2838133"/>
            <a:ext cx="442497" cy="442800"/>
          </a:xfrm>
          <a:prstGeom prst="ellipse">
            <a:avLst/>
          </a:prstGeom>
          <a:solidFill>
            <a:srgbClr val="A21E3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橢圓 12">
            <a:extLst>
              <a:ext uri="{FF2B5EF4-FFF2-40B4-BE49-F238E27FC236}">
                <a16:creationId xmlns:a16="http://schemas.microsoft.com/office/drawing/2014/main" id="{CA0A004E-8C2E-46A1-BD8C-B23757249567}"/>
              </a:ext>
            </a:extLst>
          </p:cNvPr>
          <p:cNvSpPr/>
          <p:nvPr/>
        </p:nvSpPr>
        <p:spPr>
          <a:xfrm>
            <a:off x="4807748" y="2884013"/>
            <a:ext cx="338554" cy="338554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D66649F-F74A-4C2A-A27F-F19D394EBCD2}"/>
              </a:ext>
            </a:extLst>
          </p:cNvPr>
          <p:cNvSpPr/>
          <p:nvPr/>
        </p:nvSpPr>
        <p:spPr>
          <a:xfrm>
            <a:off x="4792742" y="2873230"/>
            <a:ext cx="385042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TW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ROG Fonts" panose="00000500000000000000" pitchFamily="50" charset="0"/>
              </a:rPr>
              <a:t>W</a:t>
            </a:r>
            <a:endParaRPr lang="zh-TW" altLang="en-US" sz="1600" b="1" cap="none" spc="0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effectLst/>
              <a:latin typeface="ROG Fonts" panose="00000500000000000000" pitchFamily="50" charset="0"/>
            </a:endParaRPr>
          </a:p>
        </p:txBody>
      </p:sp>
      <p:pic>
        <p:nvPicPr>
          <p:cNvPr id="16" name="圖片 15">
            <a:extLst>
              <a:ext uri="{FF2B5EF4-FFF2-40B4-BE49-F238E27FC236}">
                <a16:creationId xmlns:a16="http://schemas.microsoft.com/office/drawing/2014/main" id="{C362F771-70C9-44CD-B0C6-7B527CD7DB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498" y="3922240"/>
            <a:ext cx="381000" cy="381000"/>
          </a:xfrm>
          <a:prstGeom prst="rect">
            <a:avLst/>
          </a:prstGeom>
        </p:spPr>
      </p:pic>
      <p:pic>
        <p:nvPicPr>
          <p:cNvPr id="2" name="圖片 1">
            <a:extLst>
              <a:ext uri="{FF2B5EF4-FFF2-40B4-BE49-F238E27FC236}">
                <a16:creationId xmlns:a16="http://schemas.microsoft.com/office/drawing/2014/main" id="{374DAC76-766D-49DF-884F-FC5A1687F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01680" y="3928426"/>
            <a:ext cx="4166762" cy="749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5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85E303-2556-4C37-A81A-E1AF3BCA8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7227" y="0"/>
            <a:ext cx="10515600" cy="1325563"/>
          </a:xfrm>
        </p:spPr>
        <p:txBody>
          <a:bodyPr/>
          <a:lstStyle/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45DFEA82-DE6A-4F16-84B6-6D366497D6E8}"/>
              </a:ext>
            </a:extLst>
          </p:cNvPr>
          <p:cNvGrpSpPr/>
          <p:nvPr/>
        </p:nvGrpSpPr>
        <p:grpSpPr>
          <a:xfrm>
            <a:off x="4760001" y="2100846"/>
            <a:ext cx="442497" cy="468000"/>
            <a:chOff x="4760001" y="2100846"/>
            <a:chExt cx="442497" cy="442800"/>
          </a:xfrm>
        </p:grpSpPr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815FEEF9-7C15-461B-AF5B-992FE497E281}"/>
                </a:ext>
              </a:extLst>
            </p:cNvPr>
            <p:cNvSpPr/>
            <p:nvPr/>
          </p:nvSpPr>
          <p:spPr>
            <a:xfrm>
              <a:off x="4760001" y="2100846"/>
              <a:ext cx="442497" cy="442800"/>
            </a:xfrm>
            <a:prstGeom prst="ellipse">
              <a:avLst/>
            </a:prstGeom>
            <a:solidFill>
              <a:srgbClr val="A31F34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1B3B055A-15F3-40F5-B585-69E099226D65}"/>
                </a:ext>
              </a:extLst>
            </p:cNvPr>
            <p:cNvSpPr/>
            <p:nvPr/>
          </p:nvSpPr>
          <p:spPr>
            <a:xfrm>
              <a:off x="4807748" y="2146726"/>
              <a:ext cx="338554" cy="338554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D80093FD-B6FC-4D33-9125-DC3E74E0950B}"/>
                </a:ext>
              </a:extLst>
            </p:cNvPr>
            <p:cNvSpPr/>
            <p:nvPr/>
          </p:nvSpPr>
          <p:spPr>
            <a:xfrm>
              <a:off x="4792742" y="2135943"/>
              <a:ext cx="385042" cy="338554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altLang="zh-TW" sz="1600" b="1" cap="none" spc="0" dirty="0">
                  <a:ln w="12700" cmpd="sng">
                    <a:solidFill>
                      <a:schemeClr val="accent4"/>
                    </a:solidFill>
                    <a:prstDash val="solid"/>
                  </a:ln>
                  <a:gradFill>
                    <a:gsLst>
                      <a:gs pos="0">
                        <a:schemeClr val="accent4"/>
                      </a:gs>
                      <a:gs pos="4000">
                        <a:schemeClr val="accent4">
                          <a:lumMod val="60000"/>
                          <a:lumOff val="40000"/>
                        </a:schemeClr>
                      </a:gs>
                      <a:gs pos="87000">
                        <a:schemeClr val="accent4">
                          <a:lumMod val="20000"/>
                          <a:lumOff val="80000"/>
                        </a:schemeClr>
                      </a:gs>
                    </a:gsLst>
                    <a:lin ang="5400000"/>
                  </a:gradFill>
                  <a:effectLst/>
                  <a:latin typeface="ROG Fonts" panose="00000500000000000000" pitchFamily="50" charset="0"/>
                </a:rPr>
                <a:t>W</a:t>
              </a:r>
              <a:endParaRPr lang="zh-TW" altLang="en-US" sz="1600" b="1" cap="none" spc="0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  <a:effectLst/>
                <a:latin typeface="ROG Fonts" panose="00000500000000000000" pitchFamily="50" charset="0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E4BAFCE-40EE-439C-ABFC-50E6A094911E}"/>
              </a:ext>
            </a:extLst>
          </p:cNvPr>
          <p:cNvGrpSpPr/>
          <p:nvPr/>
        </p:nvGrpSpPr>
        <p:grpSpPr>
          <a:xfrm>
            <a:off x="5764427" y="1767016"/>
            <a:ext cx="3810000" cy="3859427"/>
            <a:chOff x="5764427" y="1767016"/>
            <a:chExt cx="3810000" cy="3859427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27A00A86-3FC8-47D3-BE73-FA12A6BBD32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6206"/>
            <a:stretch/>
          </p:blipFill>
          <p:spPr>
            <a:xfrm>
              <a:off x="5764427" y="1767016"/>
              <a:ext cx="3810000" cy="3859427"/>
            </a:xfrm>
            <a:prstGeom prst="rect">
              <a:avLst/>
            </a:prstGeom>
          </p:spPr>
        </p:pic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91BAB045-1843-4D51-9444-298347833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49333" y="2726900"/>
              <a:ext cx="1840187" cy="1939657"/>
            </a:xfrm>
            <a:prstGeom prst="rect">
              <a:avLst/>
            </a:prstGeom>
          </p:spPr>
        </p:pic>
      </p:grpSp>
      <p:pic>
        <p:nvPicPr>
          <p:cNvPr id="19" name="圖片 18">
            <a:extLst>
              <a:ext uri="{FF2B5EF4-FFF2-40B4-BE49-F238E27FC236}">
                <a16:creationId xmlns:a16="http://schemas.microsoft.com/office/drawing/2014/main" id="{61B88BE3-4C16-43D4-95C2-305B3F1E5A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18" y="1767341"/>
            <a:ext cx="3810330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509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38E0647-DBDC-42FD-A4D3-235395E44D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LineDrawing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25412" y="251579"/>
            <a:ext cx="3810330" cy="385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709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9</Words>
  <Application>Microsoft Office PowerPoint</Application>
  <PresentationFormat>寬螢幕</PresentationFormat>
  <Paragraphs>9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2" baseType="lpstr">
      <vt:lpstr>新細明體</vt:lpstr>
      <vt:lpstr>Arial</vt:lpstr>
      <vt:lpstr>Arial Black</vt:lpstr>
      <vt:lpstr>Calibri</vt:lpstr>
      <vt:lpstr>Calibri Light</vt:lpstr>
      <vt:lpstr>ROG Fonts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weiching</dc:creator>
  <cp:lastModifiedBy>weiching</cp:lastModifiedBy>
  <cp:revision>6</cp:revision>
  <dcterms:created xsi:type="dcterms:W3CDTF">2020-11-05T03:01:06Z</dcterms:created>
  <dcterms:modified xsi:type="dcterms:W3CDTF">2021-03-16T04:43:36Z</dcterms:modified>
</cp:coreProperties>
</file>