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34" d="100"/>
          <a:sy n="34" d="100"/>
        </p:scale>
        <p:origin x="23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5C0BB-4171-F844-8CFB-7D200A0C9F94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7F405-1E38-D84A-9B18-D297B185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F405-1E38-D84A-9B18-D297B1856B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7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0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6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C3B-1F35-E94C-890A-E60ECD7E9633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F6D0-E58A-7446-B4B2-39105F38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2C3B-1F35-E94C-890A-E60ECD7E9633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F6D0-E58A-7446-B4B2-39105F38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0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" y="26289000"/>
            <a:ext cx="21383625" cy="39862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21383625" cy="39862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3" y="2047516"/>
            <a:ext cx="9879124" cy="1427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63700" y="1964224"/>
            <a:ext cx="6553200" cy="159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Andrei-Mihai Nicolae</a:t>
            </a:r>
          </a:p>
          <a:p>
            <a:pPr algn="r"/>
            <a:r>
              <a:rPr lang="en-US" dirty="0" smtClean="0"/>
              <a:t>2147392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184" y="455244"/>
            <a:ext cx="183046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/>
              <a:t>Kingternship</a:t>
            </a:r>
            <a:r>
              <a:rPr lang="en-US" sz="6600" dirty="0" smtClean="0"/>
              <a:t> </a:t>
            </a:r>
            <a:r>
              <a:rPr lang="mr-IN" sz="6600" dirty="0" smtClean="0"/>
              <a:t>–</a:t>
            </a:r>
            <a:r>
              <a:rPr lang="en-US" sz="6600" dirty="0" smtClean="0"/>
              <a:t> Seriously Playful Software Engineering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974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10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Andrei-Mihai Nicolae</dc:creator>
  <cp:lastModifiedBy>Andrei-Mihai Nicolae</cp:lastModifiedBy>
  <cp:revision>2</cp:revision>
  <dcterms:created xsi:type="dcterms:W3CDTF">2016-10-20T19:27:59Z</dcterms:created>
  <dcterms:modified xsi:type="dcterms:W3CDTF">2016-10-20T19:41:42Z</dcterms:modified>
</cp:coreProperties>
</file>