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>
        <p:scale>
          <a:sx n="60" d="100"/>
          <a:sy n="60" d="100"/>
        </p:scale>
        <p:origin x="608" y="-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5C0BB-4171-F844-8CFB-7D200A0C9F94}" type="datetimeFigureOut">
              <a:rPr lang="en-US" smtClean="0"/>
              <a:t>10/20/16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7F405-1E38-D84A-9B18-D297B1856B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8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F405-1E38-D84A-9B18-D297B1856BA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953" y="4954765"/>
            <a:ext cx="16037719" cy="10540259"/>
          </a:xfrm>
        </p:spPr>
        <p:txBody>
          <a:bodyPr anchor="b"/>
          <a:lstStyle>
            <a:lvl1pPr algn="ctr">
              <a:defRPr sz="1052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4209"/>
            </a:lvl1pPr>
            <a:lvl2pPr marL="801883" indent="0" algn="ctr">
              <a:buNone/>
              <a:defRPr sz="3508"/>
            </a:lvl2pPr>
            <a:lvl3pPr marL="1603766" indent="0" algn="ctr">
              <a:buNone/>
              <a:defRPr sz="3157"/>
            </a:lvl3pPr>
            <a:lvl4pPr marL="2405649" indent="0" algn="ctr">
              <a:buNone/>
              <a:defRPr sz="2806"/>
            </a:lvl4pPr>
            <a:lvl5pPr marL="3207532" indent="0" algn="ctr">
              <a:buNone/>
              <a:defRPr sz="2806"/>
            </a:lvl5pPr>
            <a:lvl6pPr marL="4009415" indent="0" algn="ctr">
              <a:buNone/>
              <a:defRPr sz="2806"/>
            </a:lvl6pPr>
            <a:lvl7pPr marL="4811298" indent="0" algn="ctr">
              <a:buNone/>
              <a:defRPr sz="2806"/>
            </a:lvl7pPr>
            <a:lvl8pPr marL="5613182" indent="0" algn="ctr">
              <a:buNone/>
              <a:defRPr sz="2806"/>
            </a:lvl8pPr>
            <a:lvl9pPr marL="6415065" indent="0" algn="ctr">
              <a:buNone/>
              <a:defRPr sz="2806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2C3B-1F35-E94C-890A-E60ECD7E9633}" type="datetimeFigureOut">
              <a:rPr lang="en-US" smtClean="0"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F6D0-E58A-7446-B4B2-39105F383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4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2C3B-1F35-E94C-890A-E60ECD7E9633}" type="datetimeFigureOut">
              <a:rPr lang="en-US" smtClean="0"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F6D0-E58A-7446-B4B2-39105F383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5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7" y="1611875"/>
            <a:ext cx="4610844" cy="25656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4" y="1611875"/>
            <a:ext cx="13565237" cy="25656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2C3B-1F35-E94C-890A-E60ECD7E9633}" type="datetimeFigureOut">
              <a:rPr lang="en-US" smtClean="0"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F6D0-E58A-7446-B4B2-39105F383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5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2C3B-1F35-E94C-890A-E60ECD7E9633}" type="datetimeFigureOut">
              <a:rPr lang="en-US" smtClean="0"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F6D0-E58A-7446-B4B2-39105F383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2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7" y="7547783"/>
            <a:ext cx="18443377" cy="12593645"/>
          </a:xfrm>
        </p:spPr>
        <p:txBody>
          <a:bodyPr anchor="b"/>
          <a:lstStyle>
            <a:lvl1pPr>
              <a:defRPr sz="1052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7" y="20260569"/>
            <a:ext cx="18443377" cy="6622701"/>
          </a:xfrm>
        </p:spPr>
        <p:txBody>
          <a:bodyPr/>
          <a:lstStyle>
            <a:lvl1pPr marL="0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1pPr>
            <a:lvl2pPr marL="8018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3766" indent="0">
              <a:buNone/>
              <a:defRPr sz="3157">
                <a:solidFill>
                  <a:schemeClr val="tx1">
                    <a:tint val="75000"/>
                  </a:schemeClr>
                </a:solidFill>
              </a:defRPr>
            </a:lvl3pPr>
            <a:lvl4pPr marL="2405649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4pPr>
            <a:lvl5pPr marL="320753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5pPr>
            <a:lvl6pPr marL="400941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6pPr>
            <a:lvl7pPr marL="4811298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7pPr>
            <a:lvl8pPr marL="561318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8pPr>
            <a:lvl9pPr marL="641506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2C3B-1F35-E94C-890A-E60ECD7E9633}" type="datetimeFigureOut">
              <a:rPr lang="en-US" smtClean="0"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F6D0-E58A-7446-B4B2-39105F383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7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2C3B-1F35-E94C-890A-E60ECD7E9633}" type="datetimeFigureOut">
              <a:rPr lang="en-US" smtClean="0"/>
              <a:t>10/20/16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F6D0-E58A-7446-B4B2-39105F383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109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77"/>
            <a:ext cx="18443377" cy="58518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0" y="7421634"/>
            <a:ext cx="9046275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0" y="11058863"/>
            <a:ext cx="9046275" cy="162659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0" y="7421634"/>
            <a:ext cx="9090826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0" y="11058863"/>
            <a:ext cx="9090826" cy="162659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2C3B-1F35-E94C-890A-E60ECD7E9633}" type="datetimeFigureOut">
              <a:rPr lang="en-US" smtClean="0"/>
              <a:t>10/20/16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F6D0-E58A-7446-B4B2-39105F383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03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2C3B-1F35-E94C-890A-E60ECD7E9633}" type="datetimeFigureOut">
              <a:rPr lang="en-US" smtClean="0"/>
              <a:t>10/20/16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F6D0-E58A-7446-B4B2-39105F383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2C3B-1F35-E94C-890A-E60ECD7E9633}" type="datetimeFigureOut">
              <a:rPr lang="en-US" smtClean="0"/>
              <a:t>10/20/16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F6D0-E58A-7446-B4B2-39105F383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3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>
              <a:defRPr sz="5612"/>
            </a:lvl1pPr>
            <a:lvl2pPr>
              <a:defRPr sz="4911"/>
            </a:lvl2pPr>
            <a:lvl3pPr>
              <a:defRPr sz="4209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2C3B-1F35-E94C-890A-E60ECD7E9633}" type="datetimeFigureOut">
              <a:rPr lang="en-US" smtClean="0"/>
              <a:t>10/20/16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F6D0-E58A-7446-B4B2-39105F383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68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 marL="0" indent="0">
              <a:buNone/>
              <a:defRPr sz="5612"/>
            </a:lvl1pPr>
            <a:lvl2pPr marL="801883" indent="0">
              <a:buNone/>
              <a:defRPr sz="4911"/>
            </a:lvl2pPr>
            <a:lvl3pPr marL="1603766" indent="0">
              <a:buNone/>
              <a:defRPr sz="4209"/>
            </a:lvl3pPr>
            <a:lvl4pPr marL="2405649" indent="0">
              <a:buNone/>
              <a:defRPr sz="3508"/>
            </a:lvl4pPr>
            <a:lvl5pPr marL="3207532" indent="0">
              <a:buNone/>
              <a:defRPr sz="3508"/>
            </a:lvl5pPr>
            <a:lvl6pPr marL="4009415" indent="0">
              <a:buNone/>
              <a:defRPr sz="3508"/>
            </a:lvl6pPr>
            <a:lvl7pPr marL="4811298" indent="0">
              <a:buNone/>
              <a:defRPr sz="3508"/>
            </a:lvl7pPr>
            <a:lvl8pPr marL="5613182" indent="0">
              <a:buNone/>
              <a:defRPr sz="3508"/>
            </a:lvl8pPr>
            <a:lvl9pPr marL="6415065" indent="0">
              <a:buNone/>
              <a:defRPr sz="3508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2C3B-1F35-E94C-890A-E60ECD7E9633}" type="datetimeFigureOut">
              <a:rPr lang="en-US" smtClean="0"/>
              <a:t>10/20/16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F6D0-E58A-7446-B4B2-39105F383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7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77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72C3B-1F35-E94C-890A-E60ECD7E9633}" type="datetimeFigureOut">
              <a:rPr lang="en-US" smtClean="0"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39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7F6D0-E58A-7446-B4B2-39105F383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4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1603766" rtl="0" eaLnBrk="1" latinLnBrk="0" hangingPunct="1">
        <a:lnSpc>
          <a:spcPct val="90000"/>
        </a:lnSpc>
        <a:spcBef>
          <a:spcPct val="0"/>
        </a:spcBef>
        <a:buNone/>
        <a:defRPr sz="77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942" indent="-400942" algn="l" defTabSz="1603766" rtl="0" eaLnBrk="1" latinLnBrk="0" hangingPunct="1">
        <a:lnSpc>
          <a:spcPct val="90000"/>
        </a:lnSpc>
        <a:spcBef>
          <a:spcPts val="1754"/>
        </a:spcBef>
        <a:buFont typeface="Arial"/>
        <a:buChar char="•"/>
        <a:defRPr sz="4911" kern="1200">
          <a:solidFill>
            <a:schemeClr val="tx1"/>
          </a:solidFill>
          <a:latin typeface="+mn-lt"/>
          <a:ea typeface="+mn-ea"/>
          <a:cs typeface="+mn-cs"/>
        </a:defRPr>
      </a:lvl1pPr>
      <a:lvl2pPr marL="1202825" indent="-400942" algn="l" defTabSz="1603766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004708" indent="-400942" algn="l" defTabSz="1603766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6591" indent="-400942" algn="l" defTabSz="1603766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608474" indent="-400942" algn="l" defTabSz="1603766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410357" indent="-400942" algn="l" defTabSz="1603766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5212240" indent="-400942" algn="l" defTabSz="1603766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6014123" indent="-400942" algn="l" defTabSz="1603766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816006" indent="-400942" algn="l" defTabSz="1603766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83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66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49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32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415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98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82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65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88" y="0"/>
            <a:ext cx="21383625" cy="3863432"/>
          </a:xfrm>
          <a:prstGeom prst="rect">
            <a:avLst/>
          </a:prstGeom>
          <a:solidFill>
            <a:srgbClr val="FF8836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03" y="2047515"/>
            <a:ext cx="9879124" cy="14279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363700" y="1964224"/>
            <a:ext cx="6553200" cy="1594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Andrei-Mihai Nicolae</a:t>
            </a:r>
          </a:p>
          <a:p>
            <a:pPr algn="r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2147392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1162" y="481566"/>
            <a:ext cx="1990129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200" b="1" dirty="0" smtClean="0">
                <a:latin typeface="Helvetica Neue" charset="0"/>
                <a:ea typeface="Helvetica Neue" charset="0"/>
                <a:cs typeface="Helvetica Neue" charset="0"/>
              </a:rPr>
              <a:t>Kingternship</a:t>
            </a:r>
            <a:r>
              <a:rPr lang="mr-IN" sz="6200" b="1" dirty="0" smtClean="0">
                <a:latin typeface="Helvetica Neue" charset="0"/>
                <a:ea typeface="Helvetica Neue" charset="0"/>
                <a:cs typeface="Helvetica Neue" charset="0"/>
              </a:rPr>
              <a:t>–</a:t>
            </a:r>
            <a:r>
              <a:rPr lang="en-US" sz="6200" b="1" dirty="0" smtClean="0">
                <a:latin typeface="Helvetica Neue" charset="0"/>
                <a:ea typeface="Helvetica Neue" charset="0"/>
                <a:cs typeface="Helvetica Neue" charset="0"/>
              </a:rPr>
              <a:t>Seriously Playful Software Engineering</a:t>
            </a:r>
            <a:endParaRPr lang="en-US" sz="62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2834"/>
              </p:ext>
            </p:extLst>
          </p:nvPr>
        </p:nvGraphicFramePr>
        <p:xfrm>
          <a:off x="520302" y="4597782"/>
          <a:ext cx="20396598" cy="22013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8866"/>
                <a:gridCol w="6798866"/>
                <a:gridCol w="6798866"/>
              </a:tblGrid>
              <a:tr h="220136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20303" y="4686300"/>
            <a:ext cx="6375797" cy="584775"/>
          </a:xfrm>
          <a:prstGeom prst="rect">
            <a:avLst/>
          </a:prstGeom>
          <a:solidFill>
            <a:srgbClr val="FF8836"/>
          </a:solidFill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Helvetica Neue" charset="0"/>
                <a:ea typeface="Helvetica Neue" charset="0"/>
                <a:cs typeface="Helvetica Neue" charset="0"/>
              </a:rPr>
              <a:t>How was the Kingdom born?</a:t>
            </a:r>
            <a:endParaRPr lang="en-US" sz="32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0303" y="5606278"/>
            <a:ext cx="6375797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118"/>
              </a:lnSpc>
            </a:pP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King is a Swedish multinational company  founded in 2013 which has evolved throughout the years into one of the top mobile games development companies.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00" y="7426785"/>
            <a:ext cx="4902200" cy="32639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20301" y="11057860"/>
            <a:ext cx="6375799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118"/>
              </a:lnSpc>
            </a:pP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It has produced some of the top games on all mobile platforms including Candy Crush Saga which at its peak was played roughly by 100 million people around the globe. </a:t>
            </a:r>
          </a:p>
          <a:p>
            <a:pPr algn="just">
              <a:lnSpc>
                <a:spcPts val="3118"/>
              </a:lnSpc>
            </a:pP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In February 2016, King was bought and merged into Activision Blizzard.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0301" y="13898443"/>
            <a:ext cx="6375797" cy="584775"/>
          </a:xfrm>
          <a:prstGeom prst="rect">
            <a:avLst/>
          </a:prstGeom>
          <a:solidFill>
            <a:srgbClr val="FF8836"/>
          </a:solidFill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Helvetica Neue" charset="0"/>
                <a:ea typeface="Helvetica Neue" charset="0"/>
                <a:cs typeface="Helvetica Neue" charset="0"/>
              </a:rPr>
              <a:t>My role as a </a:t>
            </a:r>
            <a:r>
              <a:rPr lang="en-US" sz="3200" b="1" dirty="0" err="1" smtClean="0">
                <a:latin typeface="Helvetica Neue" charset="0"/>
                <a:ea typeface="Helvetica Neue" charset="0"/>
                <a:cs typeface="Helvetica Neue" charset="0"/>
              </a:rPr>
              <a:t>Kingtern</a:t>
            </a:r>
            <a:endParaRPr lang="en-US" sz="32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4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1376</TotalTime>
  <Words>90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 Neue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Andrei-Mihai Nicolae</dc:creator>
  <cp:lastModifiedBy>Andrei-Mihai Nicolae</cp:lastModifiedBy>
  <cp:revision>17</cp:revision>
  <dcterms:created xsi:type="dcterms:W3CDTF">2016-10-20T19:27:59Z</dcterms:created>
  <dcterms:modified xsi:type="dcterms:W3CDTF">2016-10-21T18:24:45Z</dcterms:modified>
</cp:coreProperties>
</file>