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8" r:id="rId1"/>
  </p:sldMasterIdLst>
  <p:notesMasterIdLst>
    <p:notesMasterId r:id="rId3"/>
  </p:notesMasterIdLst>
  <p:sldIdLst>
    <p:sldId id="256" r:id="rId2"/>
  </p:sldIdLst>
  <p:sldSz cx="21383625" cy="30275213"/>
  <p:notesSz cx="6858000" cy="9144000"/>
  <p:defaultTextStyle>
    <a:defPPr>
      <a:defRPr lang="en-US"/>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8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p:scale>
          <a:sx n="60" d="100"/>
          <a:sy n="60" d="100"/>
        </p:scale>
        <p:origin x="608"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55C0BB-4171-F844-8CFB-7D200A0C9F94}" type="datetimeFigureOut">
              <a:rPr lang="en-US" smtClean="0"/>
              <a:t>10/20/16</a:t>
            </a:fld>
            <a:endParaRPr lang="en-US" dirty="0"/>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57F405-1E38-D84A-9B18-D297B1856BAF}" type="slidenum">
              <a:rPr lang="en-US" smtClean="0"/>
              <a:t>‹#›</a:t>
            </a:fld>
            <a:endParaRPr lang="en-US" dirty="0"/>
          </a:p>
        </p:txBody>
      </p:sp>
    </p:spTree>
    <p:extLst>
      <p:ext uri="{BB962C8B-B14F-4D97-AF65-F5344CB8AC3E}">
        <p14:creationId xmlns:p14="http://schemas.microsoft.com/office/powerpoint/2010/main" val="492189322"/>
      </p:ext>
    </p:extLst>
  </p:cSld>
  <p:clrMap bg1="lt1" tx1="dk1" bg2="lt2" tx2="dk2" accent1="accent1" accent2="accent2" accent3="accent3" accent4="accent4" accent5="accent5" accent6="accent6" hlink="hlink" folHlink="folHlink"/>
  <p:notesStyle>
    <a:lvl1pPr marL="0" algn="l" defTabSz="2479578" rtl="0" eaLnBrk="1" latinLnBrk="0" hangingPunct="1">
      <a:defRPr sz="3254" kern="1200">
        <a:solidFill>
          <a:schemeClr val="tx1"/>
        </a:solidFill>
        <a:latin typeface="+mn-lt"/>
        <a:ea typeface="+mn-ea"/>
        <a:cs typeface="+mn-cs"/>
      </a:defRPr>
    </a:lvl1pPr>
    <a:lvl2pPr marL="1239789" algn="l" defTabSz="2479578" rtl="0" eaLnBrk="1" latinLnBrk="0" hangingPunct="1">
      <a:defRPr sz="3254" kern="1200">
        <a:solidFill>
          <a:schemeClr val="tx1"/>
        </a:solidFill>
        <a:latin typeface="+mn-lt"/>
        <a:ea typeface="+mn-ea"/>
        <a:cs typeface="+mn-cs"/>
      </a:defRPr>
    </a:lvl2pPr>
    <a:lvl3pPr marL="2479578" algn="l" defTabSz="2479578" rtl="0" eaLnBrk="1" latinLnBrk="0" hangingPunct="1">
      <a:defRPr sz="3254" kern="1200">
        <a:solidFill>
          <a:schemeClr val="tx1"/>
        </a:solidFill>
        <a:latin typeface="+mn-lt"/>
        <a:ea typeface="+mn-ea"/>
        <a:cs typeface="+mn-cs"/>
      </a:defRPr>
    </a:lvl3pPr>
    <a:lvl4pPr marL="3719368" algn="l" defTabSz="2479578" rtl="0" eaLnBrk="1" latinLnBrk="0" hangingPunct="1">
      <a:defRPr sz="3254" kern="1200">
        <a:solidFill>
          <a:schemeClr val="tx1"/>
        </a:solidFill>
        <a:latin typeface="+mn-lt"/>
        <a:ea typeface="+mn-ea"/>
        <a:cs typeface="+mn-cs"/>
      </a:defRPr>
    </a:lvl4pPr>
    <a:lvl5pPr marL="4959157" algn="l" defTabSz="2479578" rtl="0" eaLnBrk="1" latinLnBrk="0" hangingPunct="1">
      <a:defRPr sz="3254" kern="1200">
        <a:solidFill>
          <a:schemeClr val="tx1"/>
        </a:solidFill>
        <a:latin typeface="+mn-lt"/>
        <a:ea typeface="+mn-ea"/>
        <a:cs typeface="+mn-cs"/>
      </a:defRPr>
    </a:lvl5pPr>
    <a:lvl6pPr marL="6198946" algn="l" defTabSz="2479578" rtl="0" eaLnBrk="1" latinLnBrk="0" hangingPunct="1">
      <a:defRPr sz="3254" kern="1200">
        <a:solidFill>
          <a:schemeClr val="tx1"/>
        </a:solidFill>
        <a:latin typeface="+mn-lt"/>
        <a:ea typeface="+mn-ea"/>
        <a:cs typeface="+mn-cs"/>
      </a:defRPr>
    </a:lvl6pPr>
    <a:lvl7pPr marL="7438735" algn="l" defTabSz="2479578" rtl="0" eaLnBrk="1" latinLnBrk="0" hangingPunct="1">
      <a:defRPr sz="3254" kern="1200">
        <a:solidFill>
          <a:schemeClr val="tx1"/>
        </a:solidFill>
        <a:latin typeface="+mn-lt"/>
        <a:ea typeface="+mn-ea"/>
        <a:cs typeface="+mn-cs"/>
      </a:defRPr>
    </a:lvl7pPr>
    <a:lvl8pPr marL="8678525" algn="l" defTabSz="2479578" rtl="0" eaLnBrk="1" latinLnBrk="0" hangingPunct="1">
      <a:defRPr sz="3254" kern="1200">
        <a:solidFill>
          <a:schemeClr val="tx1"/>
        </a:solidFill>
        <a:latin typeface="+mn-lt"/>
        <a:ea typeface="+mn-ea"/>
        <a:cs typeface="+mn-cs"/>
      </a:defRPr>
    </a:lvl8pPr>
    <a:lvl9pPr marL="9918314" algn="l" defTabSz="2479578" rtl="0" eaLnBrk="1" latinLnBrk="0" hangingPunct="1">
      <a:defRPr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7F405-1E38-D84A-9B18-D297B1856BAF}" type="slidenum">
              <a:rPr lang="en-US" smtClean="0"/>
              <a:t>1</a:t>
            </a:fld>
            <a:endParaRPr lang="en-US" dirty="0"/>
          </a:p>
        </p:txBody>
      </p:sp>
    </p:spTree>
    <p:extLst>
      <p:ext uri="{BB962C8B-B14F-4D97-AF65-F5344CB8AC3E}">
        <p14:creationId xmlns:p14="http://schemas.microsoft.com/office/powerpoint/2010/main" val="118926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2953" y="4954765"/>
            <a:ext cx="16037719" cy="10540259"/>
          </a:xfrm>
        </p:spPr>
        <p:txBody>
          <a:bodyPr anchor="b"/>
          <a:lstStyle>
            <a:lvl1pPr algn="ctr">
              <a:defRPr sz="10523"/>
            </a:lvl1pPr>
          </a:lstStyle>
          <a:p>
            <a:r>
              <a:rPr lang="en-US" smtClean="0"/>
              <a:t>Click to edit Master title style</a:t>
            </a:r>
            <a:endParaRPr lang="en-US"/>
          </a:p>
        </p:txBody>
      </p:sp>
      <p:sp>
        <p:nvSpPr>
          <p:cNvPr id="3" name="Subtitle 2"/>
          <p:cNvSpPr>
            <a:spLocks noGrp="1"/>
          </p:cNvSpPr>
          <p:nvPr>
            <p:ph type="subTitle" idx="1"/>
          </p:nvPr>
        </p:nvSpPr>
        <p:spPr>
          <a:xfrm>
            <a:off x="2672953" y="15901497"/>
            <a:ext cx="16037719" cy="7309499"/>
          </a:xfrm>
        </p:spPr>
        <p:txBody>
          <a:bodyPr/>
          <a:lstStyle>
            <a:lvl1pPr marL="0" indent="0" algn="ctr">
              <a:buNone/>
              <a:defRPr sz="4209"/>
            </a:lvl1pPr>
            <a:lvl2pPr marL="801883" indent="0" algn="ctr">
              <a:buNone/>
              <a:defRPr sz="3508"/>
            </a:lvl2pPr>
            <a:lvl3pPr marL="1603766" indent="0" algn="ctr">
              <a:buNone/>
              <a:defRPr sz="3157"/>
            </a:lvl3pPr>
            <a:lvl4pPr marL="2405649" indent="0" algn="ctr">
              <a:buNone/>
              <a:defRPr sz="2806"/>
            </a:lvl4pPr>
            <a:lvl5pPr marL="3207532" indent="0" algn="ctr">
              <a:buNone/>
              <a:defRPr sz="2806"/>
            </a:lvl5pPr>
            <a:lvl6pPr marL="4009415" indent="0" algn="ctr">
              <a:buNone/>
              <a:defRPr sz="2806"/>
            </a:lvl6pPr>
            <a:lvl7pPr marL="4811298" indent="0" algn="ctr">
              <a:buNone/>
              <a:defRPr sz="2806"/>
            </a:lvl7pPr>
            <a:lvl8pPr marL="5613182" indent="0" algn="ctr">
              <a:buNone/>
              <a:defRPr sz="2806"/>
            </a:lvl8pPr>
            <a:lvl9pPr marL="6415065" indent="0" algn="ctr">
              <a:buNone/>
              <a:defRPr sz="2806"/>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1440341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190655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7" y="1611875"/>
            <a:ext cx="4610844" cy="256568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70124" y="1611875"/>
            <a:ext cx="13565237" cy="256568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856959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138582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7" y="7547783"/>
            <a:ext cx="18443377" cy="12593645"/>
          </a:xfrm>
        </p:spPr>
        <p:txBody>
          <a:bodyPr anchor="b"/>
          <a:lstStyle>
            <a:lvl1pPr>
              <a:defRPr sz="10523"/>
            </a:lvl1pPr>
          </a:lstStyle>
          <a:p>
            <a:r>
              <a:rPr lang="en-US" smtClean="0"/>
              <a:t>Click to edit Master title style</a:t>
            </a:r>
            <a:endParaRPr lang="en-US"/>
          </a:p>
        </p:txBody>
      </p:sp>
      <p:sp>
        <p:nvSpPr>
          <p:cNvPr id="3" name="Text Placeholder 2"/>
          <p:cNvSpPr>
            <a:spLocks noGrp="1"/>
          </p:cNvSpPr>
          <p:nvPr>
            <p:ph type="body" idx="1"/>
          </p:nvPr>
        </p:nvSpPr>
        <p:spPr>
          <a:xfrm>
            <a:off x="1458987" y="20260569"/>
            <a:ext cx="18443377" cy="6622701"/>
          </a:xfrm>
        </p:spPr>
        <p:txBody>
          <a:bodyPr/>
          <a:lstStyle>
            <a:lvl1pPr marL="0" indent="0">
              <a:buNone/>
              <a:defRPr sz="4209">
                <a:solidFill>
                  <a:schemeClr val="tx1">
                    <a:tint val="75000"/>
                  </a:schemeClr>
                </a:solidFill>
              </a:defRPr>
            </a:lvl1pPr>
            <a:lvl2pPr marL="801883" indent="0">
              <a:buNone/>
              <a:defRPr sz="3508">
                <a:solidFill>
                  <a:schemeClr val="tx1">
                    <a:tint val="75000"/>
                  </a:schemeClr>
                </a:solidFill>
              </a:defRPr>
            </a:lvl2pPr>
            <a:lvl3pPr marL="1603766" indent="0">
              <a:buNone/>
              <a:defRPr sz="3157">
                <a:solidFill>
                  <a:schemeClr val="tx1">
                    <a:tint val="75000"/>
                  </a:schemeClr>
                </a:solidFill>
              </a:defRPr>
            </a:lvl3pPr>
            <a:lvl4pPr marL="2405649" indent="0">
              <a:buNone/>
              <a:defRPr sz="2806">
                <a:solidFill>
                  <a:schemeClr val="tx1">
                    <a:tint val="75000"/>
                  </a:schemeClr>
                </a:solidFill>
              </a:defRPr>
            </a:lvl4pPr>
            <a:lvl5pPr marL="3207532" indent="0">
              <a:buNone/>
              <a:defRPr sz="2806">
                <a:solidFill>
                  <a:schemeClr val="tx1">
                    <a:tint val="75000"/>
                  </a:schemeClr>
                </a:solidFill>
              </a:defRPr>
            </a:lvl5pPr>
            <a:lvl6pPr marL="4009415" indent="0">
              <a:buNone/>
              <a:defRPr sz="2806">
                <a:solidFill>
                  <a:schemeClr val="tx1">
                    <a:tint val="75000"/>
                  </a:schemeClr>
                </a:solidFill>
              </a:defRPr>
            </a:lvl6pPr>
            <a:lvl7pPr marL="4811298" indent="0">
              <a:buNone/>
              <a:defRPr sz="2806">
                <a:solidFill>
                  <a:schemeClr val="tx1">
                    <a:tint val="75000"/>
                  </a:schemeClr>
                </a:solidFill>
              </a:defRPr>
            </a:lvl7pPr>
            <a:lvl8pPr marL="5613182" indent="0">
              <a:buNone/>
              <a:defRPr sz="2806">
                <a:solidFill>
                  <a:schemeClr val="tx1">
                    <a:tint val="75000"/>
                  </a:schemeClr>
                </a:solidFill>
              </a:defRPr>
            </a:lvl8pPr>
            <a:lvl9pPr marL="6415065" indent="0">
              <a:buNone/>
              <a:defRPr sz="280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2028470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70124" y="8059374"/>
            <a:ext cx="9088041" cy="192093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825460" y="8059374"/>
            <a:ext cx="9088041" cy="192093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120641091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77"/>
            <a:ext cx="18443377" cy="5851808"/>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472910" y="7421634"/>
            <a:ext cx="9046275" cy="3637228"/>
          </a:xfrm>
        </p:spPr>
        <p:txBody>
          <a:bodyPr anchor="b"/>
          <a:lstStyle>
            <a:lvl1pPr marL="0" indent="0">
              <a:buNone/>
              <a:defRPr sz="4209" b="1"/>
            </a:lvl1pPr>
            <a:lvl2pPr marL="801883" indent="0">
              <a:buNone/>
              <a:defRPr sz="3508" b="1"/>
            </a:lvl2pPr>
            <a:lvl3pPr marL="1603766" indent="0">
              <a:buNone/>
              <a:defRPr sz="3157" b="1"/>
            </a:lvl3pPr>
            <a:lvl4pPr marL="2405649" indent="0">
              <a:buNone/>
              <a:defRPr sz="2806" b="1"/>
            </a:lvl4pPr>
            <a:lvl5pPr marL="3207532" indent="0">
              <a:buNone/>
              <a:defRPr sz="2806" b="1"/>
            </a:lvl5pPr>
            <a:lvl6pPr marL="4009415" indent="0">
              <a:buNone/>
              <a:defRPr sz="2806" b="1"/>
            </a:lvl6pPr>
            <a:lvl7pPr marL="4811298" indent="0">
              <a:buNone/>
              <a:defRPr sz="2806" b="1"/>
            </a:lvl7pPr>
            <a:lvl8pPr marL="5613182" indent="0">
              <a:buNone/>
              <a:defRPr sz="2806" b="1"/>
            </a:lvl8pPr>
            <a:lvl9pPr marL="6415065" indent="0">
              <a:buNone/>
              <a:defRPr sz="2806" b="1"/>
            </a:lvl9pPr>
          </a:lstStyle>
          <a:p>
            <a:pPr lvl="0"/>
            <a:r>
              <a:rPr lang="en-US" smtClean="0"/>
              <a:t>Click to edit Master text styles</a:t>
            </a:r>
          </a:p>
        </p:txBody>
      </p:sp>
      <p:sp>
        <p:nvSpPr>
          <p:cNvPr id="4" name="Content Placeholder 3"/>
          <p:cNvSpPr>
            <a:spLocks noGrp="1"/>
          </p:cNvSpPr>
          <p:nvPr>
            <p:ph sz="half" idx="2"/>
          </p:nvPr>
        </p:nvSpPr>
        <p:spPr>
          <a:xfrm>
            <a:off x="1472910" y="11058863"/>
            <a:ext cx="9046275" cy="1626592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0825460" y="7421634"/>
            <a:ext cx="9090826" cy="3637228"/>
          </a:xfrm>
        </p:spPr>
        <p:txBody>
          <a:bodyPr anchor="b"/>
          <a:lstStyle>
            <a:lvl1pPr marL="0" indent="0">
              <a:buNone/>
              <a:defRPr sz="4209" b="1"/>
            </a:lvl1pPr>
            <a:lvl2pPr marL="801883" indent="0">
              <a:buNone/>
              <a:defRPr sz="3508" b="1"/>
            </a:lvl2pPr>
            <a:lvl3pPr marL="1603766" indent="0">
              <a:buNone/>
              <a:defRPr sz="3157" b="1"/>
            </a:lvl3pPr>
            <a:lvl4pPr marL="2405649" indent="0">
              <a:buNone/>
              <a:defRPr sz="2806" b="1"/>
            </a:lvl4pPr>
            <a:lvl5pPr marL="3207532" indent="0">
              <a:buNone/>
              <a:defRPr sz="2806" b="1"/>
            </a:lvl5pPr>
            <a:lvl6pPr marL="4009415" indent="0">
              <a:buNone/>
              <a:defRPr sz="2806" b="1"/>
            </a:lvl6pPr>
            <a:lvl7pPr marL="4811298" indent="0">
              <a:buNone/>
              <a:defRPr sz="2806" b="1"/>
            </a:lvl7pPr>
            <a:lvl8pPr marL="5613182" indent="0">
              <a:buNone/>
              <a:defRPr sz="2806" b="1"/>
            </a:lvl8pPr>
            <a:lvl9pPr marL="6415065" indent="0">
              <a:buNone/>
              <a:defRPr sz="2806" b="1"/>
            </a:lvl9pPr>
          </a:lstStyle>
          <a:p>
            <a:pPr lvl="0"/>
            <a:r>
              <a:rPr lang="en-US" smtClean="0"/>
              <a:t>Click to edit Master text styles</a:t>
            </a:r>
          </a:p>
        </p:txBody>
      </p:sp>
      <p:sp>
        <p:nvSpPr>
          <p:cNvPr id="6" name="Content Placeholder 5"/>
          <p:cNvSpPr>
            <a:spLocks noGrp="1"/>
          </p:cNvSpPr>
          <p:nvPr>
            <p:ph sz="quarter" idx="4"/>
          </p:nvPr>
        </p:nvSpPr>
        <p:spPr>
          <a:xfrm>
            <a:off x="10825460" y="11058863"/>
            <a:ext cx="9090826" cy="1626592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175510346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188544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1324931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10" y="2018348"/>
            <a:ext cx="6896775" cy="7064216"/>
          </a:xfrm>
        </p:spPr>
        <p:txBody>
          <a:bodyPr anchor="b"/>
          <a:lstStyle>
            <a:lvl1pPr>
              <a:defRPr sz="5612"/>
            </a:lvl1pPr>
          </a:lstStyle>
          <a:p>
            <a:r>
              <a:rPr lang="en-US" smtClean="0"/>
              <a:t>Click to edit Master title style</a:t>
            </a:r>
            <a:endParaRPr lang="en-US"/>
          </a:p>
        </p:txBody>
      </p:sp>
      <p:sp>
        <p:nvSpPr>
          <p:cNvPr id="3" name="Content Placeholder 2"/>
          <p:cNvSpPr>
            <a:spLocks noGrp="1"/>
          </p:cNvSpPr>
          <p:nvPr>
            <p:ph idx="1"/>
          </p:nvPr>
        </p:nvSpPr>
        <p:spPr>
          <a:xfrm>
            <a:off x="9090826" y="4359072"/>
            <a:ext cx="10825460" cy="21515024"/>
          </a:xfrm>
        </p:spPr>
        <p:txBody>
          <a:bodyPr/>
          <a:lstStyle>
            <a:lvl1pPr>
              <a:defRPr sz="5612"/>
            </a:lvl1pPr>
            <a:lvl2pPr>
              <a:defRPr sz="4911"/>
            </a:lvl2pPr>
            <a:lvl3pPr>
              <a:defRPr sz="4209"/>
            </a:lvl3pPr>
            <a:lvl4pPr>
              <a:defRPr sz="3508"/>
            </a:lvl4pPr>
            <a:lvl5pPr>
              <a:defRPr sz="3508"/>
            </a:lvl5pPr>
            <a:lvl6pPr>
              <a:defRPr sz="3508"/>
            </a:lvl6pPr>
            <a:lvl7pPr>
              <a:defRPr sz="3508"/>
            </a:lvl7pPr>
            <a:lvl8pPr>
              <a:defRPr sz="3508"/>
            </a:lvl8pPr>
            <a:lvl9pPr>
              <a:defRPr sz="350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72910" y="9082564"/>
            <a:ext cx="6896775" cy="16826573"/>
          </a:xfrm>
        </p:spPr>
        <p:txBody>
          <a:bodyPr/>
          <a:lstStyle>
            <a:lvl1pPr marL="0" indent="0">
              <a:buNone/>
              <a:defRPr sz="2806"/>
            </a:lvl1pPr>
            <a:lvl2pPr marL="801883" indent="0">
              <a:buNone/>
              <a:defRPr sz="2455"/>
            </a:lvl2pPr>
            <a:lvl3pPr marL="1603766" indent="0">
              <a:buNone/>
              <a:defRPr sz="2105"/>
            </a:lvl3pPr>
            <a:lvl4pPr marL="2405649" indent="0">
              <a:buNone/>
              <a:defRPr sz="1754"/>
            </a:lvl4pPr>
            <a:lvl5pPr marL="3207532" indent="0">
              <a:buNone/>
              <a:defRPr sz="1754"/>
            </a:lvl5pPr>
            <a:lvl6pPr marL="4009415" indent="0">
              <a:buNone/>
              <a:defRPr sz="1754"/>
            </a:lvl6pPr>
            <a:lvl7pPr marL="4811298" indent="0">
              <a:buNone/>
              <a:defRPr sz="1754"/>
            </a:lvl7pPr>
            <a:lvl8pPr marL="5613182" indent="0">
              <a:buNone/>
              <a:defRPr sz="1754"/>
            </a:lvl8pPr>
            <a:lvl9pPr marL="6415065" indent="0">
              <a:buNone/>
              <a:defRPr sz="1754"/>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86186872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10" y="2018348"/>
            <a:ext cx="6896775" cy="7064216"/>
          </a:xfrm>
        </p:spPr>
        <p:txBody>
          <a:bodyPr anchor="b"/>
          <a:lstStyle>
            <a:lvl1pPr>
              <a:defRPr sz="5612"/>
            </a:lvl1pPr>
          </a:lstStyle>
          <a:p>
            <a:r>
              <a:rPr lang="en-US" smtClean="0"/>
              <a:t>Click to edit Master title style</a:t>
            </a:r>
            <a:endParaRPr lang="en-US"/>
          </a:p>
        </p:txBody>
      </p:sp>
      <p:sp>
        <p:nvSpPr>
          <p:cNvPr id="3" name="Picture Placeholder 2"/>
          <p:cNvSpPr>
            <a:spLocks noGrp="1"/>
          </p:cNvSpPr>
          <p:nvPr>
            <p:ph type="pic" idx="1"/>
          </p:nvPr>
        </p:nvSpPr>
        <p:spPr>
          <a:xfrm>
            <a:off x="9090826" y="4359072"/>
            <a:ext cx="10825460" cy="21515024"/>
          </a:xfrm>
        </p:spPr>
        <p:txBody>
          <a:bodyPr/>
          <a:lstStyle>
            <a:lvl1pPr marL="0" indent="0">
              <a:buNone/>
              <a:defRPr sz="5612"/>
            </a:lvl1pPr>
            <a:lvl2pPr marL="801883" indent="0">
              <a:buNone/>
              <a:defRPr sz="4911"/>
            </a:lvl2pPr>
            <a:lvl3pPr marL="1603766" indent="0">
              <a:buNone/>
              <a:defRPr sz="4209"/>
            </a:lvl3pPr>
            <a:lvl4pPr marL="2405649" indent="0">
              <a:buNone/>
              <a:defRPr sz="3508"/>
            </a:lvl4pPr>
            <a:lvl5pPr marL="3207532" indent="0">
              <a:buNone/>
              <a:defRPr sz="3508"/>
            </a:lvl5pPr>
            <a:lvl6pPr marL="4009415" indent="0">
              <a:buNone/>
              <a:defRPr sz="3508"/>
            </a:lvl6pPr>
            <a:lvl7pPr marL="4811298" indent="0">
              <a:buNone/>
              <a:defRPr sz="3508"/>
            </a:lvl7pPr>
            <a:lvl8pPr marL="5613182" indent="0">
              <a:buNone/>
              <a:defRPr sz="3508"/>
            </a:lvl8pPr>
            <a:lvl9pPr marL="6415065" indent="0">
              <a:buNone/>
              <a:defRPr sz="3508"/>
            </a:lvl9pPr>
          </a:lstStyle>
          <a:p>
            <a:endParaRPr lang="en-US" dirty="0"/>
          </a:p>
        </p:txBody>
      </p:sp>
      <p:sp>
        <p:nvSpPr>
          <p:cNvPr id="4" name="Text Placeholder 3"/>
          <p:cNvSpPr>
            <a:spLocks noGrp="1"/>
          </p:cNvSpPr>
          <p:nvPr>
            <p:ph type="body" sz="half" idx="2"/>
          </p:nvPr>
        </p:nvSpPr>
        <p:spPr>
          <a:xfrm>
            <a:off x="1472910" y="9082564"/>
            <a:ext cx="6896775" cy="16826573"/>
          </a:xfrm>
        </p:spPr>
        <p:txBody>
          <a:bodyPr/>
          <a:lstStyle>
            <a:lvl1pPr marL="0" indent="0">
              <a:buNone/>
              <a:defRPr sz="2806"/>
            </a:lvl1pPr>
            <a:lvl2pPr marL="801883" indent="0">
              <a:buNone/>
              <a:defRPr sz="2455"/>
            </a:lvl2pPr>
            <a:lvl3pPr marL="1603766" indent="0">
              <a:buNone/>
              <a:defRPr sz="2105"/>
            </a:lvl3pPr>
            <a:lvl4pPr marL="2405649" indent="0">
              <a:buNone/>
              <a:defRPr sz="1754"/>
            </a:lvl4pPr>
            <a:lvl5pPr marL="3207532" indent="0">
              <a:buNone/>
              <a:defRPr sz="1754"/>
            </a:lvl5pPr>
            <a:lvl6pPr marL="4009415" indent="0">
              <a:buNone/>
              <a:defRPr sz="1754"/>
            </a:lvl6pPr>
            <a:lvl7pPr marL="4811298" indent="0">
              <a:buNone/>
              <a:defRPr sz="1754"/>
            </a:lvl7pPr>
            <a:lvl8pPr marL="5613182" indent="0">
              <a:buNone/>
              <a:defRPr sz="1754"/>
            </a:lvl8pPr>
            <a:lvl9pPr marL="6415065" indent="0">
              <a:buNone/>
              <a:defRPr sz="1754"/>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6504788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77"/>
            <a:ext cx="18443377" cy="5851808"/>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470124" y="28060639"/>
            <a:ext cx="4811316" cy="1611875"/>
          </a:xfrm>
          <a:prstGeom prst="rect">
            <a:avLst/>
          </a:prstGeom>
        </p:spPr>
        <p:txBody>
          <a:bodyPr vert="horz" lIns="91440" tIns="45720" rIns="91440" bIns="45720" rtlCol="0" anchor="ctr"/>
          <a:lstStyle>
            <a:lvl1pPr algn="l">
              <a:defRPr sz="2105">
                <a:solidFill>
                  <a:schemeClr val="tx1">
                    <a:tint val="75000"/>
                  </a:schemeClr>
                </a:solidFill>
              </a:defRPr>
            </a:lvl1pPr>
          </a:lstStyle>
          <a:p>
            <a:fld id="{95272C3B-1F35-E94C-890A-E60ECD7E9633}" type="datetimeFigureOut">
              <a:rPr lang="en-US" smtClean="0"/>
              <a:t>10/20/16</a:t>
            </a:fld>
            <a:endParaRPr lang="en-US" dirty="0"/>
          </a:p>
        </p:txBody>
      </p:sp>
      <p:sp>
        <p:nvSpPr>
          <p:cNvPr id="5" name="Footer Placeholder 4"/>
          <p:cNvSpPr>
            <a:spLocks noGrp="1"/>
          </p:cNvSpPr>
          <p:nvPr>
            <p:ph type="ftr" sz="quarter" idx="3"/>
          </p:nvPr>
        </p:nvSpPr>
        <p:spPr>
          <a:xfrm>
            <a:off x="7083326" y="28060639"/>
            <a:ext cx="7216973" cy="1611875"/>
          </a:xfrm>
          <a:prstGeom prst="rect">
            <a:avLst/>
          </a:prstGeom>
        </p:spPr>
        <p:txBody>
          <a:bodyPr vert="horz" lIns="91440" tIns="45720" rIns="91440" bIns="45720" rtlCol="0" anchor="ctr"/>
          <a:lstStyle>
            <a:lvl1pPr algn="ctr">
              <a:defRPr sz="210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102185" y="28060639"/>
            <a:ext cx="4811316" cy="1611875"/>
          </a:xfrm>
          <a:prstGeom prst="rect">
            <a:avLst/>
          </a:prstGeom>
        </p:spPr>
        <p:txBody>
          <a:bodyPr vert="horz" lIns="91440" tIns="45720" rIns="91440" bIns="45720" rtlCol="0" anchor="ctr"/>
          <a:lstStyle>
            <a:lvl1pPr algn="r">
              <a:defRPr sz="2105">
                <a:solidFill>
                  <a:schemeClr val="tx1">
                    <a:tint val="75000"/>
                  </a:schemeClr>
                </a:solidFill>
              </a:defRPr>
            </a:lvl1pPr>
          </a:lstStyle>
          <a:p>
            <a:fld id="{A107F6D0-E58A-7446-B4B2-39105F383D44}" type="slidenum">
              <a:rPr lang="en-US" smtClean="0"/>
              <a:t>‹#›</a:t>
            </a:fld>
            <a:endParaRPr lang="en-US" dirty="0"/>
          </a:p>
        </p:txBody>
      </p:sp>
    </p:spTree>
    <p:extLst>
      <p:ext uri="{BB962C8B-B14F-4D97-AF65-F5344CB8AC3E}">
        <p14:creationId xmlns:p14="http://schemas.microsoft.com/office/powerpoint/2010/main" val="1844746936"/>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1603766" rtl="0" eaLnBrk="1" latinLnBrk="0" hangingPunct="1">
        <a:lnSpc>
          <a:spcPct val="90000"/>
        </a:lnSpc>
        <a:spcBef>
          <a:spcPct val="0"/>
        </a:spcBef>
        <a:buNone/>
        <a:defRPr sz="7717" kern="1200">
          <a:solidFill>
            <a:schemeClr val="tx1"/>
          </a:solidFill>
          <a:latin typeface="+mj-lt"/>
          <a:ea typeface="+mj-ea"/>
          <a:cs typeface="+mj-cs"/>
        </a:defRPr>
      </a:lvl1pPr>
    </p:titleStyle>
    <p:bodyStyle>
      <a:lvl1pPr marL="400942" indent="-400942" algn="l" defTabSz="1603766" rtl="0" eaLnBrk="1" latinLnBrk="0" hangingPunct="1">
        <a:lnSpc>
          <a:spcPct val="90000"/>
        </a:lnSpc>
        <a:spcBef>
          <a:spcPts val="1754"/>
        </a:spcBef>
        <a:buFont typeface="Arial"/>
        <a:buChar char="•"/>
        <a:defRPr sz="4911" kern="1200">
          <a:solidFill>
            <a:schemeClr val="tx1"/>
          </a:solidFill>
          <a:latin typeface="+mn-lt"/>
          <a:ea typeface="+mn-ea"/>
          <a:cs typeface="+mn-cs"/>
        </a:defRPr>
      </a:lvl1pPr>
      <a:lvl2pPr marL="1202825" indent="-400942" algn="l" defTabSz="1603766" rtl="0" eaLnBrk="1" latinLnBrk="0" hangingPunct="1">
        <a:lnSpc>
          <a:spcPct val="90000"/>
        </a:lnSpc>
        <a:spcBef>
          <a:spcPts val="877"/>
        </a:spcBef>
        <a:buFont typeface="Arial"/>
        <a:buChar char="•"/>
        <a:defRPr sz="4209" kern="1200">
          <a:solidFill>
            <a:schemeClr val="tx1"/>
          </a:solidFill>
          <a:latin typeface="+mn-lt"/>
          <a:ea typeface="+mn-ea"/>
          <a:cs typeface="+mn-cs"/>
        </a:defRPr>
      </a:lvl2pPr>
      <a:lvl3pPr marL="2004708" indent="-400942" algn="l" defTabSz="1603766" rtl="0" eaLnBrk="1" latinLnBrk="0" hangingPunct="1">
        <a:lnSpc>
          <a:spcPct val="90000"/>
        </a:lnSpc>
        <a:spcBef>
          <a:spcPts val="877"/>
        </a:spcBef>
        <a:buFont typeface="Arial"/>
        <a:buChar char="•"/>
        <a:defRPr sz="3508" kern="1200">
          <a:solidFill>
            <a:schemeClr val="tx1"/>
          </a:solidFill>
          <a:latin typeface="+mn-lt"/>
          <a:ea typeface="+mn-ea"/>
          <a:cs typeface="+mn-cs"/>
        </a:defRPr>
      </a:lvl3pPr>
      <a:lvl4pPr marL="2806591" indent="-400942" algn="l" defTabSz="1603766" rtl="0" eaLnBrk="1" latinLnBrk="0" hangingPunct="1">
        <a:lnSpc>
          <a:spcPct val="90000"/>
        </a:lnSpc>
        <a:spcBef>
          <a:spcPts val="877"/>
        </a:spcBef>
        <a:buFont typeface="Arial"/>
        <a:buChar char="•"/>
        <a:defRPr sz="3157" kern="1200">
          <a:solidFill>
            <a:schemeClr val="tx1"/>
          </a:solidFill>
          <a:latin typeface="+mn-lt"/>
          <a:ea typeface="+mn-ea"/>
          <a:cs typeface="+mn-cs"/>
        </a:defRPr>
      </a:lvl4pPr>
      <a:lvl5pPr marL="3608474" indent="-400942" algn="l" defTabSz="1603766" rtl="0" eaLnBrk="1" latinLnBrk="0" hangingPunct="1">
        <a:lnSpc>
          <a:spcPct val="90000"/>
        </a:lnSpc>
        <a:spcBef>
          <a:spcPts val="877"/>
        </a:spcBef>
        <a:buFont typeface="Arial"/>
        <a:buChar char="•"/>
        <a:defRPr sz="3157" kern="1200">
          <a:solidFill>
            <a:schemeClr val="tx1"/>
          </a:solidFill>
          <a:latin typeface="+mn-lt"/>
          <a:ea typeface="+mn-ea"/>
          <a:cs typeface="+mn-cs"/>
        </a:defRPr>
      </a:lvl5pPr>
      <a:lvl6pPr marL="4410357" indent="-400942" algn="l" defTabSz="1603766" rtl="0" eaLnBrk="1" latinLnBrk="0" hangingPunct="1">
        <a:lnSpc>
          <a:spcPct val="90000"/>
        </a:lnSpc>
        <a:spcBef>
          <a:spcPts val="877"/>
        </a:spcBef>
        <a:buFont typeface="Arial"/>
        <a:buChar char="•"/>
        <a:defRPr sz="3157" kern="1200">
          <a:solidFill>
            <a:schemeClr val="tx1"/>
          </a:solidFill>
          <a:latin typeface="+mn-lt"/>
          <a:ea typeface="+mn-ea"/>
          <a:cs typeface="+mn-cs"/>
        </a:defRPr>
      </a:lvl6pPr>
      <a:lvl7pPr marL="5212240" indent="-400942" algn="l" defTabSz="1603766" rtl="0" eaLnBrk="1" latinLnBrk="0" hangingPunct="1">
        <a:lnSpc>
          <a:spcPct val="90000"/>
        </a:lnSpc>
        <a:spcBef>
          <a:spcPts val="877"/>
        </a:spcBef>
        <a:buFont typeface="Arial"/>
        <a:buChar char="•"/>
        <a:defRPr sz="3157" kern="1200">
          <a:solidFill>
            <a:schemeClr val="tx1"/>
          </a:solidFill>
          <a:latin typeface="+mn-lt"/>
          <a:ea typeface="+mn-ea"/>
          <a:cs typeface="+mn-cs"/>
        </a:defRPr>
      </a:lvl7pPr>
      <a:lvl8pPr marL="6014123" indent="-400942" algn="l" defTabSz="1603766" rtl="0" eaLnBrk="1" latinLnBrk="0" hangingPunct="1">
        <a:lnSpc>
          <a:spcPct val="90000"/>
        </a:lnSpc>
        <a:spcBef>
          <a:spcPts val="877"/>
        </a:spcBef>
        <a:buFont typeface="Arial"/>
        <a:buChar char="•"/>
        <a:defRPr sz="3157" kern="1200">
          <a:solidFill>
            <a:schemeClr val="tx1"/>
          </a:solidFill>
          <a:latin typeface="+mn-lt"/>
          <a:ea typeface="+mn-ea"/>
          <a:cs typeface="+mn-cs"/>
        </a:defRPr>
      </a:lvl8pPr>
      <a:lvl9pPr marL="6816006" indent="-400942" algn="l" defTabSz="1603766" rtl="0" eaLnBrk="1" latinLnBrk="0" hangingPunct="1">
        <a:lnSpc>
          <a:spcPct val="90000"/>
        </a:lnSpc>
        <a:spcBef>
          <a:spcPts val="877"/>
        </a:spcBef>
        <a:buFont typeface="Arial"/>
        <a:buChar char="•"/>
        <a:defRPr sz="3157" kern="1200">
          <a:solidFill>
            <a:schemeClr val="tx1"/>
          </a:solidFill>
          <a:latin typeface="+mn-lt"/>
          <a:ea typeface="+mn-ea"/>
          <a:cs typeface="+mn-cs"/>
        </a:defRPr>
      </a:lvl9pPr>
    </p:bodyStyle>
    <p:otherStyle>
      <a:defPPr>
        <a:defRPr lang="en-US"/>
      </a:defPPr>
      <a:lvl1pPr marL="0" algn="l" defTabSz="1603766" rtl="0" eaLnBrk="1" latinLnBrk="0" hangingPunct="1">
        <a:defRPr sz="3157" kern="1200">
          <a:solidFill>
            <a:schemeClr val="tx1"/>
          </a:solidFill>
          <a:latin typeface="+mn-lt"/>
          <a:ea typeface="+mn-ea"/>
          <a:cs typeface="+mn-cs"/>
        </a:defRPr>
      </a:lvl1pPr>
      <a:lvl2pPr marL="801883" algn="l" defTabSz="1603766" rtl="0" eaLnBrk="1" latinLnBrk="0" hangingPunct="1">
        <a:defRPr sz="3157" kern="1200">
          <a:solidFill>
            <a:schemeClr val="tx1"/>
          </a:solidFill>
          <a:latin typeface="+mn-lt"/>
          <a:ea typeface="+mn-ea"/>
          <a:cs typeface="+mn-cs"/>
        </a:defRPr>
      </a:lvl2pPr>
      <a:lvl3pPr marL="1603766" algn="l" defTabSz="1603766" rtl="0" eaLnBrk="1" latinLnBrk="0" hangingPunct="1">
        <a:defRPr sz="3157" kern="1200">
          <a:solidFill>
            <a:schemeClr val="tx1"/>
          </a:solidFill>
          <a:latin typeface="+mn-lt"/>
          <a:ea typeface="+mn-ea"/>
          <a:cs typeface="+mn-cs"/>
        </a:defRPr>
      </a:lvl3pPr>
      <a:lvl4pPr marL="2405649" algn="l" defTabSz="1603766" rtl="0" eaLnBrk="1" latinLnBrk="0" hangingPunct="1">
        <a:defRPr sz="3157" kern="1200">
          <a:solidFill>
            <a:schemeClr val="tx1"/>
          </a:solidFill>
          <a:latin typeface="+mn-lt"/>
          <a:ea typeface="+mn-ea"/>
          <a:cs typeface="+mn-cs"/>
        </a:defRPr>
      </a:lvl4pPr>
      <a:lvl5pPr marL="3207532" algn="l" defTabSz="1603766" rtl="0" eaLnBrk="1" latinLnBrk="0" hangingPunct="1">
        <a:defRPr sz="3157" kern="1200">
          <a:solidFill>
            <a:schemeClr val="tx1"/>
          </a:solidFill>
          <a:latin typeface="+mn-lt"/>
          <a:ea typeface="+mn-ea"/>
          <a:cs typeface="+mn-cs"/>
        </a:defRPr>
      </a:lvl5pPr>
      <a:lvl6pPr marL="4009415" algn="l" defTabSz="1603766" rtl="0" eaLnBrk="1" latinLnBrk="0" hangingPunct="1">
        <a:defRPr sz="3157" kern="1200">
          <a:solidFill>
            <a:schemeClr val="tx1"/>
          </a:solidFill>
          <a:latin typeface="+mn-lt"/>
          <a:ea typeface="+mn-ea"/>
          <a:cs typeface="+mn-cs"/>
        </a:defRPr>
      </a:lvl6pPr>
      <a:lvl7pPr marL="4811298" algn="l" defTabSz="1603766" rtl="0" eaLnBrk="1" latinLnBrk="0" hangingPunct="1">
        <a:defRPr sz="3157" kern="1200">
          <a:solidFill>
            <a:schemeClr val="tx1"/>
          </a:solidFill>
          <a:latin typeface="+mn-lt"/>
          <a:ea typeface="+mn-ea"/>
          <a:cs typeface="+mn-cs"/>
        </a:defRPr>
      </a:lvl7pPr>
      <a:lvl8pPr marL="5613182" algn="l" defTabSz="1603766" rtl="0" eaLnBrk="1" latinLnBrk="0" hangingPunct="1">
        <a:defRPr sz="3157" kern="1200">
          <a:solidFill>
            <a:schemeClr val="tx1"/>
          </a:solidFill>
          <a:latin typeface="+mn-lt"/>
          <a:ea typeface="+mn-ea"/>
          <a:cs typeface="+mn-cs"/>
        </a:defRPr>
      </a:lvl8pPr>
      <a:lvl9pPr marL="6415065" algn="l" defTabSz="1603766" rtl="0" eaLnBrk="1" latinLnBrk="0" hangingPunct="1">
        <a:defRPr sz="3157"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26788" y="0"/>
            <a:ext cx="21383625" cy="3863432"/>
          </a:xfrm>
          <a:prstGeom prst="rect">
            <a:avLst/>
          </a:prstGeom>
          <a:solidFill>
            <a:srgbClr val="FF8836"/>
          </a:solidFill>
          <a:ln>
            <a:noFill/>
          </a:ln>
          <a:effectLst>
            <a:outerShdw blurRad="50800" dist="76200" dir="5400000" algn="t" rotWithShape="0">
              <a:prstClr val="black">
                <a:alpha val="40000"/>
              </a:prstClr>
            </a:outerShdw>
          </a:effectLst>
        </p:spPr>
        <p:txBody>
          <a:bodyPr wrap="squar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03" y="2047515"/>
            <a:ext cx="9879124" cy="1427956"/>
          </a:xfrm>
          <a:prstGeom prst="rect">
            <a:avLst/>
          </a:prstGeom>
        </p:spPr>
      </p:pic>
      <p:sp>
        <p:nvSpPr>
          <p:cNvPr id="7" name="TextBox 6"/>
          <p:cNvSpPr txBox="1"/>
          <p:nvPr/>
        </p:nvSpPr>
        <p:spPr>
          <a:xfrm>
            <a:off x="14363700" y="1964223"/>
            <a:ext cx="6553200" cy="1594539"/>
          </a:xfrm>
          <a:prstGeom prst="rect">
            <a:avLst/>
          </a:prstGeom>
          <a:noFill/>
        </p:spPr>
        <p:txBody>
          <a:bodyPr wrap="square" rtlCol="0">
            <a:spAutoFit/>
          </a:bodyPr>
          <a:lstStyle/>
          <a:p>
            <a:pPr algn="r"/>
            <a:r>
              <a:rPr lang="en-US" b="1" dirty="0" smtClean="0">
                <a:latin typeface="+mj-lt"/>
                <a:ea typeface="Helvetica Neue" charset="0"/>
                <a:cs typeface="Helvetica Neue" charset="0"/>
              </a:rPr>
              <a:t>Andrei-Mihai Nicolae</a:t>
            </a:r>
          </a:p>
          <a:p>
            <a:pPr algn="r"/>
            <a:r>
              <a:rPr lang="en-US" b="1" dirty="0" smtClean="0">
                <a:latin typeface="+mj-lt"/>
                <a:ea typeface="Helvetica Neue" charset="0"/>
                <a:cs typeface="Helvetica Neue" charset="0"/>
              </a:rPr>
              <a:t>2147392</a:t>
            </a:r>
            <a:endParaRPr lang="en-US" b="1" dirty="0">
              <a:latin typeface="+mj-lt"/>
              <a:ea typeface="Helvetica Neue" charset="0"/>
              <a:cs typeface="Helvetica Neue" charset="0"/>
            </a:endParaRPr>
          </a:p>
        </p:txBody>
      </p:sp>
      <p:sp>
        <p:nvSpPr>
          <p:cNvPr id="8" name="TextBox 7"/>
          <p:cNvSpPr txBox="1"/>
          <p:nvPr/>
        </p:nvSpPr>
        <p:spPr>
          <a:xfrm>
            <a:off x="1105209" y="480011"/>
            <a:ext cx="19226782" cy="1200329"/>
          </a:xfrm>
          <a:prstGeom prst="rect">
            <a:avLst/>
          </a:prstGeom>
          <a:noFill/>
        </p:spPr>
        <p:txBody>
          <a:bodyPr wrap="square" rtlCol="0">
            <a:spAutoFit/>
          </a:bodyPr>
          <a:lstStyle/>
          <a:p>
            <a:r>
              <a:rPr lang="en-US" sz="7200" b="1" dirty="0" smtClean="0">
                <a:latin typeface="+mj-lt"/>
                <a:ea typeface="Calibri" charset="0"/>
                <a:cs typeface="Calibri" charset="0"/>
              </a:rPr>
              <a:t>Kingternship</a:t>
            </a:r>
            <a:r>
              <a:rPr lang="mr-IN" sz="7200" b="1" dirty="0" smtClean="0">
                <a:latin typeface="+mj-lt"/>
                <a:ea typeface="Calibri" charset="0"/>
                <a:cs typeface="Calibri" charset="0"/>
              </a:rPr>
              <a:t>–</a:t>
            </a:r>
            <a:r>
              <a:rPr lang="en-US" sz="7200" b="1" dirty="0" smtClean="0">
                <a:latin typeface="+mj-lt"/>
                <a:ea typeface="Calibri" charset="0"/>
                <a:cs typeface="Calibri" charset="0"/>
              </a:rPr>
              <a:t>Seriously Playful Software Engineering</a:t>
            </a:r>
            <a:endParaRPr lang="en-US" sz="7200" b="1" dirty="0">
              <a:latin typeface="+mj-lt"/>
              <a:ea typeface="Calibri" charset="0"/>
              <a:cs typeface="Calibri" charset="0"/>
            </a:endParaRPr>
          </a:p>
        </p:txBody>
      </p:sp>
      <p:graphicFrame>
        <p:nvGraphicFramePr>
          <p:cNvPr id="26" name="Table 25"/>
          <p:cNvGraphicFramePr>
            <a:graphicFrameLocks noGrp="1"/>
          </p:cNvGraphicFramePr>
          <p:nvPr>
            <p:extLst>
              <p:ext uri="{D42A27DB-BD31-4B8C-83A1-F6EECF244321}">
                <p14:modId xmlns:p14="http://schemas.microsoft.com/office/powerpoint/2010/main" val="12759327"/>
              </p:ext>
            </p:extLst>
          </p:nvPr>
        </p:nvGraphicFramePr>
        <p:xfrm>
          <a:off x="520302" y="4597782"/>
          <a:ext cx="20396598" cy="23748618"/>
        </p:xfrm>
        <a:graphic>
          <a:graphicData uri="http://schemas.openxmlformats.org/drawingml/2006/table">
            <a:tbl>
              <a:tblPr firstRow="1" bandRow="1">
                <a:tableStyleId>{5C22544A-7EE6-4342-B048-85BDC9FD1C3A}</a:tableStyleId>
              </a:tblPr>
              <a:tblGrid>
                <a:gridCol w="6798866"/>
                <a:gridCol w="6798866"/>
                <a:gridCol w="6798866"/>
              </a:tblGrid>
              <a:tr h="23748618">
                <a:tc>
                  <a:txBody>
                    <a:bodyPr/>
                    <a:lstStyle/>
                    <a:p>
                      <a:endParaRPr lang="en-US" dirty="0"/>
                    </a:p>
                  </a:txBody>
                  <a:tcPr>
                    <a:lnR w="28575" cap="flat" cmpd="sng" algn="ctr">
                      <a:solidFill>
                        <a:schemeClr val="bg2"/>
                      </a:solidFill>
                      <a:prstDash val="solid"/>
                      <a:round/>
                      <a:headEnd type="none" w="med" len="med"/>
                      <a:tailEnd type="none" w="med" len="med"/>
                    </a:lnR>
                    <a:lnB w="28575" cap="flat" cmpd="sng" algn="ctr">
                      <a:solidFill>
                        <a:schemeClr val="bg2"/>
                      </a:solidFill>
                      <a:prstDash val="solid"/>
                      <a:round/>
                      <a:headEnd type="none" w="med" len="med"/>
                      <a:tailEnd type="none" w="med" len="med"/>
                    </a:lnB>
                    <a:noFill/>
                  </a:tcPr>
                </a:tc>
                <a:tc>
                  <a:txBody>
                    <a:bodyPr/>
                    <a:lstStyle/>
                    <a:p>
                      <a:endParaRPr lang="en-US" dirty="0"/>
                    </a:p>
                  </a:txBody>
                  <a:tcPr>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B w="28575" cap="flat" cmpd="sng" algn="ctr">
                      <a:solidFill>
                        <a:schemeClr val="bg2"/>
                      </a:solidFill>
                      <a:prstDash val="solid"/>
                      <a:round/>
                      <a:headEnd type="none" w="med" len="med"/>
                      <a:tailEnd type="none" w="med" len="med"/>
                    </a:lnB>
                    <a:noFill/>
                  </a:tcPr>
                </a:tc>
                <a:tc>
                  <a:txBody>
                    <a:bodyPr/>
                    <a:lstStyle/>
                    <a:p>
                      <a:endParaRPr lang="en-US" dirty="0"/>
                    </a:p>
                  </a:txBody>
                  <a:tcPr>
                    <a:lnL w="28575" cap="flat" cmpd="sng" algn="ctr">
                      <a:solidFill>
                        <a:schemeClr val="bg2"/>
                      </a:solidFill>
                      <a:prstDash val="solid"/>
                      <a:round/>
                      <a:headEnd type="none" w="med" len="med"/>
                      <a:tailEnd type="none" w="med" len="med"/>
                    </a:lnL>
                    <a:lnB w="28575" cap="flat" cmpd="sng" algn="ctr">
                      <a:solidFill>
                        <a:schemeClr val="bg2"/>
                      </a:solidFill>
                      <a:prstDash val="solid"/>
                      <a:round/>
                      <a:headEnd type="none" w="med" len="med"/>
                      <a:tailEnd type="none" w="med" len="med"/>
                    </a:lnB>
                    <a:noFill/>
                  </a:tcPr>
                </a:tc>
              </a:tr>
            </a:tbl>
          </a:graphicData>
        </a:graphic>
      </p:graphicFrame>
      <p:sp>
        <p:nvSpPr>
          <p:cNvPr id="27" name="TextBox 26"/>
          <p:cNvSpPr txBox="1"/>
          <p:nvPr/>
        </p:nvSpPr>
        <p:spPr>
          <a:xfrm>
            <a:off x="520300" y="4646941"/>
            <a:ext cx="6375797" cy="646331"/>
          </a:xfrm>
          <a:prstGeom prst="rect">
            <a:avLst/>
          </a:prstGeom>
          <a:solidFill>
            <a:srgbClr val="FF8836"/>
          </a:solidFill>
          <a:effectLst>
            <a:outerShdw blurRad="50800" dist="76200" dir="5400000" algn="t" rotWithShape="0">
              <a:prstClr val="black">
                <a:alpha val="40000"/>
              </a:prstClr>
            </a:outerShdw>
          </a:effectLst>
        </p:spPr>
        <p:txBody>
          <a:bodyPr wrap="square" rtlCol="0">
            <a:spAutoFit/>
          </a:bodyPr>
          <a:lstStyle/>
          <a:p>
            <a:pPr algn="ctr"/>
            <a:r>
              <a:rPr lang="en-US" sz="3600" b="1" dirty="0" smtClean="0">
                <a:latin typeface="Calibri" charset="0"/>
                <a:ea typeface="Calibri" charset="0"/>
                <a:cs typeface="Calibri" charset="0"/>
              </a:rPr>
              <a:t>How did the Kingdom raise?</a:t>
            </a:r>
            <a:endParaRPr lang="en-US" sz="3600" b="1" dirty="0">
              <a:latin typeface="Calibri" charset="0"/>
              <a:ea typeface="Calibri" charset="0"/>
              <a:cs typeface="Calibri" charset="0"/>
            </a:endParaRPr>
          </a:p>
        </p:txBody>
      </p:sp>
      <p:sp>
        <p:nvSpPr>
          <p:cNvPr id="28" name="TextBox 27"/>
          <p:cNvSpPr txBox="1"/>
          <p:nvPr/>
        </p:nvSpPr>
        <p:spPr>
          <a:xfrm>
            <a:off x="520295" y="5551141"/>
            <a:ext cx="6375799" cy="2733056"/>
          </a:xfrm>
          <a:prstGeom prst="rect">
            <a:avLst/>
          </a:prstGeom>
          <a:noFill/>
        </p:spPr>
        <p:txBody>
          <a:bodyPr wrap="square" rtlCol="0">
            <a:spAutoFit/>
          </a:bodyPr>
          <a:lstStyle/>
          <a:p>
            <a:pPr>
              <a:lnSpc>
                <a:spcPct val="110000"/>
              </a:lnSpc>
            </a:pPr>
            <a:r>
              <a:rPr lang="en-US" sz="2600" dirty="0" smtClean="0">
                <a:latin typeface="Calibri" charset="0"/>
                <a:ea typeface="Calibri" charset="0"/>
                <a:cs typeface="Calibri" charset="0"/>
              </a:rPr>
              <a:t>King is a Swedish multinational company  founded in 2003 which has evolved throughout the years into one of the top mobile games development companies. It’s also one of the largest, having roughly 1400 employees.</a:t>
            </a:r>
            <a:endParaRPr lang="en-US" sz="2600" dirty="0">
              <a:latin typeface="Calibri" charset="0"/>
              <a:ea typeface="Calibri" charset="0"/>
              <a:cs typeface="Calibri" charset="0"/>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8979" y="8229399"/>
            <a:ext cx="4584587" cy="3052432"/>
          </a:xfrm>
          <a:prstGeom prst="rect">
            <a:avLst/>
          </a:prstGeom>
        </p:spPr>
      </p:pic>
      <p:sp>
        <p:nvSpPr>
          <p:cNvPr id="30" name="TextBox 29"/>
          <p:cNvSpPr txBox="1"/>
          <p:nvPr/>
        </p:nvSpPr>
        <p:spPr>
          <a:xfrm>
            <a:off x="520295" y="11464981"/>
            <a:ext cx="6375799" cy="2733056"/>
          </a:xfrm>
          <a:prstGeom prst="rect">
            <a:avLst/>
          </a:prstGeom>
          <a:noFill/>
        </p:spPr>
        <p:txBody>
          <a:bodyPr wrap="square" rtlCol="0">
            <a:spAutoFit/>
          </a:bodyPr>
          <a:lstStyle/>
          <a:p>
            <a:pPr>
              <a:lnSpc>
                <a:spcPct val="110000"/>
              </a:lnSpc>
            </a:pPr>
            <a:r>
              <a:rPr lang="en-US" sz="2600" dirty="0" smtClean="0">
                <a:latin typeface="Calibri" charset="0"/>
                <a:ea typeface="Calibri" charset="0"/>
                <a:cs typeface="Calibri" charset="0"/>
              </a:rPr>
              <a:t>It has produced some of the top games on all mobile platforms including Candy Crush Saga which at its peak was played roughly by 100 million people around the globe. </a:t>
            </a:r>
          </a:p>
          <a:p>
            <a:pPr>
              <a:lnSpc>
                <a:spcPct val="110000"/>
              </a:lnSpc>
            </a:pPr>
            <a:r>
              <a:rPr lang="en-US" sz="2600" dirty="0" smtClean="0">
                <a:latin typeface="Calibri" charset="0"/>
                <a:ea typeface="Calibri" charset="0"/>
                <a:cs typeface="Calibri" charset="0"/>
              </a:rPr>
              <a:t>In February 2016, King was bought and merged into Activision Blizzard.</a:t>
            </a:r>
            <a:endParaRPr lang="en-US" sz="2600" dirty="0">
              <a:latin typeface="Calibri" charset="0"/>
              <a:ea typeface="Calibri" charset="0"/>
              <a:cs typeface="Calibri" charset="0"/>
            </a:endParaRPr>
          </a:p>
        </p:txBody>
      </p:sp>
      <p:sp>
        <p:nvSpPr>
          <p:cNvPr id="31" name="TextBox 30"/>
          <p:cNvSpPr txBox="1"/>
          <p:nvPr/>
        </p:nvSpPr>
        <p:spPr>
          <a:xfrm>
            <a:off x="520297" y="14593667"/>
            <a:ext cx="6375797" cy="646331"/>
          </a:xfrm>
          <a:prstGeom prst="rect">
            <a:avLst/>
          </a:prstGeom>
          <a:solidFill>
            <a:srgbClr val="FF8836"/>
          </a:solidFill>
          <a:effectLst>
            <a:outerShdw blurRad="50800" dist="76200" dir="5400000" algn="t" rotWithShape="0">
              <a:prstClr val="black">
                <a:alpha val="40000"/>
              </a:prstClr>
            </a:outerShdw>
          </a:effectLst>
        </p:spPr>
        <p:txBody>
          <a:bodyPr wrap="square" rtlCol="0">
            <a:spAutoFit/>
          </a:bodyPr>
          <a:lstStyle/>
          <a:p>
            <a:pPr algn="ctr"/>
            <a:r>
              <a:rPr lang="en-US" sz="3600" b="1" dirty="0" smtClean="0">
                <a:latin typeface="Calibri" charset="0"/>
                <a:ea typeface="Calibri" charset="0"/>
                <a:cs typeface="Calibri" charset="0"/>
              </a:rPr>
              <a:t>My role as a </a:t>
            </a:r>
            <a:r>
              <a:rPr lang="en-US" sz="3600" b="1" dirty="0" smtClean="0">
                <a:latin typeface="Calibri" charset="0"/>
                <a:ea typeface="Calibri" charset="0"/>
                <a:cs typeface="Calibri" charset="0"/>
              </a:rPr>
              <a:t>Kingtern</a:t>
            </a:r>
            <a:endParaRPr lang="en-US" sz="3600" b="1" dirty="0">
              <a:latin typeface="Calibri" charset="0"/>
              <a:ea typeface="Calibri" charset="0"/>
              <a:cs typeface="Calibri" charset="0"/>
            </a:endParaRPr>
          </a:p>
        </p:txBody>
      </p:sp>
      <p:sp>
        <p:nvSpPr>
          <p:cNvPr id="32" name="TextBox 31"/>
          <p:cNvSpPr txBox="1"/>
          <p:nvPr/>
        </p:nvSpPr>
        <p:spPr>
          <a:xfrm>
            <a:off x="520299" y="15524813"/>
            <a:ext cx="6375796" cy="12652694"/>
          </a:xfrm>
          <a:prstGeom prst="rect">
            <a:avLst/>
          </a:prstGeom>
          <a:noFill/>
        </p:spPr>
        <p:txBody>
          <a:bodyPr wrap="square" rtlCol="0">
            <a:spAutoFit/>
          </a:bodyPr>
          <a:lstStyle/>
          <a:p>
            <a:pPr>
              <a:lnSpc>
                <a:spcPct val="110000"/>
              </a:lnSpc>
            </a:pPr>
            <a:r>
              <a:rPr lang="en-US" sz="2800" dirty="0">
                <a:latin typeface="Calibri" charset="0"/>
                <a:ea typeface="Calibri" charset="0"/>
                <a:cs typeface="Calibri" charset="0"/>
              </a:rPr>
              <a:t>	</a:t>
            </a:r>
            <a:r>
              <a:rPr lang="en-US" sz="2600" dirty="0" smtClean="0">
                <a:latin typeface="Calibri" charset="0"/>
                <a:ea typeface="Calibri" charset="0"/>
                <a:cs typeface="Calibri" charset="0"/>
              </a:rPr>
              <a:t>       During my 	 	       placement, I was  	       part of the Gifting 	       team, which was 	       responsible for the 	       design, implementation and maintenance of the platform through which King players all around the globe receive gifts (e.g. gold bars, boosters). The whole team was based in the Barcelona office and I worked specifically on the interface through which we could launch fully-fledged gifting campaigns.</a:t>
            </a:r>
          </a:p>
          <a:p>
            <a:pPr>
              <a:lnSpc>
                <a:spcPct val="110000"/>
              </a:lnSpc>
            </a:pPr>
            <a:endParaRPr lang="en-US" sz="2800" dirty="0">
              <a:latin typeface="Calibri" charset="0"/>
              <a:ea typeface="Calibri" charset="0"/>
              <a:cs typeface="Calibri" charset="0"/>
            </a:endParaRPr>
          </a:p>
          <a:p>
            <a:pPr>
              <a:lnSpc>
                <a:spcPct val="110000"/>
              </a:lnSpc>
            </a:pPr>
            <a:endParaRPr lang="en-US" sz="2800" dirty="0" smtClean="0">
              <a:latin typeface="Calibri" charset="0"/>
              <a:ea typeface="Calibri" charset="0"/>
              <a:cs typeface="Calibri" charset="0"/>
            </a:endParaRPr>
          </a:p>
          <a:p>
            <a:pPr>
              <a:lnSpc>
                <a:spcPct val="110000"/>
              </a:lnSpc>
            </a:pPr>
            <a:endParaRPr lang="en-US" sz="2800" dirty="0">
              <a:latin typeface="Calibri" charset="0"/>
              <a:ea typeface="Calibri" charset="0"/>
              <a:cs typeface="Calibri" charset="0"/>
            </a:endParaRPr>
          </a:p>
          <a:p>
            <a:pPr>
              <a:lnSpc>
                <a:spcPct val="110000"/>
              </a:lnSpc>
            </a:pPr>
            <a:endParaRPr lang="en-US" sz="2800" dirty="0" smtClean="0">
              <a:latin typeface="Calibri" charset="0"/>
              <a:ea typeface="Calibri" charset="0"/>
              <a:cs typeface="Calibri" charset="0"/>
            </a:endParaRPr>
          </a:p>
          <a:p>
            <a:pPr>
              <a:lnSpc>
                <a:spcPct val="110000"/>
              </a:lnSpc>
            </a:pPr>
            <a:endParaRPr lang="en-US" sz="2800" dirty="0">
              <a:latin typeface="Calibri" charset="0"/>
              <a:ea typeface="Calibri" charset="0"/>
              <a:cs typeface="Calibri" charset="0"/>
            </a:endParaRPr>
          </a:p>
          <a:p>
            <a:pPr>
              <a:lnSpc>
                <a:spcPct val="110000"/>
              </a:lnSpc>
            </a:pPr>
            <a:endParaRPr lang="en-US" sz="2800" dirty="0" smtClean="0">
              <a:latin typeface="Calibri" charset="0"/>
              <a:ea typeface="Calibri" charset="0"/>
              <a:cs typeface="Calibri" charset="0"/>
            </a:endParaRPr>
          </a:p>
          <a:p>
            <a:pPr>
              <a:lnSpc>
                <a:spcPct val="110000"/>
              </a:lnSpc>
            </a:pPr>
            <a:endParaRPr lang="en-US" sz="2600" dirty="0" smtClean="0">
              <a:latin typeface="Calibri" charset="0"/>
              <a:ea typeface="Calibri" charset="0"/>
              <a:cs typeface="Calibri" charset="0"/>
            </a:endParaRPr>
          </a:p>
          <a:p>
            <a:pPr>
              <a:lnSpc>
                <a:spcPct val="110000"/>
              </a:lnSpc>
            </a:pPr>
            <a:r>
              <a:rPr lang="en-US" sz="2600" dirty="0" smtClean="0">
                <a:latin typeface="Calibri" charset="0"/>
                <a:ea typeface="Calibri" charset="0"/>
                <a:cs typeface="Calibri" charset="0"/>
              </a:rPr>
              <a:t>I worked as a full-stack software engineer using various technologies. I implemented a very large number of features that were released into production, ranging from the availability to send gifts to specific platforms (e.g. iOS) to redesigning most of the user interface applying human computer interaction techniques.</a:t>
            </a:r>
            <a:endParaRPr lang="en-US" sz="2600" dirty="0">
              <a:latin typeface="Calibri" charset="0"/>
              <a:ea typeface="Calibri" charset="0"/>
              <a:cs typeface="Calibri" charset="0"/>
            </a:endParaRPr>
          </a:p>
        </p:txBody>
      </p:sp>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299" y="15819463"/>
            <a:ext cx="3030974" cy="2283113"/>
          </a:xfrm>
          <a:prstGeom prst="rect">
            <a:avLst/>
          </a:prstGeom>
        </p:spPr>
      </p:pic>
      <p:sp>
        <p:nvSpPr>
          <p:cNvPr id="36" name="TextBox 35"/>
          <p:cNvSpPr txBox="1"/>
          <p:nvPr/>
        </p:nvSpPr>
        <p:spPr>
          <a:xfrm>
            <a:off x="520298" y="28747137"/>
            <a:ext cx="5353837" cy="843436"/>
          </a:xfrm>
          <a:prstGeom prst="rect">
            <a:avLst/>
          </a:prstGeom>
          <a:noFill/>
        </p:spPr>
        <p:txBody>
          <a:bodyPr wrap="square" rtlCol="0">
            <a:spAutoFit/>
          </a:bodyPr>
          <a:lstStyle/>
          <a:p>
            <a:r>
              <a:rPr lang="en-US" dirty="0" smtClean="0">
                <a:latin typeface="Helvetica Neue" charset="0"/>
                <a:ea typeface="Helvetica Neue" charset="0"/>
                <a:cs typeface="Helvetica Neue" charset="0"/>
              </a:rPr>
              <a:t>Technologies</a:t>
            </a:r>
            <a:endParaRPr lang="en-US" dirty="0">
              <a:latin typeface="Helvetica Neue" charset="0"/>
              <a:ea typeface="Helvetica Neue" charset="0"/>
              <a:cs typeface="Helvetica Neue" charset="0"/>
            </a:endParaRPr>
          </a:p>
        </p:txBody>
      </p:sp>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2296" y="21635152"/>
            <a:ext cx="5231796" cy="2547721"/>
          </a:xfrm>
          <a:prstGeom prst="rect">
            <a:avLst/>
          </a:prstGeom>
        </p:spPr>
      </p:pic>
      <p:sp>
        <p:nvSpPr>
          <p:cNvPr id="38" name="TextBox 37"/>
          <p:cNvSpPr txBox="1"/>
          <p:nvPr/>
        </p:nvSpPr>
        <p:spPr>
          <a:xfrm>
            <a:off x="7530701" y="4646941"/>
            <a:ext cx="6375797" cy="646331"/>
          </a:xfrm>
          <a:prstGeom prst="rect">
            <a:avLst/>
          </a:prstGeom>
          <a:solidFill>
            <a:srgbClr val="FF8836"/>
          </a:solidFill>
          <a:effectLst>
            <a:outerShdw blurRad="50800" dist="76200" dir="5400000" algn="t" rotWithShape="0">
              <a:prstClr val="black">
                <a:alpha val="40000"/>
              </a:prstClr>
            </a:outerShdw>
          </a:effectLst>
        </p:spPr>
        <p:txBody>
          <a:bodyPr wrap="square" rtlCol="0">
            <a:spAutoFit/>
          </a:bodyPr>
          <a:lstStyle/>
          <a:p>
            <a:pPr algn="ctr"/>
            <a:r>
              <a:rPr lang="en-US" sz="3600" b="1" dirty="0" smtClean="0">
                <a:latin typeface="Calibri" charset="0"/>
                <a:ea typeface="Calibri" charset="0"/>
                <a:cs typeface="Calibri" charset="0"/>
              </a:rPr>
              <a:t>Fast and Fluid</a:t>
            </a:r>
            <a:endParaRPr lang="en-US" sz="3600" b="1" dirty="0">
              <a:latin typeface="Calibri" charset="0"/>
              <a:ea typeface="Calibri" charset="0"/>
              <a:cs typeface="Calibri" charset="0"/>
            </a:endParaRPr>
          </a:p>
        </p:txBody>
      </p:sp>
      <p:sp>
        <p:nvSpPr>
          <p:cNvPr id="39" name="TextBox 38"/>
          <p:cNvSpPr txBox="1"/>
          <p:nvPr/>
        </p:nvSpPr>
        <p:spPr>
          <a:xfrm>
            <a:off x="7530699" y="5552087"/>
            <a:ext cx="6375797" cy="2733056"/>
          </a:xfrm>
          <a:prstGeom prst="rect">
            <a:avLst/>
          </a:prstGeom>
          <a:noFill/>
        </p:spPr>
        <p:txBody>
          <a:bodyPr wrap="square" rtlCol="0">
            <a:spAutoFit/>
          </a:bodyPr>
          <a:lstStyle/>
          <a:p>
            <a:pPr>
              <a:lnSpc>
                <a:spcPct val="110000"/>
              </a:lnSpc>
            </a:pPr>
            <a:r>
              <a:rPr lang="en-US" sz="2600" dirty="0" smtClean="0">
                <a:latin typeface="Calibri" charset="0"/>
                <a:ea typeface="Calibri" charset="0"/>
                <a:cs typeface="Calibri" charset="0"/>
              </a:rPr>
              <a:t>Two of the core values of King, they represent the employee’s ability to adapt to any environment and do it quickly. </a:t>
            </a:r>
          </a:p>
          <a:p>
            <a:pPr>
              <a:lnSpc>
                <a:spcPct val="110000"/>
              </a:lnSpc>
            </a:pPr>
            <a:r>
              <a:rPr lang="en-US" sz="2600" dirty="0" smtClean="0">
                <a:latin typeface="Calibri" charset="0"/>
                <a:ea typeface="Calibri" charset="0"/>
                <a:cs typeface="Calibri" charset="0"/>
              </a:rPr>
              <a:t>In my case, as a software engineer, that meant to work with agile methods and practices.</a:t>
            </a:r>
            <a:endParaRPr lang="en-US" sz="2600" dirty="0">
              <a:latin typeface="Calibri" charset="0"/>
              <a:ea typeface="Calibri" charset="0"/>
              <a:cs typeface="Calibri" charset="0"/>
            </a:endParaRPr>
          </a:p>
        </p:txBody>
      </p:sp>
      <p:pic>
        <p:nvPicPr>
          <p:cNvPr id="41" name="Picture 4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49927" y="8456732"/>
            <a:ext cx="2349500" cy="1600200"/>
          </a:xfrm>
          <a:prstGeom prst="rect">
            <a:avLst/>
          </a:prstGeom>
        </p:spPr>
      </p:pic>
      <p:pic>
        <p:nvPicPr>
          <p:cNvPr id="42" name="Picture 4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80002" y="8456731"/>
            <a:ext cx="2105247" cy="1600201"/>
          </a:xfrm>
          <a:prstGeom prst="rect">
            <a:avLst/>
          </a:prstGeom>
        </p:spPr>
      </p:pic>
      <p:sp>
        <p:nvSpPr>
          <p:cNvPr id="43" name="TextBox 42"/>
          <p:cNvSpPr txBox="1"/>
          <p:nvPr/>
        </p:nvSpPr>
        <p:spPr>
          <a:xfrm>
            <a:off x="7530699" y="10228521"/>
            <a:ext cx="6375797" cy="8454622"/>
          </a:xfrm>
          <a:prstGeom prst="rect">
            <a:avLst/>
          </a:prstGeom>
          <a:noFill/>
        </p:spPr>
        <p:txBody>
          <a:bodyPr wrap="square" rtlCol="0">
            <a:spAutoFit/>
          </a:bodyPr>
          <a:lstStyle/>
          <a:p>
            <a:pPr>
              <a:lnSpc>
                <a:spcPct val="110000"/>
              </a:lnSpc>
            </a:pPr>
            <a:r>
              <a:rPr lang="en-US" sz="2600" dirty="0" smtClean="0">
                <a:latin typeface="Calibri" charset="0"/>
                <a:ea typeface="Calibri" charset="0"/>
                <a:cs typeface="Calibri" charset="0"/>
              </a:rPr>
              <a:t>At university I learned how to use SVN for version control, Trac for issue tracking and Jenkins for continuous integration. Even though at King I used either the same technologies or very similar ones (Git</a:t>
            </a:r>
            <a:r>
              <a:rPr lang="en-US" sz="2600" dirty="0">
                <a:latin typeface="Calibri" charset="0"/>
                <a:ea typeface="Calibri" charset="0"/>
                <a:cs typeface="Calibri" charset="0"/>
              </a:rPr>
              <a:t> </a:t>
            </a:r>
            <a:r>
              <a:rPr lang="en-US" sz="2600" dirty="0" smtClean="0">
                <a:latin typeface="Calibri" charset="0"/>
                <a:ea typeface="Calibri" charset="0"/>
                <a:cs typeface="Calibri" charset="0"/>
              </a:rPr>
              <a:t>for version control, JIRA for issue tracking and again Jenkins for CI), there were differences in scale, planning and organization </a:t>
            </a:r>
            <a:r>
              <a:rPr lang="mr-IN" sz="2600" dirty="0" smtClean="0">
                <a:latin typeface="Calibri" charset="0"/>
                <a:ea typeface="Calibri" charset="0"/>
                <a:cs typeface="Calibri" charset="0"/>
              </a:rPr>
              <a:t>–</a:t>
            </a:r>
            <a:r>
              <a:rPr lang="en-US" sz="2600" dirty="0" smtClean="0">
                <a:latin typeface="Calibri" charset="0"/>
                <a:ea typeface="Calibri" charset="0"/>
                <a:cs typeface="Calibri" charset="0"/>
              </a:rPr>
              <a:t> we had daily stand-ups were we discussed progress and next steps (instead of weekly ones at university), retrospectives every 2 months with people from other teams as well that could give insight into improving our product and working cycle (compared to more often ones in university group project) and ‘off-sites’ every month </a:t>
            </a:r>
            <a:r>
              <a:rPr lang="mr-IN" sz="2600" dirty="0" smtClean="0">
                <a:latin typeface="Calibri" charset="0"/>
                <a:ea typeface="Calibri" charset="0"/>
                <a:cs typeface="Calibri" charset="0"/>
              </a:rPr>
              <a:t>–</a:t>
            </a:r>
            <a:r>
              <a:rPr lang="en-US" sz="2600" dirty="0" smtClean="0">
                <a:latin typeface="Calibri" charset="0"/>
                <a:ea typeface="Calibri" charset="0"/>
                <a:cs typeface="Calibri" charset="0"/>
              </a:rPr>
              <a:t> these were fun gatherings of the team outside of the office were we could both bond and discuss what to do next at a much higher level.</a:t>
            </a:r>
          </a:p>
        </p:txBody>
      </p:sp>
      <p:sp>
        <p:nvSpPr>
          <p:cNvPr id="44" name="TextBox 43"/>
          <p:cNvSpPr txBox="1"/>
          <p:nvPr/>
        </p:nvSpPr>
        <p:spPr>
          <a:xfrm>
            <a:off x="7530698" y="18771162"/>
            <a:ext cx="6375797" cy="646331"/>
          </a:xfrm>
          <a:prstGeom prst="rect">
            <a:avLst/>
          </a:prstGeom>
          <a:solidFill>
            <a:srgbClr val="FF8836"/>
          </a:solidFill>
          <a:effectLst>
            <a:outerShdw blurRad="50800" dist="76200" dir="5400000" algn="t" rotWithShape="0">
              <a:prstClr val="black">
                <a:alpha val="40000"/>
              </a:prstClr>
            </a:outerShdw>
          </a:effectLst>
        </p:spPr>
        <p:txBody>
          <a:bodyPr wrap="square" rtlCol="0">
            <a:spAutoFit/>
          </a:bodyPr>
          <a:lstStyle/>
          <a:p>
            <a:pPr algn="ctr"/>
            <a:r>
              <a:rPr lang="en-US" sz="3600" b="1" dirty="0" smtClean="0">
                <a:latin typeface="Calibri" charset="0"/>
                <a:ea typeface="Calibri" charset="0"/>
                <a:cs typeface="Calibri" charset="0"/>
              </a:rPr>
              <a:t>Humble and Open</a:t>
            </a:r>
            <a:endParaRPr lang="en-US" sz="3600" b="1" dirty="0">
              <a:latin typeface="Calibri" charset="0"/>
              <a:ea typeface="Calibri" charset="0"/>
              <a:cs typeface="Calibri" charset="0"/>
            </a:endParaRPr>
          </a:p>
        </p:txBody>
      </p:sp>
      <p:sp>
        <p:nvSpPr>
          <p:cNvPr id="46" name="TextBox 45"/>
          <p:cNvSpPr txBox="1"/>
          <p:nvPr/>
        </p:nvSpPr>
        <p:spPr>
          <a:xfrm>
            <a:off x="7468089" y="19811103"/>
            <a:ext cx="6375797" cy="3173176"/>
          </a:xfrm>
          <a:prstGeom prst="rect">
            <a:avLst/>
          </a:prstGeom>
          <a:noFill/>
        </p:spPr>
        <p:txBody>
          <a:bodyPr wrap="square" rtlCol="0">
            <a:spAutoFit/>
          </a:bodyPr>
          <a:lstStyle/>
          <a:p>
            <a:pPr>
              <a:lnSpc>
                <a:spcPct val="110000"/>
              </a:lnSpc>
            </a:pPr>
            <a:r>
              <a:rPr lang="en-US" sz="2600" dirty="0" smtClean="0">
                <a:latin typeface="Calibri" charset="0"/>
                <a:ea typeface="Calibri" charset="0"/>
                <a:cs typeface="Calibri" charset="0"/>
              </a:rPr>
              <a:t>During my placement I reinforced the attitude the university taught me to adopt, which is to be modest, attentive to what others have to say, as well as communicative. However, the humble and open core value had one consequence at King </a:t>
            </a:r>
            <a:r>
              <a:rPr lang="mr-IN" sz="2600" dirty="0" smtClean="0">
                <a:latin typeface="Calibri" charset="0"/>
                <a:ea typeface="Calibri" charset="0"/>
                <a:cs typeface="Calibri" charset="0"/>
              </a:rPr>
              <a:t>–</a:t>
            </a:r>
            <a:r>
              <a:rPr lang="en-US" sz="2600" dirty="0" smtClean="0">
                <a:latin typeface="Calibri" charset="0"/>
                <a:ea typeface="Calibri" charset="0"/>
                <a:cs typeface="Calibri" charset="0"/>
              </a:rPr>
              <a:t> there was no source code documentation.</a:t>
            </a:r>
            <a:endParaRPr lang="en-US" sz="2600" dirty="0">
              <a:latin typeface="Calibri" charset="0"/>
              <a:ea typeface="Calibri" charset="0"/>
              <a:cs typeface="Calibri" charset="0"/>
            </a:endParaRPr>
          </a:p>
        </p:txBody>
      </p:sp>
      <p:pic>
        <p:nvPicPr>
          <p:cNvPr id="47" name="Picture 4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28018" y="22292057"/>
            <a:ext cx="4451691" cy="3179779"/>
          </a:xfrm>
          <a:prstGeom prst="rect">
            <a:avLst/>
          </a:prstGeom>
        </p:spPr>
      </p:pic>
      <p:sp>
        <p:nvSpPr>
          <p:cNvPr id="48" name="TextBox 47"/>
          <p:cNvSpPr txBox="1"/>
          <p:nvPr/>
        </p:nvSpPr>
        <p:spPr>
          <a:xfrm>
            <a:off x="7624965" y="25001004"/>
            <a:ext cx="6187258" cy="3173176"/>
          </a:xfrm>
          <a:prstGeom prst="rect">
            <a:avLst/>
          </a:prstGeom>
          <a:noFill/>
        </p:spPr>
        <p:txBody>
          <a:bodyPr wrap="square" rtlCol="0">
            <a:spAutoFit/>
          </a:bodyPr>
          <a:lstStyle/>
          <a:p>
            <a:pPr>
              <a:lnSpc>
                <a:spcPct val="110000"/>
              </a:lnSpc>
            </a:pPr>
            <a:r>
              <a:rPr lang="en-US" sz="2600" dirty="0" smtClean="0">
                <a:latin typeface="Calibri" charset="0"/>
                <a:ea typeface="Calibri" charset="0"/>
                <a:cs typeface="Calibri" charset="0"/>
              </a:rPr>
              <a:t>Even though this promotes discussion among team members, one might forget after several months why that piece of code is there. Also, a new team member (which was my case as well) will ask many questions in the beginning in order to comprehend the code.</a:t>
            </a:r>
            <a:endParaRPr lang="en-US" sz="2600" dirty="0">
              <a:latin typeface="Calibri" charset="0"/>
              <a:ea typeface="Calibri" charset="0"/>
              <a:cs typeface="Calibri" charset="0"/>
            </a:endParaRPr>
          </a:p>
        </p:txBody>
      </p:sp>
    </p:spTree>
    <p:extLst>
      <p:ext uri="{BB962C8B-B14F-4D97-AF65-F5344CB8AC3E}">
        <p14:creationId xmlns:p14="http://schemas.microsoft.com/office/powerpoint/2010/main" val="329749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4296</TotalTime>
  <Words>405</Words>
  <Application>Microsoft Macintosh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Calibri Light</vt:lpstr>
      <vt:lpstr>Helvetica Neue</vt:lpstr>
      <vt:lpstr>Arial</vt:lpstr>
      <vt:lpstr>Office Theme</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Andrei-Mihai Nicolae</dc:creator>
  <cp:keywords/>
  <dc:description/>
  <cp:lastModifiedBy>Andrei-Mihai Nicolae</cp:lastModifiedBy>
  <cp:revision>35</cp:revision>
  <dcterms:created xsi:type="dcterms:W3CDTF">2016-10-20T19:27:59Z</dcterms:created>
  <dcterms:modified xsi:type="dcterms:W3CDTF">2016-10-23T19:04:30Z</dcterms:modified>
  <cp:category/>
</cp:coreProperties>
</file>