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Average"/>
      <p:regular r:id="rId46"/>
    </p:embeddedFont>
    <p:embeddedFont>
      <p:font typeface="Old Standard TT"/>
      <p:regular r:id="rId47"/>
      <p:bold r:id="rId48"/>
      <p: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Average-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ldStandardTT-bold.fntdata"/><Relationship Id="rId47" Type="http://schemas.openxmlformats.org/officeDocument/2006/relationships/font" Target="fonts/OldStandardTT-regular.fntdata"/><Relationship Id="rId49"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70cafa0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70cafa0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70cafa09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70cafa09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70cafa0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70cafa0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70221fa8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70221fa8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70221fa8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70221fa8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70221fa8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70221fa8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70221fa8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70221fa8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9cb9a0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9cb9a0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a37a1af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a37a1af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a37a1af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a37a1af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70221fa8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70221fa8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a37a1af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a37a1af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a37a1a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a37a1a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a37a1af1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a37a1af1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a37a1af1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a37a1af1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a37a1af1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a37a1af1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37a1af1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37a1af1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a37a1af1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a37a1af1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a37a1af1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a37a1af1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a37a1af1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a37a1af1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a445705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a445705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70221fa8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70221fa8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a4457054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a4457054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4a4457054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4a4457054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4a4457054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4a4457054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a4457054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a4457054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a44570548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a44570548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a44570548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a44570548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a4457054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a4457054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4a4457054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4a4457054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a44570548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a44570548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a44570548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a44570548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70221fa8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70221fa8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a4457054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a4457054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70221fa8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70221fa8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470221fa8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70221fa8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70221fa8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70221fa8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470811e32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70811e32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70cafa0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70cafa0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mysportsfeeds.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Phase 3 Report.</a:t>
            </a:r>
            <a:endParaRPr/>
          </a:p>
        </p:txBody>
      </p:sp>
      <p:sp>
        <p:nvSpPr>
          <p:cNvPr id="60" name="Google Shape;60;p13"/>
          <p:cNvSpPr txBox="1"/>
          <p:nvPr>
            <p:ph idx="1" type="subTitle"/>
          </p:nvPr>
        </p:nvSpPr>
        <p:spPr>
          <a:xfrm>
            <a:off x="729625" y="3172900"/>
            <a:ext cx="7688100" cy="84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Times New Roman"/>
                <a:ea typeface="Times New Roman"/>
                <a:cs typeface="Times New Roman"/>
                <a:sym typeface="Times New Roman"/>
              </a:rPr>
              <a:t>Team: </a:t>
            </a:r>
            <a:r>
              <a:rPr b="1" lang="en" sz="1800">
                <a:solidFill>
                  <a:schemeClr val="lt1"/>
                </a:solidFill>
                <a:latin typeface="Times New Roman"/>
                <a:ea typeface="Times New Roman"/>
                <a:cs typeface="Times New Roman"/>
                <a:sym typeface="Times New Roman"/>
              </a:rPr>
              <a:t>Online Trading Cards</a:t>
            </a:r>
            <a:endParaRPr b="1" sz="21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sz="2100">
                <a:solidFill>
                  <a:schemeClr val="lt1"/>
                </a:solidFill>
                <a:latin typeface="Times New Roman"/>
                <a:ea typeface="Times New Roman"/>
                <a:cs typeface="Times New Roman"/>
                <a:sym typeface="Times New Roman"/>
              </a:rPr>
              <a:t>By John Katumo, Daniel Ortiz and Nathaniel Clayton.</a:t>
            </a:r>
            <a:endParaRPr b="1"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pic>
        <p:nvPicPr>
          <p:cNvPr id="111" name="Google Shape;111;p22"/>
          <p:cNvPicPr preferRelativeResize="0"/>
          <p:nvPr/>
        </p:nvPicPr>
        <p:blipFill>
          <a:blip r:embed="rId3">
            <a:alphaModFix/>
          </a:blip>
          <a:stretch>
            <a:fillRect/>
          </a:stretch>
        </p:blipFill>
        <p:spPr>
          <a:xfrm>
            <a:off x="152400" y="152400"/>
            <a:ext cx="8839201" cy="28629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3"/>
          <p:cNvPicPr preferRelativeResize="0"/>
          <p:nvPr/>
        </p:nvPicPr>
        <p:blipFill>
          <a:blip r:embed="rId3">
            <a:alphaModFix/>
          </a:blip>
          <a:stretch>
            <a:fillRect/>
          </a:stretch>
        </p:blipFill>
        <p:spPr>
          <a:xfrm>
            <a:off x="152400" y="152400"/>
            <a:ext cx="8337969"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152400" y="152400"/>
            <a:ext cx="8839198" cy="3842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1NF</a:t>
            </a:r>
            <a:endParaRPr/>
          </a:p>
        </p:txBody>
      </p:sp>
      <p:sp>
        <p:nvSpPr>
          <p:cNvPr id="127" name="Google Shape;127;p2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tables are in one 1NF because there is no nested attributes, or repeated attributes.</a:t>
            </a:r>
            <a:endParaRPr/>
          </a:p>
          <a:p>
            <a:pPr indent="0" lvl="0" marL="0" rtl="0" algn="l">
              <a:spcBef>
                <a:spcPts val="1600"/>
              </a:spcBef>
              <a:spcAft>
                <a:spcPts val="0"/>
              </a:spcAft>
              <a:buNone/>
            </a:pPr>
            <a:r>
              <a:rPr lang="en"/>
              <a:t>They also have their primary keys.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28" name="Google Shape;128;p25"/>
          <p:cNvSpPr txBox="1"/>
          <p:nvPr/>
        </p:nvSpPr>
        <p:spPr>
          <a:xfrm>
            <a:off x="732800" y="2571750"/>
            <a:ext cx="7155300" cy="23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COLLECTOR (</a:t>
            </a:r>
            <a:r>
              <a:rPr lang="en" sz="1100" u="sng">
                <a:solidFill>
                  <a:schemeClr val="dk1"/>
                </a:solidFill>
              </a:rPr>
              <a:t>Collector ID</a:t>
            </a:r>
            <a:r>
              <a:rPr lang="en" sz="1100">
                <a:solidFill>
                  <a:schemeClr val="dk1"/>
                </a:solidFill>
              </a:rPr>
              <a:t>, Name, Age, Email)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Primary Key: Collector_ID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COLLECTION (</a:t>
            </a:r>
            <a:r>
              <a:rPr lang="en" sz="1100" u="sng">
                <a:solidFill>
                  <a:schemeClr val="dk1"/>
                </a:solidFill>
              </a:rPr>
              <a:t>Collection_ID</a:t>
            </a:r>
            <a:r>
              <a:rPr lang="en" sz="1100">
                <a:solidFill>
                  <a:schemeClr val="dk1"/>
                </a:solidFill>
              </a:rPr>
              <a:t>, </a:t>
            </a:r>
            <a:r>
              <a:rPr lang="en" sz="1100" u="sng">
                <a:solidFill>
                  <a:schemeClr val="dk1"/>
                </a:solidFill>
              </a:rPr>
              <a:t>Collector_ID</a:t>
            </a:r>
            <a:r>
              <a:rPr lang="en" sz="1100">
                <a:solidFill>
                  <a:schemeClr val="dk1"/>
                </a:solidFill>
              </a:rPr>
              <a:t>, Name, Description, NumCards)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Primary Keys: Collection_ID, Collector_ID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Foreign Key: Collector_ID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CARD (</a:t>
            </a:r>
            <a:r>
              <a:rPr lang="en" sz="1100" u="sng">
                <a:solidFill>
                  <a:schemeClr val="dk1"/>
                </a:solidFill>
              </a:rPr>
              <a:t>Card_ID</a:t>
            </a:r>
            <a:r>
              <a:rPr lang="en" sz="1100">
                <a:solidFill>
                  <a:schemeClr val="dk1"/>
                </a:solidFill>
              </a:rPr>
              <a:t>, </a:t>
            </a:r>
            <a:r>
              <a:rPr lang="en" sz="1100" u="sng">
                <a:solidFill>
                  <a:schemeClr val="dk1"/>
                </a:solidFill>
              </a:rPr>
              <a:t>Collection_ID</a:t>
            </a:r>
            <a:r>
              <a:rPr lang="en" sz="1100">
                <a:solidFill>
                  <a:schemeClr val="dk1"/>
                </a:solidFill>
              </a:rPr>
              <a:t>, </a:t>
            </a:r>
            <a:r>
              <a:rPr lang="en" sz="1100" u="sng">
                <a:solidFill>
                  <a:schemeClr val="dk1"/>
                </a:solidFill>
              </a:rPr>
              <a:t>Collector_ID</a:t>
            </a:r>
            <a:r>
              <a:rPr lang="en" sz="1100">
                <a:solidFill>
                  <a:schemeClr val="dk1"/>
                </a:solidFill>
              </a:rPr>
              <a:t>, DateCreated, Name, Description)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Primary Keys: Card_ID, Collection_ID, Collector_ID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Foreign Key: Collection_ID, Collector_ID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TEAM (</a:t>
            </a:r>
            <a:r>
              <a:rPr lang="en" sz="1100" u="sng">
                <a:solidFill>
                  <a:schemeClr val="dk1"/>
                </a:solidFill>
              </a:rPr>
              <a:t>Team_ID</a:t>
            </a:r>
            <a:r>
              <a:rPr lang="en" sz="1100">
                <a:solidFill>
                  <a:schemeClr val="dk1"/>
                </a:solidFill>
              </a:rPr>
              <a:t>, Name, Abbrev, City)</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Primary Key: Team_ID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PLAYER (</a:t>
            </a:r>
            <a:r>
              <a:rPr lang="en" sz="1100" u="sng">
                <a:solidFill>
                  <a:schemeClr val="dk1"/>
                </a:solidFill>
              </a:rPr>
              <a:t>Player_ID</a:t>
            </a:r>
            <a:r>
              <a:rPr lang="en" sz="1100">
                <a:solidFill>
                  <a:schemeClr val="dk1"/>
                </a:solidFill>
              </a:rPr>
              <a:t>, </a:t>
            </a:r>
            <a:r>
              <a:rPr lang="en" sz="1100" u="sng">
                <a:solidFill>
                  <a:schemeClr val="dk1"/>
                </a:solidFill>
              </a:rPr>
              <a:t>Team_ID</a:t>
            </a:r>
            <a:r>
              <a:rPr lang="en" sz="1100">
                <a:solidFill>
                  <a:schemeClr val="dk1"/>
                </a:solidFill>
              </a:rPr>
              <a:t>, Name, Height, Weight, Position, JerseyNum, Rookie)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Primary Keys: Player_ID, Team_ID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Foreign Key: Team_ID</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2NF</a:t>
            </a:r>
            <a:endParaRPr/>
          </a:p>
        </p:txBody>
      </p:sp>
      <p:sp>
        <p:nvSpPr>
          <p:cNvPr id="134" name="Google Shape;134;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tables are in 2NF because there are no partial dependencies</a:t>
            </a:r>
            <a:endParaRPr/>
          </a:p>
          <a:p>
            <a:pPr indent="0" lvl="0" marL="0" rtl="0" algn="l">
              <a:lnSpc>
                <a:spcPct val="100000"/>
              </a:lnSpc>
              <a:spcBef>
                <a:spcPts val="1600"/>
              </a:spcBef>
              <a:spcAft>
                <a:spcPts val="0"/>
              </a:spcAft>
              <a:buClr>
                <a:schemeClr val="dk1"/>
              </a:buClr>
              <a:buSzPts val="1100"/>
              <a:buFont typeface="Arial"/>
              <a:buNone/>
            </a:pPr>
            <a:r>
              <a:rPr lang="en" sz="1100">
                <a:solidFill>
                  <a:schemeClr val="dk1"/>
                </a:solidFill>
              </a:rPr>
              <a:t>COLLECTOR (</a:t>
            </a:r>
            <a:r>
              <a:rPr lang="en" sz="1100" u="sng">
                <a:solidFill>
                  <a:schemeClr val="dk1"/>
                </a:solidFill>
              </a:rPr>
              <a:t>Collector ID</a:t>
            </a:r>
            <a:r>
              <a:rPr lang="en" sz="1100">
                <a:solidFill>
                  <a:schemeClr val="dk1"/>
                </a:solidFill>
              </a:rPr>
              <a:t>, Name, Age, Email)</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COLLECTION (</a:t>
            </a:r>
            <a:r>
              <a:rPr lang="en" sz="1100" u="sng">
                <a:solidFill>
                  <a:schemeClr val="dk1"/>
                </a:solidFill>
              </a:rPr>
              <a:t>Collection_ID</a:t>
            </a:r>
            <a:r>
              <a:rPr lang="en" sz="1100">
                <a:solidFill>
                  <a:schemeClr val="dk1"/>
                </a:solidFill>
              </a:rPr>
              <a:t>, </a:t>
            </a:r>
            <a:r>
              <a:rPr lang="en" sz="1100" u="sng">
                <a:solidFill>
                  <a:schemeClr val="dk1"/>
                </a:solidFill>
              </a:rPr>
              <a:t>Collector_ID</a:t>
            </a:r>
            <a:r>
              <a:rPr lang="en" sz="1100">
                <a:solidFill>
                  <a:schemeClr val="dk1"/>
                </a:solidFill>
              </a:rPr>
              <a:t>, Name, Description, NumCards)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Keys: Collection_ID,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Foreign Key: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CARD (</a:t>
            </a:r>
            <a:r>
              <a:rPr lang="en" sz="1100" u="sng">
                <a:solidFill>
                  <a:schemeClr val="dk1"/>
                </a:solidFill>
              </a:rPr>
              <a:t>Card_ID</a:t>
            </a:r>
            <a:r>
              <a:rPr lang="en" sz="1100">
                <a:solidFill>
                  <a:schemeClr val="dk1"/>
                </a:solidFill>
              </a:rPr>
              <a:t>, </a:t>
            </a:r>
            <a:r>
              <a:rPr lang="en" sz="1100" u="sng">
                <a:solidFill>
                  <a:schemeClr val="dk1"/>
                </a:solidFill>
              </a:rPr>
              <a:t>Collection_ID</a:t>
            </a:r>
            <a:r>
              <a:rPr lang="en" sz="1100">
                <a:solidFill>
                  <a:schemeClr val="dk1"/>
                </a:solidFill>
              </a:rPr>
              <a:t>, </a:t>
            </a:r>
            <a:r>
              <a:rPr lang="en" sz="1100" u="sng">
                <a:solidFill>
                  <a:schemeClr val="dk1"/>
                </a:solidFill>
              </a:rPr>
              <a:t>Collector_ID</a:t>
            </a:r>
            <a:r>
              <a:rPr lang="en" sz="1100">
                <a:solidFill>
                  <a:schemeClr val="dk1"/>
                </a:solidFill>
              </a:rPr>
              <a:t>, DateCreated, Name, Description)</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Keys: Card_ID, Collection_ID,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Foreign Key: Collection_ID,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TEAM (</a:t>
            </a:r>
            <a:r>
              <a:rPr lang="en" sz="1100" u="sng">
                <a:solidFill>
                  <a:schemeClr val="dk1"/>
                </a:solidFill>
              </a:rPr>
              <a:t>Team_ID</a:t>
            </a:r>
            <a:r>
              <a:rPr lang="en" sz="1100">
                <a:solidFill>
                  <a:schemeClr val="dk1"/>
                </a:solidFill>
              </a:rPr>
              <a:t>, Name, Abbrev, City)</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 Team_ID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PLAYER (</a:t>
            </a:r>
            <a:r>
              <a:rPr lang="en" sz="1100" u="sng">
                <a:solidFill>
                  <a:schemeClr val="dk1"/>
                </a:solidFill>
              </a:rPr>
              <a:t>Player_ID</a:t>
            </a:r>
            <a:r>
              <a:rPr lang="en" sz="1100">
                <a:solidFill>
                  <a:schemeClr val="dk1"/>
                </a:solidFill>
              </a:rPr>
              <a:t>, </a:t>
            </a:r>
            <a:r>
              <a:rPr lang="en" sz="1100" u="sng">
                <a:solidFill>
                  <a:schemeClr val="dk1"/>
                </a:solidFill>
              </a:rPr>
              <a:t>Team_ID</a:t>
            </a:r>
            <a:r>
              <a:rPr lang="en" sz="1100">
                <a:solidFill>
                  <a:schemeClr val="dk1"/>
                </a:solidFill>
              </a:rPr>
              <a:t>, Name, Height, Weight, Position, JerseyNum, Rookie)</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Keys: Player_ID, Team_ID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Foreign Key: Team_ID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3NF</a:t>
            </a:r>
            <a:endParaRPr/>
          </a:p>
        </p:txBody>
      </p:sp>
      <p:sp>
        <p:nvSpPr>
          <p:cNvPr id="140" name="Google Shape;140;p2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tables are in 3NF because there is no transitive dependencies.</a:t>
            </a:r>
            <a:endParaRPr/>
          </a:p>
          <a:p>
            <a:pPr indent="0" lvl="0" marL="0" rtl="0" algn="l">
              <a:lnSpc>
                <a:spcPct val="100000"/>
              </a:lnSpc>
              <a:spcBef>
                <a:spcPts val="1600"/>
              </a:spcBef>
              <a:spcAft>
                <a:spcPts val="0"/>
              </a:spcAft>
              <a:buClr>
                <a:schemeClr val="dk1"/>
              </a:buClr>
              <a:buSzPts val="1100"/>
              <a:buFont typeface="Arial"/>
              <a:buNone/>
            </a:pPr>
            <a:r>
              <a:rPr lang="en" sz="1100">
                <a:solidFill>
                  <a:schemeClr val="dk1"/>
                </a:solidFill>
              </a:rPr>
              <a:t>COLLECTOR (</a:t>
            </a:r>
            <a:r>
              <a:rPr lang="en" sz="1100" u="sng">
                <a:solidFill>
                  <a:schemeClr val="dk1"/>
                </a:solidFill>
              </a:rPr>
              <a:t>Collector ID</a:t>
            </a:r>
            <a:r>
              <a:rPr lang="en" sz="1100">
                <a:solidFill>
                  <a:schemeClr val="dk1"/>
                </a:solidFill>
              </a:rPr>
              <a:t>, Name, Age, Email)</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COLLECTION (</a:t>
            </a:r>
            <a:r>
              <a:rPr lang="en" sz="1100" u="sng">
                <a:solidFill>
                  <a:schemeClr val="dk1"/>
                </a:solidFill>
              </a:rPr>
              <a:t>Collection_ID</a:t>
            </a:r>
            <a:r>
              <a:rPr lang="en" sz="1100">
                <a:solidFill>
                  <a:schemeClr val="dk1"/>
                </a:solidFill>
              </a:rPr>
              <a:t>, </a:t>
            </a:r>
            <a:r>
              <a:rPr lang="en" sz="1100" u="sng">
                <a:solidFill>
                  <a:schemeClr val="dk1"/>
                </a:solidFill>
              </a:rPr>
              <a:t>Collector_ID</a:t>
            </a:r>
            <a:r>
              <a:rPr lang="en" sz="1100">
                <a:solidFill>
                  <a:schemeClr val="dk1"/>
                </a:solidFill>
              </a:rPr>
              <a:t>, Name, Description, NumCards)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Keys: Collection_ID,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Foreign Key: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CARD (</a:t>
            </a:r>
            <a:r>
              <a:rPr lang="en" sz="1100" u="sng">
                <a:solidFill>
                  <a:schemeClr val="dk1"/>
                </a:solidFill>
              </a:rPr>
              <a:t>Card_ID</a:t>
            </a:r>
            <a:r>
              <a:rPr lang="en" sz="1100">
                <a:solidFill>
                  <a:schemeClr val="dk1"/>
                </a:solidFill>
              </a:rPr>
              <a:t>, </a:t>
            </a:r>
            <a:r>
              <a:rPr lang="en" sz="1100" u="sng">
                <a:solidFill>
                  <a:schemeClr val="dk1"/>
                </a:solidFill>
              </a:rPr>
              <a:t>Collection_ID</a:t>
            </a:r>
            <a:r>
              <a:rPr lang="en" sz="1100">
                <a:solidFill>
                  <a:schemeClr val="dk1"/>
                </a:solidFill>
              </a:rPr>
              <a:t>, </a:t>
            </a:r>
            <a:r>
              <a:rPr lang="en" sz="1100" u="sng">
                <a:solidFill>
                  <a:schemeClr val="dk1"/>
                </a:solidFill>
              </a:rPr>
              <a:t>Collector_ID</a:t>
            </a:r>
            <a:r>
              <a:rPr lang="en" sz="1100">
                <a:solidFill>
                  <a:schemeClr val="dk1"/>
                </a:solidFill>
              </a:rPr>
              <a:t>, DateCreated, Name, Description)</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Keys: Card_ID, Collection_ID,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Foreign Key: Collection_ID, Collector_ID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TEAM (</a:t>
            </a:r>
            <a:r>
              <a:rPr lang="en" sz="1100" u="sng">
                <a:solidFill>
                  <a:schemeClr val="dk1"/>
                </a:solidFill>
              </a:rPr>
              <a:t>Team_ID</a:t>
            </a:r>
            <a:r>
              <a:rPr lang="en" sz="1100">
                <a:solidFill>
                  <a:schemeClr val="dk1"/>
                </a:solidFill>
              </a:rPr>
              <a:t>, Name, Abbrev, City)</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 Team_ID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PLAYER (</a:t>
            </a:r>
            <a:r>
              <a:rPr lang="en" sz="1100" u="sng">
                <a:solidFill>
                  <a:schemeClr val="dk1"/>
                </a:solidFill>
              </a:rPr>
              <a:t>Player_ID</a:t>
            </a:r>
            <a:r>
              <a:rPr lang="en" sz="1100">
                <a:solidFill>
                  <a:schemeClr val="dk1"/>
                </a:solidFill>
              </a:rPr>
              <a:t>, </a:t>
            </a:r>
            <a:r>
              <a:rPr lang="en" sz="1100" u="sng">
                <a:solidFill>
                  <a:schemeClr val="dk1"/>
                </a:solidFill>
              </a:rPr>
              <a:t>Team_ID</a:t>
            </a:r>
            <a:r>
              <a:rPr lang="en" sz="1100">
                <a:solidFill>
                  <a:schemeClr val="dk1"/>
                </a:solidFill>
              </a:rPr>
              <a:t>, Name, Height, Weight, Position, JerseyNum, Rookie)</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Primary Keys: Player_ID, Team_ID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            	Foreign Key: Team_ID</a:t>
            </a:r>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ERD.</a:t>
            </a:r>
            <a:endParaRPr/>
          </a:p>
        </p:txBody>
      </p:sp>
      <p:pic>
        <p:nvPicPr>
          <p:cNvPr id="146" name="Google Shape;146;p28"/>
          <p:cNvPicPr preferRelativeResize="0"/>
          <p:nvPr/>
        </p:nvPicPr>
        <p:blipFill>
          <a:blip r:embed="rId3">
            <a:alphaModFix/>
          </a:blip>
          <a:stretch>
            <a:fillRect/>
          </a:stretch>
        </p:blipFill>
        <p:spPr>
          <a:xfrm>
            <a:off x="311700" y="1113700"/>
            <a:ext cx="5689147" cy="402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Table Location</a:t>
            </a:r>
            <a:endParaRPr/>
          </a:p>
        </p:txBody>
      </p:sp>
      <p:sp>
        <p:nvSpPr>
          <p:cNvPr id="152" name="Google Shape;152;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database tables are located in Nathan Clayton’s folder</a:t>
            </a:r>
            <a:endParaRPr/>
          </a:p>
          <a:p>
            <a:pPr indent="0" lvl="0" marL="0" rtl="0" algn="l">
              <a:spcBef>
                <a:spcPts val="1600"/>
              </a:spcBef>
              <a:spcAft>
                <a:spcPts val="1600"/>
              </a:spcAft>
              <a:buNone/>
            </a:pPr>
            <a:r>
              <a:rPr lang="en"/>
              <a:t>All tables were created under nclayton account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TABLE SQL</a:t>
            </a:r>
            <a:endParaRPr/>
          </a:p>
        </p:txBody>
      </p:sp>
      <p:sp>
        <p:nvSpPr>
          <p:cNvPr id="158" name="Google Shape;158;p3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br>
              <a:rPr lang="en" sz="600">
                <a:solidFill>
                  <a:schemeClr val="dk1"/>
                </a:solidFill>
                <a:highlight>
                  <a:srgbClr val="FFFFFF"/>
                </a:highlight>
              </a:rPr>
            </a:br>
            <a:endParaRPr sz="600">
              <a:solidFill>
                <a:schemeClr val="dk1"/>
              </a:solidFill>
              <a:highlight>
                <a:srgbClr val="FFFFFF"/>
              </a:highlight>
            </a:endParaRPr>
          </a:p>
          <a:p>
            <a:pPr indent="0" lvl="0" marL="0" rtl="0" algn="l">
              <a:spcBef>
                <a:spcPts val="1600"/>
              </a:spcBef>
              <a:spcAft>
                <a:spcPts val="1600"/>
              </a:spcAft>
              <a:buNone/>
            </a:pPr>
            <a:r>
              <a:t/>
            </a:r>
            <a:endParaRPr/>
          </a:p>
        </p:txBody>
      </p:sp>
      <p:pic>
        <p:nvPicPr>
          <p:cNvPr id="159" name="Google Shape;159;p30"/>
          <p:cNvPicPr preferRelativeResize="0"/>
          <p:nvPr/>
        </p:nvPicPr>
        <p:blipFill>
          <a:blip r:embed="rId3">
            <a:alphaModFix/>
          </a:blip>
          <a:stretch>
            <a:fillRect/>
          </a:stretch>
        </p:blipFill>
        <p:spPr>
          <a:xfrm>
            <a:off x="4251475" y="48238"/>
            <a:ext cx="3808000" cy="5047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TABLE CARDS</a:t>
            </a:r>
            <a:endParaRPr/>
          </a:p>
        </p:txBody>
      </p:sp>
      <p:sp>
        <p:nvSpPr>
          <p:cNvPr id="165" name="Google Shape;165;p31"/>
          <p:cNvSpPr txBox="1"/>
          <p:nvPr>
            <p:ph idx="1" type="body"/>
          </p:nvPr>
        </p:nvSpPr>
        <p:spPr>
          <a:xfrm>
            <a:off x="311700" y="1152475"/>
            <a:ext cx="85206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INSERT INTO CARDS VALUES (1, 105, '11/14/2016', 'Card 1', 'This guy...');</a:t>
            </a:r>
            <a:br>
              <a:rPr lang="en" sz="1200"/>
            </a:br>
            <a:r>
              <a:rPr lang="en" sz="1200"/>
              <a:t>INSERT INTO CARDS VALUES (2, 41, '11/16/2014', 'Card 22', 'Who?');</a:t>
            </a:r>
            <a:br>
              <a:rPr lang="en" sz="1200"/>
            </a:br>
            <a:r>
              <a:rPr lang="en" sz="1200"/>
              <a:t>INSERT INTO CARDS VALUES (2, 10, '11/12/2014', 'Card 99', 'slob');</a:t>
            </a:r>
            <a:br>
              <a:rPr lang="en" sz="1200"/>
            </a:br>
            <a:r>
              <a:rPr lang="en" sz="1200"/>
              <a:t>INSERT INTO CARDS VALUES (3, 75, '11/13/2013', 'Card 78', 'rookie');</a:t>
            </a:r>
            <a:br>
              <a:rPr lang="en" sz="1200"/>
            </a:br>
            <a:r>
              <a:rPr lang="en" sz="1200"/>
              <a:t>INSERT INTO CARDS VALUES (4, 25, '11/11/2014', 'Card 66', 'best card');</a:t>
            </a:r>
            <a:br>
              <a:rPr lang="en" sz="1200"/>
            </a:br>
            <a:r>
              <a:rPr lang="en" sz="1200"/>
              <a:t>INSERT INTO CARDS VALUES (3, 19, '11/10/2013', 'Card 74', 'trade soon');</a:t>
            </a:r>
            <a:br>
              <a:rPr lang="en" sz="1200"/>
            </a:br>
            <a:r>
              <a:rPr lang="en" sz="1200"/>
              <a:t>INSERT INTO CARDS VALUES (2, 85, '11/19/2010', 'Card 44', 'my team');</a:t>
            </a:r>
            <a:br>
              <a:rPr lang="en" sz="1200"/>
            </a:br>
            <a:r>
              <a:rPr lang="en" sz="1200"/>
              <a:t>INSERT INTO CARDS VALUES (1, 17, '11/14/2017', 'Card 321', 'fav player');</a:t>
            </a:r>
            <a:br>
              <a:rPr lang="en" sz="1200"/>
            </a:br>
            <a:r>
              <a:rPr lang="en" sz="1200"/>
              <a:t>INSERT INTO CARDS VALUES (2, 11, '11/12/2018', 'Card 498', 'Tuff');</a:t>
            </a:r>
            <a:br>
              <a:rPr lang="en" sz="1200"/>
            </a:br>
            <a:r>
              <a:rPr lang="en" sz="1200"/>
              <a:t>INSERT INTO CARDS VALUES (14, 17, '11/8/2018', 'Card 975', 'Good');</a:t>
            </a:r>
            <a:br>
              <a:rPr lang="en" sz="1200"/>
            </a:br>
            <a:r>
              <a:rPr lang="en" sz="1200"/>
              <a:t>INSERT INTO CARDS VALUES (15, 45, '11/8/2018', 'Card 435', 'TAverage');</a:t>
            </a:r>
            <a:br>
              <a:rPr lang="en" sz="1200"/>
            </a:br>
            <a:r>
              <a:rPr lang="en" sz="1200"/>
              <a:t>INSERT INTO CARDS VALUES (6, 65, '11/7/2015', 'Card 498', 'This guy sucks');</a:t>
            </a:r>
            <a:br>
              <a:rPr lang="en" sz="1200"/>
            </a:br>
            <a:r>
              <a:rPr lang="en" sz="1200"/>
              <a:t>INSERT INTO CARDS VALUES (7, 16, '01/18/2015', 'Card 1', 'No good player');</a:t>
            </a:r>
            <a:br>
              <a:rPr lang="en" sz="1200"/>
            </a:br>
            <a:r>
              <a:rPr lang="en" sz="1200"/>
              <a:t>INSERT INTO CARDS VALUES (8, 95, '02/18/2015', 'Card 77', 'Weak sauce');</a:t>
            </a:r>
            <a:br>
              <a:rPr lang="en" sz="1200"/>
            </a:br>
            <a:r>
              <a:rPr lang="en" sz="1200"/>
              <a:t>INSERT INTO CARDS VALUES (9, 75, '03/18/2015', 'Card 99', 'Lame dude');</a:t>
            </a:r>
            <a:br>
              <a:rPr lang="en" sz="1200"/>
            </a:br>
            <a:r>
              <a:rPr lang="en" sz="1200"/>
              <a:t>INSERT INTO CARDS VALUES (10, 35, '04/18/2015', 'Card 984', 'Best player');</a:t>
            </a:r>
            <a:br>
              <a:rPr lang="en" sz="1200"/>
            </a:br>
            <a:r>
              <a:rPr lang="en" sz="1200"/>
              <a:t>INSERT INTO CARDS VALUES (11, 102, '7/18/2015', 'Card 1235', 'Homerun winner');</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Online Trading Cards (oTc) is a website that creates and distributes virtual trading cards of your favorite baseball players. When a collector wants to start building their collection, they purchase a ten pack of virtual cards and they receive 10 virtual cards to put in their collections. Each card will have the player’s latest stats. Unlike physical trading cards, our player stats are updated every day so your card never goes out of date. It’s bringing a childhood pastime into the twenty first century.</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TABLE COLLECTIONS</a:t>
            </a:r>
            <a:endParaRPr/>
          </a:p>
        </p:txBody>
      </p:sp>
      <p:sp>
        <p:nvSpPr>
          <p:cNvPr id="171" name="Google Shape;171;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rPr>
              <a:t>INSERT INTO COLLECTIONS VALUES (1, 'Favorites', 'My Favorite Cards', 12);</a:t>
            </a:r>
            <a:br>
              <a:rPr lang="en" sz="1100">
                <a:solidFill>
                  <a:schemeClr val="dk1"/>
                </a:solidFill>
                <a:highlight>
                  <a:srgbClr val="FFFFFF"/>
                </a:highlight>
              </a:rPr>
            </a:br>
            <a:r>
              <a:rPr lang="en" sz="1100">
                <a:solidFill>
                  <a:schemeClr val="dk1"/>
                </a:solidFill>
                <a:highlight>
                  <a:srgbClr val="FFFFFF"/>
                </a:highlight>
              </a:rPr>
              <a:t>INSERT INTO COLLECTIONS VALUES (2, 'Junk Cards', 'These are garbage', 18);</a:t>
            </a:r>
            <a:br>
              <a:rPr lang="en" sz="1100">
                <a:solidFill>
                  <a:schemeClr val="dk1"/>
                </a:solidFill>
                <a:highlight>
                  <a:srgbClr val="FFFFFF"/>
                </a:highlight>
              </a:rPr>
            </a:br>
            <a:r>
              <a:rPr lang="en" sz="1100">
                <a:solidFill>
                  <a:schemeClr val="dk1"/>
                </a:solidFill>
                <a:highlight>
                  <a:srgbClr val="FFFFFF"/>
                </a:highlight>
              </a:rPr>
              <a:t>INSERT INTO COLLECTIONS VALUES (3, 'Rookies', 'All rookie cards', 16);</a:t>
            </a:r>
            <a:br>
              <a:rPr lang="en" sz="1100">
                <a:solidFill>
                  <a:schemeClr val="dk1"/>
                </a:solidFill>
                <a:highlight>
                  <a:srgbClr val="FFFFFF"/>
                </a:highlight>
              </a:rPr>
            </a:br>
            <a:r>
              <a:rPr lang="en" sz="1100">
                <a:solidFill>
                  <a:schemeClr val="dk1"/>
                </a:solidFill>
                <a:highlight>
                  <a:srgbClr val="FFFFFF"/>
                </a:highlight>
              </a:rPr>
              <a:t>INSERT INTO COLLECTIONS VALUES (4, 'My Team', 'These are all my team', 12);</a:t>
            </a:r>
            <a:br>
              <a:rPr lang="en" sz="1100">
                <a:solidFill>
                  <a:schemeClr val="dk1"/>
                </a:solidFill>
                <a:highlight>
                  <a:srgbClr val="FFFFFF"/>
                </a:highlight>
              </a:rPr>
            </a:br>
            <a:r>
              <a:rPr lang="en" sz="1100">
                <a:solidFill>
                  <a:schemeClr val="dk1"/>
                </a:solidFill>
                <a:highlight>
                  <a:srgbClr val="FFFFFF"/>
                </a:highlight>
              </a:rPr>
              <a:t>INSERT INTO COLLECTIONS VALUES (5, 'MLB', 'MLB Cards', 9);</a:t>
            </a:r>
            <a:br>
              <a:rPr lang="en" sz="1100">
                <a:solidFill>
                  <a:schemeClr val="dk1"/>
                </a:solidFill>
                <a:highlight>
                  <a:srgbClr val="FFFFFF"/>
                </a:highlight>
              </a:rPr>
            </a:br>
            <a:r>
              <a:rPr lang="en" sz="1100">
                <a:solidFill>
                  <a:schemeClr val="dk1"/>
                </a:solidFill>
                <a:highlight>
                  <a:srgbClr val="FFFFFF"/>
                </a:highlight>
              </a:rPr>
              <a:t>INSERT INTO COLLECTIONS VALUES (6, 'My Fav', 'Favorite Card Ever', 1);</a:t>
            </a:r>
            <a:br>
              <a:rPr lang="en" sz="1100">
                <a:solidFill>
                  <a:schemeClr val="dk1"/>
                </a:solidFill>
                <a:highlight>
                  <a:srgbClr val="FFFFFF"/>
                </a:highlight>
              </a:rPr>
            </a:br>
            <a:r>
              <a:rPr lang="en" sz="1100">
                <a:solidFill>
                  <a:schemeClr val="dk1"/>
                </a:solidFill>
                <a:highlight>
                  <a:srgbClr val="FFFFFF"/>
                </a:highlight>
              </a:rPr>
              <a:t>INSERT INTO COLLECTIONS VALUES (7, 'Temp', 'Temp Storage', 7);</a:t>
            </a:r>
            <a:br>
              <a:rPr lang="en" sz="1100">
                <a:solidFill>
                  <a:schemeClr val="dk1"/>
                </a:solidFill>
                <a:highlight>
                  <a:srgbClr val="FFFFFF"/>
                </a:highlight>
              </a:rPr>
            </a:br>
            <a:r>
              <a:rPr lang="en" sz="1100">
                <a:solidFill>
                  <a:schemeClr val="dk1"/>
                </a:solidFill>
                <a:highlight>
                  <a:srgbClr val="FFFFFF"/>
                </a:highlight>
              </a:rPr>
              <a:t>INSERT INTO COLLECTIONS VALUES (8, 'Wasted', 'Wasted money cards', 7);</a:t>
            </a:r>
            <a:br>
              <a:rPr lang="en" sz="1100">
                <a:solidFill>
                  <a:schemeClr val="dk1"/>
                </a:solidFill>
                <a:highlight>
                  <a:srgbClr val="FFFFFF"/>
                </a:highlight>
              </a:rPr>
            </a:br>
            <a:r>
              <a:rPr lang="en" sz="1100">
                <a:solidFill>
                  <a:schemeClr val="dk1"/>
                </a:solidFill>
                <a:highlight>
                  <a:srgbClr val="FFFFFF"/>
                </a:highlight>
              </a:rPr>
              <a:t>INSERT INTO COLLECTIONS VALUES (9, 'Crap', 'Crappy Cards', 8);</a:t>
            </a:r>
            <a:br>
              <a:rPr lang="en" sz="1100">
                <a:solidFill>
                  <a:schemeClr val="dk1"/>
                </a:solidFill>
                <a:highlight>
                  <a:srgbClr val="FFFFFF"/>
                </a:highlight>
              </a:rPr>
            </a:br>
            <a:r>
              <a:rPr lang="en" sz="1100">
                <a:solidFill>
                  <a:schemeClr val="dk1"/>
                </a:solidFill>
                <a:highlight>
                  <a:srgbClr val="FFFFFF"/>
                </a:highlight>
              </a:rPr>
              <a:t>INSERT INTO COLLECTIONS VALUES (10, 'Top Cards', 'These are topps', 6);</a:t>
            </a:r>
            <a:br>
              <a:rPr lang="en" sz="1100">
                <a:solidFill>
                  <a:schemeClr val="dk1"/>
                </a:solidFill>
                <a:highlight>
                  <a:srgbClr val="FFFFFF"/>
                </a:highlight>
              </a:rPr>
            </a:br>
            <a:r>
              <a:rPr lang="en" sz="1100">
                <a:solidFill>
                  <a:schemeClr val="dk1"/>
                </a:solidFill>
                <a:highlight>
                  <a:srgbClr val="FFFFFF"/>
                </a:highlight>
              </a:rPr>
              <a:t>INSERT INTO COLLECTIONS VALUES (11, 'Lame Cards', 'Crappy cards', 4);</a:t>
            </a:r>
            <a:br>
              <a:rPr lang="en" sz="1100">
                <a:solidFill>
                  <a:schemeClr val="dk1"/>
                </a:solidFill>
                <a:highlight>
                  <a:srgbClr val="FFFFFF"/>
                </a:highlight>
              </a:rPr>
            </a:br>
            <a:r>
              <a:rPr lang="en" sz="1100">
                <a:solidFill>
                  <a:schemeClr val="dk1"/>
                </a:solidFill>
                <a:highlight>
                  <a:srgbClr val="FFFFFF"/>
                </a:highlight>
              </a:rPr>
              <a:t>INSERT INTO COLLECTIONS VALUES (12, 'the best', 'the best cards ever', 45);</a:t>
            </a:r>
            <a:br>
              <a:rPr lang="en" sz="1100">
                <a:solidFill>
                  <a:schemeClr val="dk1"/>
                </a:solidFill>
                <a:highlight>
                  <a:srgbClr val="FFFFFF"/>
                </a:highlight>
              </a:rPr>
            </a:br>
            <a:r>
              <a:rPr lang="en" sz="1100">
                <a:solidFill>
                  <a:schemeClr val="dk1"/>
                </a:solidFill>
                <a:highlight>
                  <a:srgbClr val="FFFFFF"/>
                </a:highlight>
              </a:rPr>
              <a:t>INSERT INTO COLLECTIONS VALUES (13, 'no names', 'who are these ppl', 13);</a:t>
            </a:r>
            <a:br>
              <a:rPr lang="en" sz="1100">
                <a:solidFill>
                  <a:schemeClr val="dk1"/>
                </a:solidFill>
                <a:highlight>
                  <a:srgbClr val="FFFFFF"/>
                </a:highlight>
              </a:rPr>
            </a:br>
            <a:r>
              <a:rPr lang="en" sz="1100">
                <a:solidFill>
                  <a:schemeClr val="dk1"/>
                </a:solidFill>
                <a:highlight>
                  <a:srgbClr val="FFFFFF"/>
                </a:highlight>
              </a:rPr>
              <a:t>INSERT INTO COLLECTIONS VALUES (14, 'all star', 'all star players', 45);</a:t>
            </a:r>
            <a:br>
              <a:rPr lang="en" sz="1100">
                <a:solidFill>
                  <a:schemeClr val="dk1"/>
                </a:solidFill>
                <a:highlight>
                  <a:srgbClr val="FFFFFF"/>
                </a:highlight>
              </a:rPr>
            </a:br>
            <a:r>
              <a:rPr lang="en" sz="1100">
                <a:solidFill>
                  <a:schemeClr val="dk1"/>
                </a:solidFill>
                <a:highlight>
                  <a:srgbClr val="FFFFFF"/>
                </a:highlight>
              </a:rPr>
              <a:t>INSERT INTO COLLECTIONS VALUES (15, 'trash', 'trash players only', 68);</a:t>
            </a:r>
            <a:br>
              <a:rPr lang="en" sz="1100">
                <a:solidFill>
                  <a:schemeClr val="dk1"/>
                </a:solidFill>
                <a:highlight>
                  <a:srgbClr val="FFFFFF"/>
                </a:highlight>
              </a:rPr>
            </a:br>
            <a:r>
              <a:rPr lang="en" sz="1100">
                <a:solidFill>
                  <a:schemeClr val="dk1"/>
                </a:solidFill>
                <a:highlight>
                  <a:srgbClr val="FFFFFF"/>
                </a:highlight>
              </a:rPr>
              <a:t>INSERT INTO COLLECTIONS VALUES (16, 'whole collection', 'every card i have', 78);</a:t>
            </a:r>
            <a:endParaRPr sz="110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TABLE COLLECTOR</a:t>
            </a:r>
            <a:endParaRPr/>
          </a:p>
        </p:txBody>
      </p:sp>
      <p:sp>
        <p:nvSpPr>
          <p:cNvPr id="177" name="Google Shape;177;p3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rPr>
              <a:t>INSERT INTO COLLECTOR VALUES ('Hank Hill', 45);</a:t>
            </a:r>
            <a:br>
              <a:rPr lang="en" sz="1100">
                <a:solidFill>
                  <a:schemeClr val="dk1"/>
                </a:solidFill>
                <a:highlight>
                  <a:srgbClr val="FFFFFF"/>
                </a:highlight>
              </a:rPr>
            </a:br>
            <a:r>
              <a:rPr lang="en" sz="1100">
                <a:solidFill>
                  <a:schemeClr val="dk1"/>
                </a:solidFill>
                <a:highlight>
                  <a:srgbClr val="FFFFFF"/>
                </a:highlight>
              </a:rPr>
              <a:t>INSERT INTO COLLECTOR VALUES ('Bobby Hill', 19);</a:t>
            </a:r>
            <a:br>
              <a:rPr lang="en" sz="1100">
                <a:solidFill>
                  <a:schemeClr val="dk1"/>
                </a:solidFill>
                <a:highlight>
                  <a:srgbClr val="FFFFFF"/>
                </a:highlight>
              </a:rPr>
            </a:br>
            <a:r>
              <a:rPr lang="en" sz="1100">
                <a:solidFill>
                  <a:schemeClr val="dk1"/>
                </a:solidFill>
                <a:highlight>
                  <a:srgbClr val="FFFFFF"/>
                </a:highlight>
              </a:rPr>
              <a:t>INSERT INTO COLLECTOR VALUES ('Cotton Hill', 16);</a:t>
            </a:r>
            <a:br>
              <a:rPr lang="en" sz="1100">
                <a:solidFill>
                  <a:schemeClr val="dk1"/>
                </a:solidFill>
                <a:highlight>
                  <a:srgbClr val="FFFFFF"/>
                </a:highlight>
              </a:rPr>
            </a:br>
            <a:r>
              <a:rPr lang="en" sz="1100">
                <a:solidFill>
                  <a:schemeClr val="dk1"/>
                </a:solidFill>
                <a:highlight>
                  <a:srgbClr val="FFFFFF"/>
                </a:highlight>
              </a:rPr>
              <a:t>INSERT INTO COLLECTOR VALUES ('Peggy Hill', 75);</a:t>
            </a:r>
            <a:br>
              <a:rPr lang="en" sz="1100">
                <a:solidFill>
                  <a:schemeClr val="dk1"/>
                </a:solidFill>
                <a:highlight>
                  <a:srgbClr val="FFFFFF"/>
                </a:highlight>
              </a:rPr>
            </a:br>
            <a:r>
              <a:rPr lang="en" sz="1100">
                <a:solidFill>
                  <a:schemeClr val="dk1"/>
                </a:solidFill>
                <a:highlight>
                  <a:srgbClr val="FFFFFF"/>
                </a:highlight>
              </a:rPr>
              <a:t>INSERT INTO COLLECTOR VALUES ('Lou Ann Hill', 13);</a:t>
            </a:r>
            <a:br>
              <a:rPr lang="en" sz="1100">
                <a:solidFill>
                  <a:schemeClr val="dk1"/>
                </a:solidFill>
                <a:highlight>
                  <a:srgbClr val="FFFFFF"/>
                </a:highlight>
              </a:rPr>
            </a:br>
            <a:r>
              <a:rPr lang="en" sz="1100">
                <a:solidFill>
                  <a:schemeClr val="dk1"/>
                </a:solidFill>
                <a:highlight>
                  <a:srgbClr val="FFFFFF"/>
                </a:highlight>
              </a:rPr>
              <a:t>INSERT INTO COLLECTOR VALUES ('Steve Urkel', 15);</a:t>
            </a:r>
            <a:br>
              <a:rPr lang="en" sz="1100">
                <a:solidFill>
                  <a:schemeClr val="dk1"/>
                </a:solidFill>
                <a:highlight>
                  <a:srgbClr val="FFFFFF"/>
                </a:highlight>
              </a:rPr>
            </a:br>
            <a:r>
              <a:rPr lang="en" sz="1100">
                <a:solidFill>
                  <a:schemeClr val="dk1"/>
                </a:solidFill>
                <a:highlight>
                  <a:srgbClr val="FFFFFF"/>
                </a:highlight>
              </a:rPr>
              <a:t>INSERT INTO COLLECTOR VALUES ('Laura Winslow', 14);</a:t>
            </a:r>
            <a:br>
              <a:rPr lang="en" sz="1100">
                <a:solidFill>
                  <a:schemeClr val="dk1"/>
                </a:solidFill>
                <a:highlight>
                  <a:srgbClr val="FFFFFF"/>
                </a:highlight>
              </a:rPr>
            </a:br>
            <a:r>
              <a:rPr lang="en" sz="1100">
                <a:solidFill>
                  <a:schemeClr val="dk1"/>
                </a:solidFill>
                <a:highlight>
                  <a:srgbClr val="FFFFFF"/>
                </a:highlight>
              </a:rPr>
              <a:t>INSERT INTO COLLECTOR VALUES ('Carl Winslow', 14);</a:t>
            </a:r>
            <a:br>
              <a:rPr lang="en" sz="1100">
                <a:solidFill>
                  <a:schemeClr val="dk1"/>
                </a:solidFill>
                <a:highlight>
                  <a:srgbClr val="FFFFFF"/>
                </a:highlight>
              </a:rPr>
            </a:br>
            <a:r>
              <a:rPr lang="en" sz="1100">
                <a:solidFill>
                  <a:schemeClr val="dk1"/>
                </a:solidFill>
                <a:highlight>
                  <a:srgbClr val="FFFFFF"/>
                </a:highlight>
              </a:rPr>
              <a:t>INSERT INTO COLLECTOR VALUES ('Eddie Winslow', 19);</a:t>
            </a:r>
            <a:br>
              <a:rPr lang="en" sz="1100">
                <a:solidFill>
                  <a:schemeClr val="dk1"/>
                </a:solidFill>
                <a:highlight>
                  <a:srgbClr val="FFFFFF"/>
                </a:highlight>
              </a:rPr>
            </a:br>
            <a:r>
              <a:rPr lang="en" sz="1100">
                <a:solidFill>
                  <a:schemeClr val="dk1"/>
                </a:solidFill>
                <a:highlight>
                  <a:srgbClr val="FFFFFF"/>
                </a:highlight>
              </a:rPr>
              <a:t>INSERT INTO COLLECTOR VALUES ('Waldo Faldo', 17);</a:t>
            </a:r>
            <a:br>
              <a:rPr lang="en" sz="1100">
                <a:solidFill>
                  <a:schemeClr val="dk1"/>
                </a:solidFill>
                <a:highlight>
                  <a:srgbClr val="FFFFFF"/>
                </a:highlight>
              </a:rPr>
            </a:br>
            <a:r>
              <a:rPr lang="en" sz="1100">
                <a:solidFill>
                  <a:schemeClr val="dk1"/>
                </a:solidFill>
                <a:highlight>
                  <a:srgbClr val="FFFFFF"/>
                </a:highlight>
              </a:rPr>
              <a:t>INSERT INTO COLLECTOR VALUES ('Danny Tanner', 22);</a:t>
            </a:r>
            <a:br>
              <a:rPr lang="en" sz="1100">
                <a:solidFill>
                  <a:schemeClr val="dk1"/>
                </a:solidFill>
                <a:highlight>
                  <a:srgbClr val="FFFFFF"/>
                </a:highlight>
              </a:rPr>
            </a:br>
            <a:r>
              <a:rPr lang="en" sz="1100">
                <a:solidFill>
                  <a:schemeClr val="dk1"/>
                </a:solidFill>
                <a:highlight>
                  <a:srgbClr val="FFFFFF"/>
                </a:highlight>
              </a:rPr>
              <a:t>INSERT INTO COLLECTOR VALUES ('DJ Tanner', 36);</a:t>
            </a:r>
            <a:br>
              <a:rPr lang="en" sz="1100">
                <a:solidFill>
                  <a:schemeClr val="dk1"/>
                </a:solidFill>
                <a:highlight>
                  <a:srgbClr val="FFFFFF"/>
                </a:highlight>
              </a:rPr>
            </a:br>
            <a:r>
              <a:rPr lang="en" sz="1100">
                <a:solidFill>
                  <a:schemeClr val="dk1"/>
                </a:solidFill>
                <a:highlight>
                  <a:srgbClr val="FFFFFF"/>
                </a:highlight>
              </a:rPr>
              <a:t>INSERT INTO COLLECTOR VALUES ('David Hader', 84);</a:t>
            </a:r>
            <a:br>
              <a:rPr lang="en" sz="1100">
                <a:solidFill>
                  <a:schemeClr val="dk1"/>
                </a:solidFill>
                <a:highlight>
                  <a:srgbClr val="FFFFFF"/>
                </a:highlight>
              </a:rPr>
            </a:br>
            <a:r>
              <a:rPr lang="en" sz="1100">
                <a:solidFill>
                  <a:schemeClr val="dk1"/>
                </a:solidFill>
                <a:highlight>
                  <a:srgbClr val="FFFFFF"/>
                </a:highlight>
              </a:rPr>
              <a:t>INSERT INTO COLLECTOR VALUES ('Scuba Steve', 40);</a:t>
            </a:r>
            <a:br>
              <a:rPr lang="en" sz="1100">
                <a:solidFill>
                  <a:schemeClr val="dk1"/>
                </a:solidFill>
                <a:highlight>
                  <a:srgbClr val="FFFFFF"/>
                </a:highlight>
              </a:rPr>
            </a:br>
            <a:r>
              <a:rPr lang="en" sz="1100">
                <a:solidFill>
                  <a:schemeClr val="dk1"/>
                </a:solidFill>
                <a:highlight>
                  <a:srgbClr val="FFFFFF"/>
                </a:highlight>
              </a:rPr>
              <a:t>INSERT INTO COLLECTOR VALUES ('Billy Madison', 15);</a:t>
            </a:r>
            <a:br>
              <a:rPr lang="en" sz="1100">
                <a:solidFill>
                  <a:schemeClr val="dk1"/>
                </a:solidFill>
                <a:highlight>
                  <a:srgbClr val="FFFFFF"/>
                </a:highlight>
              </a:rPr>
            </a:br>
            <a:r>
              <a:rPr lang="en" sz="1100">
                <a:solidFill>
                  <a:schemeClr val="dk1"/>
                </a:solidFill>
                <a:highlight>
                  <a:srgbClr val="FFFFFF"/>
                </a:highlight>
              </a:rPr>
              <a:t>INSERT INTO COLLECTOR VALUES ('Tim Allen', 13);</a:t>
            </a:r>
            <a:endParaRPr sz="110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TABLE TEAM</a:t>
            </a:r>
            <a:endParaRPr/>
          </a:p>
        </p:txBody>
      </p:sp>
      <p:sp>
        <p:nvSpPr>
          <p:cNvPr id="183" name="Google Shape;183;p3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rPr>
              <a:t>INSERT INTO TEAM VALUES ('Orioles','BAL', 'Baltimore');</a:t>
            </a:r>
            <a:br>
              <a:rPr lang="en" sz="1100">
                <a:solidFill>
                  <a:schemeClr val="dk1"/>
                </a:solidFill>
                <a:highlight>
                  <a:srgbClr val="FFFFFF"/>
                </a:highlight>
              </a:rPr>
            </a:br>
            <a:r>
              <a:rPr lang="en" sz="1100">
                <a:solidFill>
                  <a:schemeClr val="dk1"/>
                </a:solidFill>
                <a:highlight>
                  <a:srgbClr val="FFFFFF"/>
                </a:highlight>
              </a:rPr>
              <a:t>INSERT INTO TEAM VALUES ('Red Sox','BOS', 'Boston');</a:t>
            </a:r>
            <a:br>
              <a:rPr lang="en" sz="1100">
                <a:solidFill>
                  <a:schemeClr val="dk1"/>
                </a:solidFill>
                <a:highlight>
                  <a:srgbClr val="FFFFFF"/>
                </a:highlight>
              </a:rPr>
            </a:br>
            <a:r>
              <a:rPr lang="en" sz="1100">
                <a:solidFill>
                  <a:schemeClr val="dk1"/>
                </a:solidFill>
                <a:highlight>
                  <a:srgbClr val="FFFFFF"/>
                </a:highlight>
              </a:rPr>
              <a:t>INSERT INTO TEAM VALUES ('White Sox','SOX', 'Chicago');</a:t>
            </a:r>
            <a:br>
              <a:rPr lang="en" sz="1100">
                <a:solidFill>
                  <a:schemeClr val="dk1"/>
                </a:solidFill>
                <a:highlight>
                  <a:srgbClr val="FFFFFF"/>
                </a:highlight>
              </a:rPr>
            </a:br>
            <a:r>
              <a:rPr lang="en" sz="1100">
                <a:solidFill>
                  <a:schemeClr val="dk1"/>
                </a:solidFill>
                <a:highlight>
                  <a:srgbClr val="FFFFFF"/>
                </a:highlight>
              </a:rPr>
              <a:t>INSERT INTO TEAM VALUES ('Indians','CLE', 'Cleveland');</a:t>
            </a:r>
            <a:br>
              <a:rPr lang="en" sz="1100">
                <a:solidFill>
                  <a:schemeClr val="dk1"/>
                </a:solidFill>
                <a:highlight>
                  <a:srgbClr val="FFFFFF"/>
                </a:highlight>
              </a:rPr>
            </a:br>
            <a:r>
              <a:rPr lang="en" sz="1100">
                <a:solidFill>
                  <a:schemeClr val="dk1"/>
                </a:solidFill>
                <a:highlight>
                  <a:srgbClr val="FFFFFF"/>
                </a:highlight>
              </a:rPr>
              <a:t>INSERT INTO TEAM VALUES ('Tigers','DET', 'Detroit');</a:t>
            </a:r>
            <a:br>
              <a:rPr lang="en" sz="1100">
                <a:solidFill>
                  <a:schemeClr val="dk1"/>
                </a:solidFill>
                <a:highlight>
                  <a:srgbClr val="FFFFFF"/>
                </a:highlight>
              </a:rPr>
            </a:br>
            <a:r>
              <a:rPr lang="en" sz="1100">
                <a:solidFill>
                  <a:schemeClr val="dk1"/>
                </a:solidFill>
                <a:highlight>
                  <a:srgbClr val="FFFFFF"/>
                </a:highlight>
              </a:rPr>
              <a:t>INSERT INTO TEAM VALUES ('Astros','HOU', 'Houston');</a:t>
            </a:r>
            <a:br>
              <a:rPr lang="en" sz="1100">
                <a:solidFill>
                  <a:schemeClr val="dk1"/>
                </a:solidFill>
                <a:highlight>
                  <a:srgbClr val="FFFFFF"/>
                </a:highlight>
              </a:rPr>
            </a:br>
            <a:r>
              <a:rPr lang="en" sz="1100">
                <a:solidFill>
                  <a:schemeClr val="dk1"/>
                </a:solidFill>
                <a:highlight>
                  <a:srgbClr val="FFFFFF"/>
                </a:highlight>
              </a:rPr>
              <a:t>INSERT INTO TEAM VALUES ('Royals','KC', 'Kansas City');</a:t>
            </a:r>
            <a:br>
              <a:rPr lang="en" sz="1100">
                <a:solidFill>
                  <a:schemeClr val="dk1"/>
                </a:solidFill>
                <a:highlight>
                  <a:srgbClr val="FFFFFF"/>
                </a:highlight>
              </a:rPr>
            </a:br>
            <a:r>
              <a:rPr lang="en" sz="1100">
                <a:solidFill>
                  <a:schemeClr val="dk1"/>
                </a:solidFill>
                <a:highlight>
                  <a:srgbClr val="FFFFFF"/>
                </a:highlight>
              </a:rPr>
              <a:t>INSERT INTO TEAM VALUES ('Angels','LAA', 'Los Angeles');</a:t>
            </a:r>
            <a:br>
              <a:rPr lang="en" sz="1100">
                <a:solidFill>
                  <a:schemeClr val="dk1"/>
                </a:solidFill>
                <a:highlight>
                  <a:srgbClr val="FFFFFF"/>
                </a:highlight>
              </a:rPr>
            </a:br>
            <a:r>
              <a:rPr lang="en" sz="1100">
                <a:solidFill>
                  <a:schemeClr val="dk1"/>
                </a:solidFill>
                <a:highlight>
                  <a:srgbClr val="FFFFFF"/>
                </a:highlight>
              </a:rPr>
              <a:t>INSERT INTO TEAM VALUES ('Twins','MIN', 'Minnesota');</a:t>
            </a:r>
            <a:br>
              <a:rPr lang="en" sz="1100">
                <a:solidFill>
                  <a:schemeClr val="dk1"/>
                </a:solidFill>
                <a:highlight>
                  <a:srgbClr val="FFFFFF"/>
                </a:highlight>
              </a:rPr>
            </a:br>
            <a:r>
              <a:rPr lang="en" sz="1100">
                <a:solidFill>
                  <a:schemeClr val="dk1"/>
                </a:solidFill>
                <a:highlight>
                  <a:srgbClr val="FFFFFF"/>
                </a:highlight>
              </a:rPr>
              <a:t>INSERT INTO TEAM VALUES ('Yankees','NYY', 'New York');</a:t>
            </a:r>
            <a:br>
              <a:rPr lang="en" sz="1100">
                <a:solidFill>
                  <a:schemeClr val="dk1"/>
                </a:solidFill>
                <a:highlight>
                  <a:srgbClr val="FFFFFF"/>
                </a:highlight>
              </a:rPr>
            </a:br>
            <a:r>
              <a:rPr lang="en" sz="1100">
                <a:solidFill>
                  <a:schemeClr val="dk1"/>
                </a:solidFill>
                <a:highlight>
                  <a:srgbClr val="FFFFFF"/>
                </a:highlight>
              </a:rPr>
              <a:t>INSERT INTO TEAM VALUES ('Athletics','OAK', 'Oakland');</a:t>
            </a:r>
            <a:br>
              <a:rPr lang="en" sz="1100">
                <a:solidFill>
                  <a:schemeClr val="dk1"/>
                </a:solidFill>
                <a:highlight>
                  <a:srgbClr val="FFFFFF"/>
                </a:highlight>
              </a:rPr>
            </a:br>
            <a:r>
              <a:rPr lang="en" sz="1100">
                <a:solidFill>
                  <a:schemeClr val="dk1"/>
                </a:solidFill>
                <a:highlight>
                  <a:srgbClr val="FFFFFF"/>
                </a:highlight>
              </a:rPr>
              <a:t>INSERT INTO TEAM VALUES ('Mariners','SEA', 'Seattle');</a:t>
            </a:r>
            <a:br>
              <a:rPr lang="en" sz="1100">
                <a:solidFill>
                  <a:schemeClr val="dk1"/>
                </a:solidFill>
                <a:highlight>
                  <a:srgbClr val="FFFFFF"/>
                </a:highlight>
              </a:rPr>
            </a:br>
            <a:r>
              <a:rPr lang="en" sz="1100">
                <a:solidFill>
                  <a:schemeClr val="dk1"/>
                </a:solidFill>
                <a:highlight>
                  <a:srgbClr val="FFFFFF"/>
                </a:highlight>
              </a:rPr>
              <a:t>INSERT INTO TEAM VALUES ('Rays','TB', 'Tampa Bay');</a:t>
            </a:r>
            <a:br>
              <a:rPr lang="en" sz="1100">
                <a:solidFill>
                  <a:schemeClr val="dk1"/>
                </a:solidFill>
                <a:highlight>
                  <a:srgbClr val="FFFFFF"/>
                </a:highlight>
              </a:rPr>
            </a:br>
            <a:r>
              <a:rPr lang="en" sz="1100">
                <a:solidFill>
                  <a:schemeClr val="dk1"/>
                </a:solidFill>
                <a:highlight>
                  <a:srgbClr val="FFFFFF"/>
                </a:highlight>
              </a:rPr>
              <a:t>INSERT INTO TEAM VALUES ('Rangers','TX', 'Texas');</a:t>
            </a:r>
            <a:br>
              <a:rPr lang="en" sz="1100">
                <a:solidFill>
                  <a:schemeClr val="dk1"/>
                </a:solidFill>
                <a:highlight>
                  <a:srgbClr val="FFFFFF"/>
                </a:highlight>
              </a:rPr>
            </a:br>
            <a:r>
              <a:rPr lang="en" sz="1100">
                <a:solidFill>
                  <a:schemeClr val="dk1"/>
                </a:solidFill>
                <a:highlight>
                  <a:srgbClr val="FFFFFF"/>
                </a:highlight>
              </a:rPr>
              <a:t>INSERT INTO TEAM VALUES ('Blue Jays','TOR', 'Toronto');</a:t>
            </a:r>
            <a:endParaRPr sz="110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TABLE PLAYERS</a:t>
            </a:r>
            <a:endParaRPr/>
          </a:p>
        </p:txBody>
      </p:sp>
      <p:sp>
        <p:nvSpPr>
          <p:cNvPr id="189" name="Google Shape;189;p35"/>
          <p:cNvSpPr txBox="1"/>
          <p:nvPr>
            <p:ph idx="1" type="body"/>
          </p:nvPr>
        </p:nvSpPr>
        <p:spPr>
          <a:xfrm>
            <a:off x="311700" y="917425"/>
            <a:ext cx="8520600" cy="408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1"/>
                </a:solidFill>
                <a:highlight>
                  <a:srgbClr val="FFFFFF"/>
                </a:highlight>
              </a:rPr>
              <a:t>INSERT INTO PLAYER VALUES (1, 'Donnie Hart', 71, 180, 'RP', 57, 'F');</a:t>
            </a:r>
            <a:br>
              <a:rPr lang="en" sz="1100">
                <a:solidFill>
                  <a:schemeClr val="dk1"/>
                </a:solidFill>
                <a:highlight>
                  <a:srgbClr val="FFFFFF"/>
                </a:highlight>
              </a:rPr>
            </a:br>
            <a:r>
              <a:rPr lang="en" sz="1100">
                <a:solidFill>
                  <a:schemeClr val="dk1"/>
                </a:solidFill>
                <a:highlight>
                  <a:srgbClr val="FFFFFF"/>
                </a:highlight>
              </a:rPr>
              <a:t>INSERT INTO PLAYER VALUES (1, 'Paul Fry', 72, 190, 'RP', 51, 'F');</a:t>
            </a:r>
            <a:br>
              <a:rPr lang="en" sz="1100">
                <a:solidFill>
                  <a:schemeClr val="dk1"/>
                </a:solidFill>
                <a:highlight>
                  <a:srgbClr val="FFFFFF"/>
                </a:highlight>
              </a:rPr>
            </a:br>
            <a:r>
              <a:rPr lang="en" sz="1100">
                <a:solidFill>
                  <a:schemeClr val="dk1"/>
                </a:solidFill>
                <a:highlight>
                  <a:srgbClr val="FFFFFF"/>
                </a:highlight>
              </a:rPr>
              <a:t>INSERT INTO PLAYER VALUES (1, 'Andrew Susac', 73, 215, 'C', 27, 'F');</a:t>
            </a:r>
            <a:br>
              <a:rPr lang="en" sz="1100">
                <a:solidFill>
                  <a:schemeClr val="dk1"/>
                </a:solidFill>
                <a:highlight>
                  <a:srgbClr val="FFFFFF"/>
                </a:highlight>
              </a:rPr>
            </a:br>
            <a:r>
              <a:rPr lang="en" sz="1100">
                <a:solidFill>
                  <a:schemeClr val="dk1"/>
                </a:solidFill>
                <a:highlight>
                  <a:srgbClr val="FFFFFF"/>
                </a:highlight>
              </a:rPr>
              <a:t>INSERT INTO PLAYER VALUES (1, 'Breyvic Valera', 71, 160, '2B', 28, 'F');</a:t>
            </a:r>
            <a:br>
              <a:rPr lang="en" sz="1100">
                <a:solidFill>
                  <a:schemeClr val="dk1"/>
                </a:solidFill>
                <a:highlight>
                  <a:srgbClr val="FFFFFF"/>
                </a:highlight>
              </a:rPr>
            </a:br>
            <a:r>
              <a:rPr lang="en" sz="1100">
                <a:solidFill>
                  <a:schemeClr val="dk1"/>
                </a:solidFill>
                <a:highlight>
                  <a:srgbClr val="FFFFFF"/>
                </a:highlight>
              </a:rPr>
              <a:t>INSERT INTO PLAYER VALUES (1, 'Renato Nunez', 73, 200, '3B', 39, 'F');</a:t>
            </a:r>
            <a:br>
              <a:rPr lang="en" sz="1100">
                <a:solidFill>
                  <a:schemeClr val="dk1"/>
                </a:solidFill>
                <a:highlight>
                  <a:srgbClr val="FFFFFF"/>
                </a:highlight>
              </a:rPr>
            </a:br>
            <a:r>
              <a:rPr lang="en" sz="1100">
                <a:solidFill>
                  <a:schemeClr val="dk1"/>
                </a:solidFill>
                <a:highlight>
                  <a:srgbClr val="FFFFFF"/>
                </a:highlight>
              </a:rPr>
              <a:t>INSERT INTO PLAYER VALUES (1, 'Credric Mullins', 68, 175, 'CF', 3, 'T');</a:t>
            </a:r>
            <a:br>
              <a:rPr lang="en" sz="1100">
                <a:solidFill>
                  <a:schemeClr val="dk1"/>
                </a:solidFill>
                <a:highlight>
                  <a:srgbClr val="FFFFFF"/>
                </a:highlight>
              </a:rPr>
            </a:br>
            <a:r>
              <a:rPr lang="en" sz="1100">
                <a:solidFill>
                  <a:schemeClr val="dk1"/>
                </a:solidFill>
                <a:highlight>
                  <a:srgbClr val="FFFFFF"/>
                </a:highlight>
              </a:rPr>
              <a:t>INSERT INTO PLAYER VALUES (1, 'DJ Stewart', 72, 230, 'RF', 62, 'F');</a:t>
            </a:r>
            <a:br>
              <a:rPr lang="en" sz="1100">
                <a:solidFill>
                  <a:schemeClr val="dk1"/>
                </a:solidFill>
                <a:highlight>
                  <a:srgbClr val="FFFFFF"/>
                </a:highlight>
              </a:rPr>
            </a:br>
            <a:r>
              <a:rPr lang="en" sz="1100">
                <a:solidFill>
                  <a:schemeClr val="dk1"/>
                </a:solidFill>
                <a:highlight>
                  <a:srgbClr val="FFFFFF"/>
                </a:highlight>
              </a:rPr>
              <a:t>INSERT INTO PLAYER VALUES (2, 'Matt Barnes', 76, 210, 'RP', 32, 'F');</a:t>
            </a:r>
            <a:br>
              <a:rPr lang="en" sz="1100">
                <a:solidFill>
                  <a:schemeClr val="dk1"/>
                </a:solidFill>
                <a:highlight>
                  <a:srgbClr val="FFFFFF"/>
                </a:highlight>
              </a:rPr>
            </a:br>
            <a:r>
              <a:rPr lang="en" sz="1100">
                <a:solidFill>
                  <a:schemeClr val="dk1"/>
                </a:solidFill>
                <a:highlight>
                  <a:srgbClr val="FFFFFF"/>
                </a:highlight>
              </a:rPr>
              <a:t>INSERT INTO PLAYER VALUES (2, 'Ryan Brasier', 72, 205, 'RP', 70, 'F');</a:t>
            </a:r>
            <a:br>
              <a:rPr lang="en" sz="1100">
                <a:solidFill>
                  <a:schemeClr val="dk1"/>
                </a:solidFill>
                <a:highlight>
                  <a:srgbClr val="FFFFFF"/>
                </a:highlight>
              </a:rPr>
            </a:br>
            <a:r>
              <a:rPr lang="en" sz="1100">
                <a:solidFill>
                  <a:schemeClr val="dk1"/>
                </a:solidFill>
                <a:highlight>
                  <a:srgbClr val="FFFFFF"/>
                </a:highlight>
              </a:rPr>
              <a:t>INSERT INTO PLAYER VALUES (2, 'Sandy Leon', 70, 225, 'C', 3, 'F');</a:t>
            </a:r>
            <a:br>
              <a:rPr lang="en" sz="1100">
                <a:solidFill>
                  <a:schemeClr val="dk1"/>
                </a:solidFill>
                <a:highlight>
                  <a:srgbClr val="FFFFFF"/>
                </a:highlight>
              </a:rPr>
            </a:br>
            <a:r>
              <a:rPr lang="en" sz="1100">
                <a:solidFill>
                  <a:schemeClr val="dk1"/>
                </a:solidFill>
                <a:highlight>
                  <a:srgbClr val="FFFFFF"/>
                </a:highlight>
              </a:rPr>
              <a:t>INSERT INTO PLAYER VALUES (2, 'Xander Bogaerts', 73, 210, 'SS', 2, 'F');</a:t>
            </a:r>
            <a:br>
              <a:rPr lang="en" sz="1100">
                <a:solidFill>
                  <a:schemeClr val="dk1"/>
                </a:solidFill>
                <a:highlight>
                  <a:srgbClr val="FFFFFF"/>
                </a:highlight>
              </a:rPr>
            </a:br>
            <a:r>
              <a:rPr lang="en" sz="1100">
                <a:solidFill>
                  <a:schemeClr val="dk1"/>
                </a:solidFill>
                <a:highlight>
                  <a:srgbClr val="FFFFFF"/>
                </a:highlight>
              </a:rPr>
              <a:t>INSERT INTO PLAYER VALUES (2, 'Michael Chavis', 70, 190, 'SS', 39, 'F');</a:t>
            </a:r>
            <a:br>
              <a:rPr lang="en" sz="1100">
                <a:solidFill>
                  <a:schemeClr val="dk1"/>
                </a:solidFill>
                <a:highlight>
                  <a:srgbClr val="FFFFFF"/>
                </a:highlight>
              </a:rPr>
            </a:br>
            <a:r>
              <a:rPr lang="en" sz="1100">
                <a:solidFill>
                  <a:schemeClr val="dk1"/>
                </a:solidFill>
                <a:highlight>
                  <a:srgbClr val="FFFFFF"/>
                </a:highlight>
              </a:rPr>
              <a:t>INSERT INTO PLAYER VALUES (2, 'Andrew Benintendi', 70, 170, 'LF', 16, 'T');</a:t>
            </a:r>
            <a:br>
              <a:rPr lang="en" sz="1100">
                <a:solidFill>
                  <a:schemeClr val="dk1"/>
                </a:solidFill>
                <a:highlight>
                  <a:srgbClr val="FFFFFF"/>
                </a:highlight>
              </a:rPr>
            </a:br>
            <a:r>
              <a:rPr lang="en" sz="1100">
                <a:solidFill>
                  <a:schemeClr val="dk1"/>
                </a:solidFill>
                <a:highlight>
                  <a:srgbClr val="FFFFFF"/>
                </a:highlight>
              </a:rPr>
              <a:t>INSERT INTO PLAYER VALUES (2, 'Mookie Betts', 69, 180, 'CF', 50, 'F');</a:t>
            </a:r>
            <a:br>
              <a:rPr lang="en" sz="1100">
                <a:solidFill>
                  <a:schemeClr val="dk1"/>
                </a:solidFill>
                <a:highlight>
                  <a:srgbClr val="FFFFFF"/>
                </a:highlight>
              </a:rPr>
            </a:br>
            <a:r>
              <a:rPr lang="en" sz="1100">
                <a:solidFill>
                  <a:schemeClr val="dk1"/>
                </a:solidFill>
                <a:highlight>
                  <a:srgbClr val="FFFFFF"/>
                </a:highlight>
              </a:rPr>
              <a:t>INSERT INTO PLAYER VALUES (3, 'Manny Banuelos', 70, 215, 'RP', 90, 'F');</a:t>
            </a:r>
            <a:br>
              <a:rPr lang="en" sz="1100">
                <a:solidFill>
                  <a:schemeClr val="dk1"/>
                </a:solidFill>
                <a:highlight>
                  <a:srgbClr val="FFFFFF"/>
                </a:highlight>
              </a:rPr>
            </a:br>
            <a:r>
              <a:rPr lang="en" sz="1100">
                <a:solidFill>
                  <a:schemeClr val="dk1"/>
                </a:solidFill>
                <a:highlight>
                  <a:srgbClr val="FFFFFF"/>
                </a:highlight>
              </a:rPr>
              <a:t>INSERT INTO PLAYER VALUES (3, 'Aaron Bummer', 75, 200, 'RP', 39, 'F');</a:t>
            </a:r>
            <a:br>
              <a:rPr lang="en" sz="1100">
                <a:solidFill>
                  <a:schemeClr val="dk1"/>
                </a:solidFill>
                <a:highlight>
                  <a:srgbClr val="FFFFFF"/>
                </a:highlight>
              </a:rPr>
            </a:br>
            <a:r>
              <a:rPr lang="en" sz="1100">
                <a:solidFill>
                  <a:schemeClr val="dk1"/>
                </a:solidFill>
                <a:highlight>
                  <a:srgbClr val="FFFFFF"/>
                </a:highlight>
              </a:rPr>
              <a:t>INSERT INTO PLAYER VALUES (3, 'Welington Castillo', 70, 220, 'C', 21, 'F');</a:t>
            </a:r>
            <a:br>
              <a:rPr lang="en" sz="1100">
                <a:solidFill>
                  <a:schemeClr val="dk1"/>
                </a:solidFill>
                <a:highlight>
                  <a:srgbClr val="FFFFFF"/>
                </a:highlight>
              </a:rPr>
            </a:br>
            <a:r>
              <a:rPr lang="en" sz="1100">
                <a:solidFill>
                  <a:schemeClr val="dk1"/>
                </a:solidFill>
                <a:highlight>
                  <a:srgbClr val="FFFFFF"/>
                </a:highlight>
              </a:rPr>
              <a:t>INSERT INTO PLAYER VALUES (3, 'Jose Abreu', 75, 255, '1B', 79, 'F');</a:t>
            </a:r>
            <a:br>
              <a:rPr lang="en" sz="1100">
                <a:solidFill>
                  <a:schemeClr val="dk1"/>
                </a:solidFill>
                <a:highlight>
                  <a:srgbClr val="FFFFFF"/>
                </a:highlight>
              </a:rPr>
            </a:br>
            <a:r>
              <a:rPr lang="en" sz="1100">
                <a:solidFill>
                  <a:schemeClr val="dk1"/>
                </a:solidFill>
                <a:highlight>
                  <a:srgbClr val="FFFFFF"/>
                </a:highlight>
              </a:rPr>
              <a:t>INSERT INTO PLAYER VALUES (3, 'Tim Anderson', 73, 185, 'SS', 7, 'F');</a:t>
            </a:r>
            <a:br>
              <a:rPr lang="en" sz="1100">
                <a:solidFill>
                  <a:schemeClr val="dk1"/>
                </a:solidFill>
                <a:highlight>
                  <a:srgbClr val="FFFFFF"/>
                </a:highlight>
              </a:rPr>
            </a:br>
            <a:r>
              <a:rPr lang="en" sz="1100">
                <a:solidFill>
                  <a:schemeClr val="dk1"/>
                </a:solidFill>
                <a:highlight>
                  <a:srgbClr val="FFFFFF"/>
                </a:highlight>
              </a:rPr>
              <a:t>INSERT INTO PLAYER VALUES (3, 'Ryan Cordell', 76, 195, 'CF', 49, 'T');</a:t>
            </a:r>
            <a:br>
              <a:rPr lang="en" sz="1100">
                <a:solidFill>
                  <a:schemeClr val="dk1"/>
                </a:solidFill>
                <a:highlight>
                  <a:srgbClr val="FFFFFF"/>
                </a:highlight>
              </a:rPr>
            </a:br>
            <a:r>
              <a:rPr lang="en" sz="1100">
                <a:solidFill>
                  <a:schemeClr val="dk1"/>
                </a:solidFill>
                <a:highlight>
                  <a:srgbClr val="FFFFFF"/>
                </a:highlight>
              </a:rPr>
              <a:t>INSERT INTO PLAYER VALUES (3, 'Nicky Delmonico', 74, 230, 'LF', 30, 'F');</a:t>
            </a:r>
            <a:br>
              <a:rPr lang="en" sz="1100">
                <a:solidFill>
                  <a:schemeClr val="dk1"/>
                </a:solidFill>
                <a:highlight>
                  <a:srgbClr val="FFFFFF"/>
                </a:highlight>
              </a:rPr>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PLAYERS CONT.</a:t>
            </a:r>
            <a:endParaRPr/>
          </a:p>
        </p:txBody>
      </p:sp>
      <p:sp>
        <p:nvSpPr>
          <p:cNvPr id="195" name="Google Shape;195;p36"/>
          <p:cNvSpPr txBox="1"/>
          <p:nvPr>
            <p:ph idx="1" type="body"/>
          </p:nvPr>
        </p:nvSpPr>
        <p:spPr>
          <a:xfrm>
            <a:off x="311700" y="1152475"/>
            <a:ext cx="8520600" cy="394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1"/>
                </a:solidFill>
                <a:highlight>
                  <a:srgbClr val="FFFFFF"/>
                </a:highlight>
              </a:rPr>
              <a:t>INSERT INTO PLAYER VALUES (4, 'Cody Anderson', 76, 240, 'RP', 56, 'F');</a:t>
            </a:r>
            <a:br>
              <a:rPr lang="en" sz="1100">
                <a:solidFill>
                  <a:schemeClr val="dk1"/>
                </a:solidFill>
                <a:highlight>
                  <a:srgbClr val="FFFFFF"/>
                </a:highlight>
              </a:rPr>
            </a:br>
            <a:r>
              <a:rPr lang="en" sz="1100">
                <a:solidFill>
                  <a:schemeClr val="dk1"/>
                </a:solidFill>
                <a:highlight>
                  <a:srgbClr val="FFFFFF"/>
                </a:highlight>
              </a:rPr>
              <a:t>INSERT INTO PLAYER VALUES (4, 'Trevor Bauer', 73, 190, 'SP', 47, 'F');</a:t>
            </a:r>
            <a:br>
              <a:rPr lang="en" sz="1100">
                <a:solidFill>
                  <a:schemeClr val="dk1"/>
                </a:solidFill>
                <a:highlight>
                  <a:srgbClr val="FFFFFF"/>
                </a:highlight>
              </a:rPr>
            </a:br>
            <a:r>
              <a:rPr lang="en" sz="1100">
                <a:solidFill>
                  <a:schemeClr val="dk1"/>
                </a:solidFill>
                <a:highlight>
                  <a:srgbClr val="FFFFFF"/>
                </a:highlight>
              </a:rPr>
              <a:t>INSERT INTO PLAYER VALUES (4, 'Eric Haase', 70, 180, 'C', 38, 'F');</a:t>
            </a:r>
            <a:br>
              <a:rPr lang="en" sz="1100">
                <a:solidFill>
                  <a:schemeClr val="dk1"/>
                </a:solidFill>
                <a:highlight>
                  <a:srgbClr val="FFFFFF"/>
                </a:highlight>
              </a:rPr>
            </a:br>
            <a:r>
              <a:rPr lang="en" sz="1100">
                <a:solidFill>
                  <a:schemeClr val="dk1"/>
                </a:solidFill>
                <a:highlight>
                  <a:srgbClr val="FFFFFF"/>
                </a:highlight>
              </a:rPr>
              <a:t>INSERT INTO PLAYER VALUES (4, 'Yonder Alonso', 73, 230, '1B', 17, 'F');</a:t>
            </a:r>
            <a:br>
              <a:rPr lang="en" sz="1100">
                <a:solidFill>
                  <a:schemeClr val="dk1"/>
                </a:solidFill>
                <a:highlight>
                  <a:srgbClr val="FFFFFF"/>
                </a:highlight>
              </a:rPr>
            </a:br>
            <a:r>
              <a:rPr lang="en" sz="1100">
                <a:solidFill>
                  <a:schemeClr val="dk1"/>
                </a:solidFill>
                <a:highlight>
                  <a:srgbClr val="FFFFFF"/>
                </a:highlight>
              </a:rPr>
              <a:t>INSERT INTO PLAYER VALUES (4, 'Yandy Diaz', 74, 185, '3b', 36, 'F');</a:t>
            </a:r>
            <a:br>
              <a:rPr lang="en" sz="1100">
                <a:solidFill>
                  <a:schemeClr val="dk1"/>
                </a:solidFill>
                <a:highlight>
                  <a:srgbClr val="FFFFFF"/>
                </a:highlight>
              </a:rPr>
            </a:br>
            <a:r>
              <a:rPr lang="en" sz="1100">
                <a:solidFill>
                  <a:schemeClr val="dk1"/>
                </a:solidFill>
                <a:highlight>
                  <a:srgbClr val="FFFFFF"/>
                </a:highlight>
              </a:rPr>
              <a:t>INSERT INTO PLAYER VALUES (4, 'Greg Allen', 72, 175, 'CF', 1, 'T');</a:t>
            </a:r>
            <a:br>
              <a:rPr lang="en" sz="1100">
                <a:solidFill>
                  <a:schemeClr val="dk1"/>
                </a:solidFill>
                <a:highlight>
                  <a:srgbClr val="FFFFFF"/>
                </a:highlight>
              </a:rPr>
            </a:br>
            <a:r>
              <a:rPr lang="en" sz="1100">
                <a:solidFill>
                  <a:schemeClr val="dk1"/>
                </a:solidFill>
                <a:highlight>
                  <a:srgbClr val="FFFFFF"/>
                </a:highlight>
              </a:rPr>
              <a:t>INSERT INTO PLAYER VALUES (4, 'Nicky Delmonico', 74, 195, 'CF', 22, 'F');</a:t>
            </a:r>
            <a:br>
              <a:rPr lang="en" sz="1100">
                <a:solidFill>
                  <a:schemeClr val="dk1"/>
                </a:solidFill>
                <a:highlight>
                  <a:srgbClr val="FFFFFF"/>
                </a:highlight>
              </a:rPr>
            </a:br>
            <a:r>
              <a:rPr lang="en" sz="1100">
                <a:solidFill>
                  <a:schemeClr val="dk1"/>
                </a:solidFill>
                <a:highlight>
                  <a:srgbClr val="FFFFFF"/>
                </a:highlight>
              </a:rPr>
              <a:t>INSERT INTO PLAYER VALUES (5, 'Victor Alcantara', 74, 190, 'RP', 58, 'F');</a:t>
            </a:r>
            <a:br>
              <a:rPr lang="en" sz="1100">
                <a:solidFill>
                  <a:schemeClr val="dk1"/>
                </a:solidFill>
                <a:highlight>
                  <a:srgbClr val="FFFFFF"/>
                </a:highlight>
              </a:rPr>
            </a:br>
            <a:r>
              <a:rPr lang="en" sz="1100">
                <a:solidFill>
                  <a:schemeClr val="dk1"/>
                </a:solidFill>
                <a:highlight>
                  <a:srgbClr val="FFFFFF"/>
                </a:highlight>
              </a:rPr>
              <a:t>INSERT INTO PLAYER VALUES (5, 'Sandy Baez', 74, 180, 'RP', 62, 'F');</a:t>
            </a:r>
            <a:br>
              <a:rPr lang="en" sz="1100">
                <a:solidFill>
                  <a:schemeClr val="dk1"/>
                </a:solidFill>
                <a:highlight>
                  <a:srgbClr val="FFFFFF"/>
                </a:highlight>
              </a:rPr>
            </a:br>
            <a:r>
              <a:rPr lang="en" sz="1100">
                <a:solidFill>
                  <a:schemeClr val="dk1"/>
                </a:solidFill>
                <a:highlight>
                  <a:srgbClr val="FFFFFF"/>
                </a:highlight>
              </a:rPr>
              <a:t>INSERT INTO PLAYER VALUES (5, 'Grayson Greiner', 78, 220, 'C', 17, 'F');</a:t>
            </a:r>
            <a:br>
              <a:rPr lang="en" sz="1100">
                <a:solidFill>
                  <a:schemeClr val="dk1"/>
                </a:solidFill>
                <a:highlight>
                  <a:srgbClr val="FFFFFF"/>
                </a:highlight>
              </a:rPr>
            </a:br>
            <a:r>
              <a:rPr lang="en" sz="1100">
                <a:solidFill>
                  <a:schemeClr val="dk1"/>
                </a:solidFill>
                <a:highlight>
                  <a:srgbClr val="FFFFFF"/>
                </a:highlight>
              </a:rPr>
              <a:t>INSERT INTO PLAYER VALUES (5, 'Miguel Cabrera', 76, 240, '1B', 24, 'F');</a:t>
            </a:r>
            <a:br>
              <a:rPr lang="en" sz="1100">
                <a:solidFill>
                  <a:schemeClr val="dk1"/>
                </a:solidFill>
                <a:highlight>
                  <a:srgbClr val="FFFFFF"/>
                </a:highlight>
              </a:rPr>
            </a:br>
            <a:r>
              <a:rPr lang="en" sz="1100">
                <a:solidFill>
                  <a:schemeClr val="dk1"/>
                </a:solidFill>
                <a:highlight>
                  <a:srgbClr val="FFFFFF"/>
                </a:highlight>
              </a:rPr>
              <a:t>INSERT INTO PLAYER VALUES (5, 'Jeimer Candelario', 73, 210, '3B', 46, 'F');</a:t>
            </a:r>
            <a:br>
              <a:rPr lang="en" sz="1100">
                <a:solidFill>
                  <a:schemeClr val="dk1"/>
                </a:solidFill>
                <a:highlight>
                  <a:srgbClr val="FFFFFF"/>
                </a:highlight>
              </a:rPr>
            </a:br>
            <a:r>
              <a:rPr lang="en" sz="1100">
                <a:solidFill>
                  <a:schemeClr val="dk1"/>
                </a:solidFill>
                <a:highlight>
                  <a:srgbClr val="FFFFFF"/>
                </a:highlight>
              </a:rPr>
              <a:t>INSERT INTO PLAYER VALUES (5, 'Nicholas Castellanos', 76, 210, 'RF', 9, 'T');</a:t>
            </a:r>
            <a:br>
              <a:rPr lang="en" sz="1100">
                <a:solidFill>
                  <a:schemeClr val="dk1"/>
                </a:solidFill>
                <a:highlight>
                  <a:srgbClr val="FFFFFF"/>
                </a:highlight>
              </a:rPr>
            </a:br>
            <a:r>
              <a:rPr lang="en" sz="1100">
                <a:solidFill>
                  <a:schemeClr val="dk1"/>
                </a:solidFill>
                <a:highlight>
                  <a:srgbClr val="FFFFFF"/>
                </a:highlight>
              </a:rPr>
              <a:t>INSERT INTO PLAYER VALUES (5, 'Brandon Dixon', 73, 213, 'CF', 4, 'F');</a:t>
            </a:r>
            <a:br>
              <a:rPr lang="en" sz="1100">
                <a:solidFill>
                  <a:schemeClr val="dk1"/>
                </a:solidFill>
                <a:highlight>
                  <a:srgbClr val="FFFFFF"/>
                </a:highlight>
              </a:rPr>
            </a:br>
            <a:r>
              <a:rPr lang="en" sz="1100">
                <a:solidFill>
                  <a:schemeClr val="dk1"/>
                </a:solidFill>
                <a:highlight>
                  <a:srgbClr val="FFFFFF"/>
                </a:highlight>
              </a:rPr>
              <a:t>INSERT INTO PLAYER VALUES (6, 'Rogelio Armenteros', 73, 215, 'RP', 95, 'F');</a:t>
            </a:r>
            <a:br>
              <a:rPr lang="en" sz="1100">
                <a:solidFill>
                  <a:schemeClr val="dk1"/>
                </a:solidFill>
                <a:highlight>
                  <a:srgbClr val="FFFFFF"/>
                </a:highlight>
              </a:rPr>
            </a:br>
            <a:r>
              <a:rPr lang="en" sz="1100">
                <a:solidFill>
                  <a:schemeClr val="dk1"/>
                </a:solidFill>
                <a:highlight>
                  <a:srgbClr val="FFFFFF"/>
                </a:highlight>
              </a:rPr>
              <a:t>INSERT INTO PLAYER VALUES (6, 'Gerrit Cole', 76, 225, 'SP', 45, 'F');</a:t>
            </a:r>
            <a:br>
              <a:rPr lang="en" sz="1100">
                <a:solidFill>
                  <a:schemeClr val="dk1"/>
                </a:solidFill>
                <a:highlight>
                  <a:srgbClr val="FFFFFF"/>
                </a:highlight>
              </a:rPr>
            </a:br>
            <a:r>
              <a:rPr lang="en" sz="1100">
                <a:solidFill>
                  <a:schemeClr val="dk1"/>
                </a:solidFill>
                <a:highlight>
                  <a:srgbClr val="FFFFFF"/>
                </a:highlight>
              </a:rPr>
              <a:t>INSERT INTO PLAYER VALUES (6, 'Robinson Chirinos', 73, 210, 'C', 61, 'F');</a:t>
            </a:r>
            <a:br>
              <a:rPr lang="en" sz="1100">
                <a:solidFill>
                  <a:schemeClr val="dk1"/>
                </a:solidFill>
                <a:highlight>
                  <a:srgbClr val="FFFFFF"/>
                </a:highlight>
              </a:rPr>
            </a:br>
            <a:r>
              <a:rPr lang="en" sz="1100">
                <a:solidFill>
                  <a:schemeClr val="dk1"/>
                </a:solidFill>
                <a:highlight>
                  <a:srgbClr val="FFFFFF"/>
                </a:highlight>
              </a:rPr>
              <a:t>INSERT INTO PLAYER VALUES (6, 'Jose Altuve', 66, 165, '2B', 27, 'F');</a:t>
            </a:r>
            <a:br>
              <a:rPr lang="en" sz="1100">
                <a:solidFill>
                  <a:schemeClr val="dk1"/>
                </a:solidFill>
                <a:highlight>
                  <a:srgbClr val="FFFFFF"/>
                </a:highlight>
              </a:rPr>
            </a:br>
            <a:r>
              <a:rPr lang="en" sz="1100">
                <a:solidFill>
                  <a:schemeClr val="dk1"/>
                </a:solidFill>
                <a:highlight>
                  <a:srgbClr val="FFFFFF"/>
                </a:highlight>
              </a:rPr>
              <a:t>INSERT INTO PLAYER VALUES (6, 'Alex Bregman', 72, 180, '3B', 2, 'F');</a:t>
            </a:r>
            <a:br>
              <a:rPr lang="en" sz="1100">
                <a:solidFill>
                  <a:schemeClr val="dk1"/>
                </a:solidFill>
                <a:highlight>
                  <a:srgbClr val="FFFFFF"/>
                </a:highlight>
              </a:rPr>
            </a:br>
            <a:r>
              <a:rPr lang="en" sz="1100">
                <a:solidFill>
                  <a:schemeClr val="dk1"/>
                </a:solidFill>
                <a:highlight>
                  <a:srgbClr val="FFFFFF"/>
                </a:highlight>
              </a:rPr>
              <a:t>INSERT INTO PLAYER VALUES (6, 'Jake Marisnick', 76, 220, 'CF', 6, 'T');</a:t>
            </a:r>
            <a:br>
              <a:rPr lang="en" sz="1100">
                <a:solidFill>
                  <a:schemeClr val="dk1"/>
                </a:solidFill>
                <a:highlight>
                  <a:srgbClr val="FFFFFF"/>
                </a:highlight>
              </a:rPr>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INSERT </a:t>
            </a:r>
            <a:r>
              <a:rPr lang="en"/>
              <a:t>PLAYERS CONT.</a:t>
            </a:r>
            <a:endParaRPr/>
          </a:p>
        </p:txBody>
      </p:sp>
      <p:sp>
        <p:nvSpPr>
          <p:cNvPr id="201" name="Google Shape;201;p37"/>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1"/>
                </a:solidFill>
                <a:highlight>
                  <a:srgbClr val="FFFFFF"/>
                </a:highlight>
              </a:rPr>
              <a:t>INSERT INTO PLAYER VALUES (6, 'Brandon Dixon', 74, 195, 'RF', 22, 'F');</a:t>
            </a:r>
            <a:br>
              <a:rPr lang="en" sz="1100">
                <a:solidFill>
                  <a:schemeClr val="dk1"/>
                </a:solidFill>
                <a:highlight>
                  <a:srgbClr val="FFFFFF"/>
                </a:highlight>
              </a:rPr>
            </a:br>
            <a:r>
              <a:rPr lang="en" sz="1100">
                <a:solidFill>
                  <a:schemeClr val="dk1"/>
                </a:solidFill>
                <a:highlight>
                  <a:srgbClr val="FFFFFF"/>
                </a:highlight>
              </a:rPr>
              <a:t>INSERT INTO PLAYER VALUES (7, 'Scott Barlow', 75, 175, 'RP', 58, 'F');</a:t>
            </a:r>
            <a:br>
              <a:rPr lang="en" sz="1100">
                <a:solidFill>
                  <a:schemeClr val="dk1"/>
                </a:solidFill>
                <a:highlight>
                  <a:srgbClr val="FFFFFF"/>
                </a:highlight>
              </a:rPr>
            </a:br>
            <a:r>
              <a:rPr lang="en" sz="1100">
                <a:solidFill>
                  <a:schemeClr val="dk1"/>
                </a:solidFill>
                <a:highlight>
                  <a:srgbClr val="FFFFFF"/>
                </a:highlight>
              </a:rPr>
              <a:t>INSERT INTO PLAYER VALUES (7, 'Scott Blewett', 78, 210, 'SP', 35, 'F');</a:t>
            </a:r>
            <a:br>
              <a:rPr lang="en" sz="1100">
                <a:solidFill>
                  <a:schemeClr val="dk1"/>
                </a:solidFill>
                <a:highlight>
                  <a:srgbClr val="FFFFFF"/>
                </a:highlight>
              </a:rPr>
            </a:br>
            <a:r>
              <a:rPr lang="en" sz="1100">
                <a:solidFill>
                  <a:schemeClr val="dk1"/>
                </a:solidFill>
                <a:highlight>
                  <a:srgbClr val="FFFFFF"/>
                </a:highlight>
              </a:rPr>
              <a:t>INSERT INTO PLAYER VALUES (7, 'Cam Gallagher', 75, 230, 'C', 36, 'F');</a:t>
            </a:r>
            <a:br>
              <a:rPr lang="en" sz="1100">
                <a:solidFill>
                  <a:schemeClr val="dk1"/>
                </a:solidFill>
                <a:highlight>
                  <a:srgbClr val="FFFFFF"/>
                </a:highlight>
              </a:rPr>
            </a:br>
            <a:r>
              <a:rPr lang="en" sz="1100">
                <a:solidFill>
                  <a:schemeClr val="dk1"/>
                </a:solidFill>
                <a:highlight>
                  <a:srgbClr val="FFFFFF"/>
                </a:highlight>
              </a:rPr>
              <a:t>INSERT INTO PLAYER VALUES (7, 'Cheslor Cuthbert', 73, 190, '3B', 19, 'F');</a:t>
            </a:r>
            <a:br>
              <a:rPr lang="en" sz="1100">
                <a:solidFill>
                  <a:schemeClr val="dk1"/>
                </a:solidFill>
                <a:highlight>
                  <a:srgbClr val="FFFFFF"/>
                </a:highlight>
              </a:rPr>
            </a:br>
            <a:r>
              <a:rPr lang="en" sz="1100">
                <a:solidFill>
                  <a:schemeClr val="dk1"/>
                </a:solidFill>
                <a:highlight>
                  <a:srgbClr val="FFFFFF"/>
                </a:highlight>
              </a:rPr>
              <a:t>INSERT INTO PLAYER VALUES (7, 'Hunter Dozier', 76, 220, '3B', 17, 'F');</a:t>
            </a:r>
            <a:br>
              <a:rPr lang="en" sz="1100">
                <a:solidFill>
                  <a:schemeClr val="dk1"/>
                </a:solidFill>
                <a:highlight>
                  <a:srgbClr val="FFFFFF"/>
                </a:highlight>
              </a:rPr>
            </a:br>
            <a:r>
              <a:rPr lang="en" sz="1100">
                <a:solidFill>
                  <a:schemeClr val="dk1"/>
                </a:solidFill>
                <a:highlight>
                  <a:srgbClr val="FFFFFF"/>
                </a:highlight>
              </a:rPr>
              <a:t>INSERT INTO PLAYER VALUES (7, 'Jorge Bonifacio', 73, 195, 'RF', 38, 'T');</a:t>
            </a:r>
            <a:br>
              <a:rPr lang="en" sz="1100">
                <a:solidFill>
                  <a:schemeClr val="dk1"/>
                </a:solidFill>
                <a:highlight>
                  <a:srgbClr val="FFFFFF"/>
                </a:highlight>
              </a:rPr>
            </a:br>
            <a:r>
              <a:rPr lang="en" sz="1100">
                <a:solidFill>
                  <a:schemeClr val="dk1"/>
                </a:solidFill>
                <a:highlight>
                  <a:srgbClr val="FFFFFF"/>
                </a:highlight>
              </a:rPr>
              <a:t>INSERT INTO PLAYER VALUES (7, 'Brian Goodwin', 72, 200, 'CF', 25, 'F');</a:t>
            </a:r>
            <a:br>
              <a:rPr lang="en" sz="1100">
                <a:solidFill>
                  <a:schemeClr val="dk1"/>
                </a:solidFill>
                <a:highlight>
                  <a:srgbClr val="FFFFFF"/>
                </a:highlight>
              </a:rPr>
            </a:br>
            <a:r>
              <a:rPr lang="en" sz="1100">
                <a:solidFill>
                  <a:schemeClr val="dk1"/>
                </a:solidFill>
                <a:highlight>
                  <a:srgbClr val="FFFFFF"/>
                </a:highlight>
              </a:rPr>
              <a:t>INSERT INTO PLAYER VALUES (8, 'Miguel Almonte', 74, 210, 'RP', 49, 'F');</a:t>
            </a:r>
            <a:br>
              <a:rPr lang="en" sz="1100">
                <a:solidFill>
                  <a:schemeClr val="dk1"/>
                </a:solidFill>
                <a:highlight>
                  <a:srgbClr val="FFFFFF"/>
                </a:highlight>
              </a:rPr>
            </a:br>
            <a:r>
              <a:rPr lang="en" sz="1100">
                <a:solidFill>
                  <a:schemeClr val="dk1"/>
                </a:solidFill>
                <a:highlight>
                  <a:srgbClr val="FFFFFF"/>
                </a:highlight>
              </a:rPr>
              <a:t>INSERT INTO PLAYER VALUES (8, 'Jose Alvarez', 71, 190, 'RP', 48, 'F');</a:t>
            </a:r>
            <a:br>
              <a:rPr lang="en" sz="1100">
                <a:solidFill>
                  <a:schemeClr val="dk1"/>
                </a:solidFill>
                <a:highlight>
                  <a:srgbClr val="FFFFFF"/>
                </a:highlight>
              </a:rPr>
            </a:br>
            <a:r>
              <a:rPr lang="en" sz="1100">
                <a:solidFill>
                  <a:schemeClr val="dk1"/>
                </a:solidFill>
                <a:highlight>
                  <a:srgbClr val="FFFFFF"/>
                </a:highlight>
              </a:rPr>
              <a:t>INSERT INTO PLAYER VALUES (8, 'Francisco Arcia', 71, 195, 'C', 37, 'F');</a:t>
            </a:r>
            <a:br>
              <a:rPr lang="en" sz="1100">
                <a:solidFill>
                  <a:schemeClr val="dk1"/>
                </a:solidFill>
                <a:highlight>
                  <a:srgbClr val="FFFFFF"/>
                </a:highlight>
              </a:rPr>
            </a:br>
            <a:r>
              <a:rPr lang="en" sz="1100">
                <a:solidFill>
                  <a:schemeClr val="dk1"/>
                </a:solidFill>
                <a:highlight>
                  <a:srgbClr val="FFFFFF"/>
                </a:highlight>
              </a:rPr>
              <a:t>INSERT INTO PLAYER VALUES (8, 'Kaleb Cowart', 75, 225, '3B', 22, 'F');</a:t>
            </a:r>
            <a:br>
              <a:rPr lang="en" sz="1100">
                <a:solidFill>
                  <a:schemeClr val="dk1"/>
                </a:solidFill>
                <a:highlight>
                  <a:srgbClr val="FFFFFF"/>
                </a:highlight>
              </a:rPr>
            </a:br>
            <a:r>
              <a:rPr lang="en" sz="1100">
                <a:solidFill>
                  <a:schemeClr val="dk1"/>
                </a:solidFill>
                <a:highlight>
                  <a:srgbClr val="FFFFFF"/>
                </a:highlight>
              </a:rPr>
              <a:t>INSERT INTO PLAYER VALUES (8, 'Zack Cozart', 70, 204, '3B', 7, 'F');</a:t>
            </a:r>
            <a:br>
              <a:rPr lang="en" sz="1100">
                <a:solidFill>
                  <a:schemeClr val="dk1"/>
                </a:solidFill>
                <a:highlight>
                  <a:srgbClr val="FFFFFF"/>
                </a:highlight>
              </a:rPr>
            </a:br>
            <a:r>
              <a:rPr lang="en" sz="1100">
                <a:solidFill>
                  <a:schemeClr val="dk1"/>
                </a:solidFill>
                <a:highlight>
                  <a:srgbClr val="FFFFFF"/>
                </a:highlight>
              </a:rPr>
              <a:t>INSERT INTO PLAYER VALUES (8, 'Kole Calhoun', 70, 205, 'RF', 56, 'T');</a:t>
            </a:r>
            <a:br>
              <a:rPr lang="en" sz="1100">
                <a:solidFill>
                  <a:schemeClr val="dk1"/>
                </a:solidFill>
                <a:highlight>
                  <a:srgbClr val="FFFFFF"/>
                </a:highlight>
              </a:rPr>
            </a:br>
            <a:r>
              <a:rPr lang="en" sz="1100">
                <a:solidFill>
                  <a:schemeClr val="dk1"/>
                </a:solidFill>
                <a:highlight>
                  <a:srgbClr val="FFFFFF"/>
                </a:highlight>
              </a:rPr>
              <a:t>INSERT INTO PLAYER VALUES (8, 'Michael Hermosillo', 71, 190, 'CF', 59, 'F');</a:t>
            </a:r>
            <a:br>
              <a:rPr lang="en" sz="1100">
                <a:solidFill>
                  <a:schemeClr val="dk1"/>
                </a:solidFill>
                <a:highlight>
                  <a:srgbClr val="FFFFFF"/>
                </a:highlight>
              </a:rPr>
            </a:br>
            <a:r>
              <a:rPr lang="en" sz="1100">
                <a:solidFill>
                  <a:schemeClr val="dk1"/>
                </a:solidFill>
                <a:highlight>
                  <a:srgbClr val="FFFFFF"/>
                </a:highlight>
              </a:rPr>
              <a:t>INSERT INTO PLAYER VALUES (9, 'Jose Berrios', 72, 185, 'SP', 17, 'F');</a:t>
            </a:r>
            <a:br>
              <a:rPr lang="en" sz="1100">
                <a:solidFill>
                  <a:schemeClr val="dk1"/>
                </a:solidFill>
                <a:highlight>
                  <a:srgbClr val="FFFFFF"/>
                </a:highlight>
              </a:rPr>
            </a:br>
            <a:r>
              <a:rPr lang="en" sz="1100">
                <a:solidFill>
                  <a:schemeClr val="dk1"/>
                </a:solidFill>
                <a:highlight>
                  <a:srgbClr val="FFFFFF"/>
                </a:highlight>
              </a:rPr>
              <a:t>INSERT INTO PLAYER VALUES (9, 'John Curtiss', 76, 200, 'RP', 27, 'F');</a:t>
            </a:r>
            <a:br>
              <a:rPr lang="en" sz="1100">
                <a:solidFill>
                  <a:schemeClr val="dk1"/>
                </a:solidFill>
                <a:highlight>
                  <a:srgbClr val="FFFFFF"/>
                </a:highlight>
              </a:rPr>
            </a:br>
            <a:r>
              <a:rPr lang="en" sz="1100">
                <a:solidFill>
                  <a:schemeClr val="dk1"/>
                </a:solidFill>
                <a:highlight>
                  <a:srgbClr val="FFFFFF"/>
                </a:highlight>
              </a:rPr>
              <a:t>INSERT INTO PLAYER VALUES (9, 'Willians Astudillo', 69, 185, 'C', 64, 'F');</a:t>
            </a:r>
            <a:br>
              <a:rPr lang="en" sz="1100">
                <a:solidFill>
                  <a:schemeClr val="dk1"/>
                </a:solidFill>
                <a:highlight>
                  <a:srgbClr val="FFFFFF"/>
                </a:highlight>
              </a:rPr>
            </a:br>
            <a:r>
              <a:rPr lang="en" sz="1100">
                <a:solidFill>
                  <a:schemeClr val="dk1"/>
                </a:solidFill>
                <a:highlight>
                  <a:srgbClr val="FFFFFF"/>
                </a:highlight>
              </a:rPr>
              <a:t>INSERT INTO PLAYER VALUES (9, 'Ehire Adrianza', 75, 225, 'SS', 16, 'F');</a:t>
            </a:r>
            <a:br>
              <a:rPr lang="en" sz="1100">
                <a:solidFill>
                  <a:schemeClr val="dk1"/>
                </a:solidFill>
                <a:highlight>
                  <a:srgbClr val="FFFFFF"/>
                </a:highlight>
              </a:rPr>
            </a:br>
            <a:r>
              <a:rPr lang="en" sz="1100">
                <a:solidFill>
                  <a:schemeClr val="dk1"/>
                </a:solidFill>
                <a:highlight>
                  <a:srgbClr val="FFFFFF"/>
                </a:highlight>
              </a:rPr>
              <a:t>INSERT INTO PLAYER VALUES (9, 'Luis Arraez', 70, 155, '2B', 35, 'F');</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INSERT </a:t>
            </a:r>
            <a:r>
              <a:rPr lang="en"/>
              <a:t>PLAYERS CONT.</a:t>
            </a:r>
            <a:endParaRPr/>
          </a:p>
        </p:txBody>
      </p:sp>
      <p:sp>
        <p:nvSpPr>
          <p:cNvPr id="207" name="Google Shape;207;p38"/>
          <p:cNvSpPr txBox="1"/>
          <p:nvPr>
            <p:ph idx="1" type="body"/>
          </p:nvPr>
        </p:nvSpPr>
        <p:spPr>
          <a:xfrm>
            <a:off x="311700" y="1152475"/>
            <a:ext cx="8520600" cy="388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chemeClr val="dk1"/>
                </a:solidFill>
                <a:highlight>
                  <a:srgbClr val="FFFFFF"/>
                </a:highlight>
              </a:rPr>
              <a:t>INSERT INTO PLAYER VALUES (9, 'Byron Buxton', 74, 190, 'CF', 25, 'T');</a:t>
            </a:r>
            <a:br>
              <a:rPr lang="en" sz="1100">
                <a:solidFill>
                  <a:schemeClr val="dk1"/>
                </a:solidFill>
                <a:highlight>
                  <a:srgbClr val="FFFFFF"/>
                </a:highlight>
              </a:rPr>
            </a:br>
            <a:r>
              <a:rPr lang="en" sz="1100">
                <a:solidFill>
                  <a:schemeClr val="dk1"/>
                </a:solidFill>
                <a:highlight>
                  <a:srgbClr val="FFFFFF"/>
                </a:highlight>
              </a:rPr>
              <a:t>INSERT INTO PLAYER VALUES (9, 'Jake Cave', 72, 180, 'CF', 60, 'F');</a:t>
            </a:r>
            <a:br>
              <a:rPr lang="en" sz="1100">
                <a:solidFill>
                  <a:schemeClr val="dk1"/>
                </a:solidFill>
                <a:highlight>
                  <a:srgbClr val="FFFFFF"/>
                </a:highlight>
              </a:rPr>
            </a:br>
            <a:r>
              <a:rPr lang="en" sz="1100">
                <a:solidFill>
                  <a:schemeClr val="dk1"/>
                </a:solidFill>
                <a:highlight>
                  <a:srgbClr val="FFFFFF"/>
                </a:highlight>
              </a:rPr>
              <a:t>INSERT INTO PLAYER VALUES (10, 'Chance Adams', 72, 215, 'SP', 43, 'F');</a:t>
            </a:r>
            <a:br>
              <a:rPr lang="en" sz="1100">
                <a:solidFill>
                  <a:schemeClr val="dk1"/>
                </a:solidFill>
                <a:highlight>
                  <a:srgbClr val="FFFFFF"/>
                </a:highlight>
              </a:rPr>
            </a:br>
            <a:r>
              <a:rPr lang="en" sz="1100">
                <a:solidFill>
                  <a:schemeClr val="dk1"/>
                </a:solidFill>
                <a:highlight>
                  <a:srgbClr val="FFFFFF"/>
                </a:highlight>
              </a:rPr>
              <a:t>INSERT INTO PLAYER VALUES (10, 'Dellin Betances', 80, 265, 'RP', 68, 'F');</a:t>
            </a:r>
            <a:br>
              <a:rPr lang="en" sz="1100">
                <a:solidFill>
                  <a:schemeClr val="dk1"/>
                </a:solidFill>
                <a:highlight>
                  <a:srgbClr val="FFFFFF"/>
                </a:highlight>
              </a:rPr>
            </a:br>
            <a:r>
              <a:rPr lang="en" sz="1100">
                <a:solidFill>
                  <a:schemeClr val="dk1"/>
                </a:solidFill>
                <a:highlight>
                  <a:srgbClr val="FFFFFF"/>
                </a:highlight>
              </a:rPr>
              <a:t>INSERT INTO PLAYER VALUES (10, 'Kyle Higashioka', 72, 200, 'C', 66, 'F');</a:t>
            </a:r>
            <a:br>
              <a:rPr lang="en" sz="1100">
                <a:solidFill>
                  <a:schemeClr val="dk1"/>
                </a:solidFill>
                <a:highlight>
                  <a:srgbClr val="FFFFFF"/>
                </a:highlight>
              </a:rPr>
            </a:br>
            <a:r>
              <a:rPr lang="en" sz="1100">
                <a:solidFill>
                  <a:schemeClr val="dk1"/>
                </a:solidFill>
                <a:highlight>
                  <a:srgbClr val="FFFFFF"/>
                </a:highlight>
              </a:rPr>
              <a:t>INSERT INTO PLAYER VALUES (10, 'Hanser Alberto', 71, 175, 'SS', 2, 'F');</a:t>
            </a:r>
            <a:br>
              <a:rPr lang="en" sz="1100">
                <a:solidFill>
                  <a:schemeClr val="dk1"/>
                </a:solidFill>
                <a:highlight>
                  <a:srgbClr val="FFFFFF"/>
                </a:highlight>
              </a:rPr>
            </a:br>
            <a:r>
              <a:rPr lang="en" sz="1100">
                <a:solidFill>
                  <a:schemeClr val="dk1"/>
                </a:solidFill>
                <a:highlight>
                  <a:srgbClr val="FFFFFF"/>
                </a:highlight>
              </a:rPr>
              <a:t>INSERT INTO PLAYER VALUES (10, 'Miguel Andujar', 70, 155, '3B', 41, 'F');</a:t>
            </a:r>
            <a:br>
              <a:rPr lang="en" sz="1100">
                <a:solidFill>
                  <a:schemeClr val="dk1"/>
                </a:solidFill>
                <a:highlight>
                  <a:srgbClr val="FFFFFF"/>
                </a:highlight>
              </a:rPr>
            </a:br>
            <a:r>
              <a:rPr lang="en" sz="1100">
                <a:solidFill>
                  <a:schemeClr val="dk1"/>
                </a:solidFill>
                <a:highlight>
                  <a:srgbClr val="FFFFFF"/>
                </a:highlight>
              </a:rPr>
              <a:t>INSERT INTO PLAYER VALUES (10, 'Jacoby Ellsbury', 73, 195, 'CF', 22, 'T');</a:t>
            </a:r>
            <a:br>
              <a:rPr lang="en" sz="1100">
                <a:solidFill>
                  <a:schemeClr val="dk1"/>
                </a:solidFill>
                <a:highlight>
                  <a:srgbClr val="FFFFFF"/>
                </a:highlight>
              </a:rPr>
            </a:br>
            <a:r>
              <a:rPr lang="en" sz="1100">
                <a:solidFill>
                  <a:schemeClr val="dk1"/>
                </a:solidFill>
                <a:highlight>
                  <a:srgbClr val="FFFFFF"/>
                </a:highlight>
              </a:rPr>
              <a:t>INSERT INTO PLAYER VALUES (10, 'Jake Cave', 73, 190, 'LF', 77, 'F');</a:t>
            </a:r>
            <a:br>
              <a:rPr lang="en" sz="1100">
                <a:solidFill>
                  <a:schemeClr val="dk1"/>
                </a:solidFill>
                <a:highlight>
                  <a:srgbClr val="FFFFFF"/>
                </a:highlight>
              </a:rPr>
            </a:br>
            <a:r>
              <a:rPr lang="en" sz="1100">
                <a:solidFill>
                  <a:schemeClr val="dk1"/>
                </a:solidFill>
                <a:highlight>
                  <a:srgbClr val="FFFFFF"/>
                </a:highlight>
              </a:rPr>
              <a:t>INSERT INTO PLAYER VALUES (11, 'Tanner Anderson', 74, 195, 'RP', 52, 'F');</a:t>
            </a:r>
            <a:br>
              <a:rPr lang="en" sz="1100">
                <a:solidFill>
                  <a:schemeClr val="dk1"/>
                </a:solidFill>
                <a:highlight>
                  <a:srgbClr val="FFFFFF"/>
                </a:highlight>
              </a:rPr>
            </a:br>
            <a:r>
              <a:rPr lang="en" sz="1100">
                <a:solidFill>
                  <a:schemeClr val="dk1"/>
                </a:solidFill>
                <a:highlight>
                  <a:srgbClr val="FFFFFF"/>
                </a:highlight>
              </a:rPr>
              <a:t>INSERT INTO PLAYER VALUES (11, 'Chris Bassit', 77, 210, 'SP', 40, 'F');</a:t>
            </a:r>
            <a:br>
              <a:rPr lang="en" sz="1100">
                <a:solidFill>
                  <a:schemeClr val="dk1"/>
                </a:solidFill>
                <a:highlight>
                  <a:srgbClr val="FFFFFF"/>
                </a:highlight>
              </a:rPr>
            </a:br>
            <a:r>
              <a:rPr lang="en" sz="1100">
                <a:solidFill>
                  <a:schemeClr val="dk1"/>
                </a:solidFill>
                <a:highlight>
                  <a:srgbClr val="FFFFFF"/>
                </a:highlight>
              </a:rPr>
              <a:t>INSERT INTO PLAYER VALUES (11, 'Josh Phegley', 70, 225, 'C', 19, 'F');</a:t>
            </a:r>
            <a:br>
              <a:rPr lang="en" sz="1100">
                <a:solidFill>
                  <a:schemeClr val="dk1"/>
                </a:solidFill>
                <a:highlight>
                  <a:srgbClr val="FFFFFF"/>
                </a:highlight>
              </a:rPr>
            </a:br>
            <a:r>
              <a:rPr lang="en" sz="1100">
                <a:solidFill>
                  <a:schemeClr val="dk1"/>
                </a:solidFill>
                <a:highlight>
                  <a:srgbClr val="FFFFFF"/>
                </a:highlight>
              </a:rPr>
              <a:t>INSERT INTO PLAYER VALUES (11, 'Franklin Barreto', 70, 190, '2B', 1, 'F');</a:t>
            </a:r>
            <a:br>
              <a:rPr lang="en" sz="1100">
                <a:solidFill>
                  <a:schemeClr val="dk1"/>
                </a:solidFill>
                <a:highlight>
                  <a:srgbClr val="FFFFFF"/>
                </a:highlight>
              </a:rPr>
            </a:br>
            <a:r>
              <a:rPr lang="en" sz="1100">
                <a:solidFill>
                  <a:schemeClr val="dk1"/>
                </a:solidFill>
                <a:highlight>
                  <a:srgbClr val="FFFFFF"/>
                </a:highlight>
              </a:rPr>
              <a:t>INSERT INTO PLAYER VALUES (11, 'Mark Canha', 73, 200, '1B', 20, 'F');</a:t>
            </a:r>
            <a:br>
              <a:rPr lang="en" sz="1100">
                <a:solidFill>
                  <a:schemeClr val="dk1"/>
                </a:solidFill>
                <a:highlight>
                  <a:srgbClr val="FFFFFF"/>
                </a:highlight>
              </a:rPr>
            </a:br>
            <a:r>
              <a:rPr lang="en" sz="1100">
                <a:solidFill>
                  <a:schemeClr val="dk1"/>
                </a:solidFill>
                <a:highlight>
                  <a:srgbClr val="FFFFFF"/>
                </a:highlight>
              </a:rPr>
              <a:t>INSERT INTO PLAYER VALUES (11, 'Khris Davis', 70, 195, 'LF', 2, 'T');</a:t>
            </a:r>
            <a:br>
              <a:rPr lang="en" sz="1100">
                <a:solidFill>
                  <a:schemeClr val="dk1"/>
                </a:solidFill>
                <a:highlight>
                  <a:srgbClr val="FFFFFF"/>
                </a:highlight>
              </a:rPr>
            </a:br>
            <a:r>
              <a:rPr lang="en" sz="1100">
                <a:solidFill>
                  <a:schemeClr val="dk1"/>
                </a:solidFill>
                <a:highlight>
                  <a:srgbClr val="FFFFFF"/>
                </a:highlight>
              </a:rPr>
              <a:t>INSERT INTO PLAYER VALUES (11, 'Dustin Fowler', 72, 185, 'CF', 77, 'F');</a:t>
            </a:r>
            <a:br>
              <a:rPr lang="en" sz="1100">
                <a:solidFill>
                  <a:schemeClr val="dk1"/>
                </a:solidFill>
                <a:highlight>
                  <a:srgbClr val="FFFFFF"/>
                </a:highlight>
              </a:rPr>
            </a:br>
            <a:r>
              <a:rPr lang="en" sz="1100">
                <a:solidFill>
                  <a:schemeClr val="dk1"/>
                </a:solidFill>
                <a:highlight>
                  <a:srgbClr val="FFFFFF"/>
                </a:highlight>
              </a:rPr>
              <a:t>INSERT INTO PLAYER VALUES (12, 'Ruben Alaniz', 76, 219, 'RP', 80, 'F');</a:t>
            </a:r>
            <a:br>
              <a:rPr lang="en" sz="1100">
                <a:solidFill>
                  <a:schemeClr val="dk1"/>
                </a:solidFill>
                <a:highlight>
                  <a:srgbClr val="FFFFFF"/>
                </a:highlight>
              </a:rPr>
            </a:br>
            <a:r>
              <a:rPr lang="en" sz="1100">
                <a:solidFill>
                  <a:schemeClr val="dk1"/>
                </a:solidFill>
                <a:highlight>
                  <a:srgbClr val="FFFFFF"/>
                </a:highlight>
              </a:rPr>
              <a:t>INSERT INTO PLAYER VALUES (12, 'Dan Altavilla', 71, 200, 'RP', 53, 'F');</a:t>
            </a:r>
            <a:br>
              <a:rPr lang="en" sz="1100">
                <a:solidFill>
                  <a:schemeClr val="dk1"/>
                </a:solidFill>
                <a:highlight>
                  <a:srgbClr val="FFFFFF"/>
                </a:highlight>
              </a:rPr>
            </a:br>
            <a:r>
              <a:rPr lang="en" sz="1100">
                <a:solidFill>
                  <a:schemeClr val="dk1"/>
                </a:solidFill>
                <a:highlight>
                  <a:srgbClr val="FFFFFF"/>
                </a:highlight>
              </a:rPr>
              <a:t>INSERT INTO PLAYER VALUES (12, 'David Freitas', 75, 225, 'C', 36, 'F');</a:t>
            </a:r>
            <a:br>
              <a:rPr lang="en" sz="1100">
                <a:solidFill>
                  <a:schemeClr val="dk1"/>
                </a:solidFill>
                <a:highlight>
                  <a:srgbClr val="FFFFFF"/>
                </a:highlight>
              </a:rPr>
            </a:br>
            <a:r>
              <a:rPr lang="en" sz="1100">
                <a:solidFill>
                  <a:schemeClr val="dk1"/>
                </a:solidFill>
                <a:highlight>
                  <a:srgbClr val="FFFFFF"/>
                </a:highlight>
              </a:rPr>
              <a:t>INSERT INTO PLAYER VALUES (12, 'JP Crawford', 74, 180, 'SS', 2, 'F');</a:t>
            </a:r>
            <a:br>
              <a:rPr lang="en" sz="1100">
                <a:solidFill>
                  <a:schemeClr val="dk1"/>
                </a:solidFill>
                <a:highlight>
                  <a:srgbClr val="FFFFFF"/>
                </a:highlight>
              </a:rPr>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INSERT </a:t>
            </a:r>
            <a:r>
              <a:rPr lang="en"/>
              <a:t>PLAYERS CONT.</a:t>
            </a:r>
            <a:endParaRPr/>
          </a:p>
        </p:txBody>
      </p:sp>
      <p:sp>
        <p:nvSpPr>
          <p:cNvPr id="213" name="Google Shape;213;p39"/>
          <p:cNvSpPr txBox="1"/>
          <p:nvPr>
            <p:ph idx="1" type="body"/>
          </p:nvPr>
        </p:nvSpPr>
        <p:spPr>
          <a:xfrm>
            <a:off x="311700" y="1152475"/>
            <a:ext cx="8520600" cy="3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rPr>
              <a:t>INSERT INTO PLAYER VALUES (12, 'Dee Gordon', 71, 170, '2B', 9, 'F');</a:t>
            </a:r>
            <a:br>
              <a:rPr lang="en" sz="1100">
                <a:solidFill>
                  <a:schemeClr val="dk1"/>
                </a:solidFill>
                <a:highlight>
                  <a:srgbClr val="FFFFFF"/>
                </a:highlight>
              </a:rPr>
            </a:br>
            <a:r>
              <a:rPr lang="en" sz="1100">
                <a:solidFill>
                  <a:schemeClr val="dk1"/>
                </a:solidFill>
                <a:highlight>
                  <a:srgbClr val="FFFFFF"/>
                </a:highlight>
              </a:rPr>
              <a:t>INSERT INTO PLAYER VALUES (12, 'John Andreoli', 73, 210, 'RF', 34, 'T');</a:t>
            </a:r>
            <a:br>
              <a:rPr lang="en" sz="1100">
                <a:solidFill>
                  <a:schemeClr val="dk1"/>
                </a:solidFill>
                <a:highlight>
                  <a:srgbClr val="FFFFFF"/>
                </a:highlight>
              </a:rPr>
            </a:br>
            <a:r>
              <a:rPr lang="en" sz="1100">
                <a:solidFill>
                  <a:schemeClr val="dk1"/>
                </a:solidFill>
                <a:highlight>
                  <a:srgbClr val="FFFFFF"/>
                </a:highlight>
              </a:rPr>
              <a:t>INSERT INTO PLAYER VALUES (12, 'Braden Bishop', 73, 190, 'CF', 82, 'F');</a:t>
            </a:r>
            <a:br>
              <a:rPr lang="en" sz="1100">
                <a:solidFill>
                  <a:schemeClr val="dk1"/>
                </a:solidFill>
                <a:highlight>
                  <a:srgbClr val="FFFFFF"/>
                </a:highlight>
              </a:rPr>
            </a:br>
            <a:r>
              <a:rPr lang="en" sz="1100">
                <a:solidFill>
                  <a:schemeClr val="dk1"/>
                </a:solidFill>
                <a:highlight>
                  <a:srgbClr val="FFFFFF"/>
                </a:highlight>
              </a:rPr>
              <a:t>INSERT INTO PLAYER VALUES (13, 'Jose Alvarado', 74, 245, 'RP', 46, 'F');</a:t>
            </a:r>
            <a:br>
              <a:rPr lang="en" sz="1100">
                <a:solidFill>
                  <a:schemeClr val="dk1"/>
                </a:solidFill>
                <a:highlight>
                  <a:srgbClr val="FFFFFF"/>
                </a:highlight>
              </a:rPr>
            </a:br>
            <a:r>
              <a:rPr lang="en" sz="1100">
                <a:solidFill>
                  <a:schemeClr val="dk1"/>
                </a:solidFill>
                <a:highlight>
                  <a:srgbClr val="FFFFFF"/>
                </a:highlight>
              </a:rPr>
              <a:t>INSERT INTO PLAYER VALUES (13, 'Anthony Banda', 74, 190, 'SP', 53, 'F');</a:t>
            </a:r>
            <a:br>
              <a:rPr lang="en" sz="1100">
                <a:solidFill>
                  <a:schemeClr val="dk1"/>
                </a:solidFill>
                <a:highlight>
                  <a:srgbClr val="FFFFFF"/>
                </a:highlight>
              </a:rPr>
            </a:br>
            <a:r>
              <a:rPr lang="en" sz="1100">
                <a:solidFill>
                  <a:schemeClr val="dk1"/>
                </a:solidFill>
                <a:highlight>
                  <a:srgbClr val="FFFFFF"/>
                </a:highlight>
              </a:rPr>
              <a:t>INSERT INTO PLAYER VALUES (13, 'Nick Ciuffo', 73, 205, 'C', 19, 'F');</a:t>
            </a:r>
            <a:br>
              <a:rPr lang="en" sz="1100">
                <a:solidFill>
                  <a:schemeClr val="dk1"/>
                </a:solidFill>
                <a:highlight>
                  <a:srgbClr val="FFFFFF"/>
                </a:highlight>
              </a:rPr>
            </a:br>
            <a:r>
              <a:rPr lang="en" sz="1100">
                <a:solidFill>
                  <a:schemeClr val="dk1"/>
                </a:solidFill>
                <a:highlight>
                  <a:srgbClr val="FFFFFF"/>
                </a:highlight>
              </a:rPr>
              <a:t>INSERT INTO PLAYER VALUES (13, 'Willy Adames', 73, 180, 'SS', 1, 'F');</a:t>
            </a:r>
            <a:br>
              <a:rPr lang="en" sz="1100">
                <a:solidFill>
                  <a:schemeClr val="dk1"/>
                </a:solidFill>
                <a:highlight>
                  <a:srgbClr val="FFFFFF"/>
                </a:highlight>
              </a:rPr>
            </a:br>
            <a:r>
              <a:rPr lang="en" sz="1100">
                <a:solidFill>
                  <a:schemeClr val="dk1"/>
                </a:solidFill>
                <a:highlight>
                  <a:srgbClr val="FFFFFF"/>
                </a:highlight>
              </a:rPr>
              <a:t>INSERT INTO PLAYER VALUES (13, 'Christian Arroyo', 73, 180, 'SS', 21, 'F');</a:t>
            </a:r>
            <a:br>
              <a:rPr lang="en" sz="1100">
                <a:solidFill>
                  <a:schemeClr val="dk1"/>
                </a:solidFill>
                <a:highlight>
                  <a:srgbClr val="FFFFFF"/>
                </a:highlight>
              </a:rPr>
            </a:br>
            <a:r>
              <a:rPr lang="en" sz="1100">
                <a:solidFill>
                  <a:schemeClr val="dk1"/>
                </a:solidFill>
                <a:highlight>
                  <a:srgbClr val="FFFFFF"/>
                </a:highlight>
              </a:rPr>
              <a:t>INSERT INTO PLAYER VALUES (13, 'Guillermo Heredia', 70, 180, 'LF', 5, 'T');</a:t>
            </a:r>
            <a:br>
              <a:rPr lang="en" sz="1100">
                <a:solidFill>
                  <a:schemeClr val="dk1"/>
                </a:solidFill>
                <a:highlight>
                  <a:srgbClr val="FFFFFF"/>
                </a:highlight>
              </a:rPr>
            </a:br>
            <a:r>
              <a:rPr lang="en" sz="1100">
                <a:solidFill>
                  <a:schemeClr val="dk1"/>
                </a:solidFill>
                <a:highlight>
                  <a:srgbClr val="FFFFFF"/>
                </a:highlight>
              </a:rPr>
              <a:t>INSERT INTO PLAYER VALUES (13, 'Kevin Kiermaier', 73, 215, 'CF', 39, 'F');</a:t>
            </a:r>
            <a:br>
              <a:rPr lang="en" sz="1100">
                <a:solidFill>
                  <a:schemeClr val="dk1"/>
                </a:solidFill>
                <a:highlight>
                  <a:srgbClr val="FFFFFF"/>
                </a:highlight>
              </a:rPr>
            </a:br>
            <a:r>
              <a:rPr lang="en" sz="1100">
                <a:solidFill>
                  <a:schemeClr val="dk1"/>
                </a:solidFill>
                <a:highlight>
                  <a:srgbClr val="FFFFFF"/>
                </a:highlight>
              </a:rPr>
              <a:t>INSERT INTO PLAYER VALUES (14, 'Jesse Chavez', 74, 175, 'RP', 43, 'F');</a:t>
            </a:r>
            <a:br>
              <a:rPr lang="en" sz="1100">
                <a:solidFill>
                  <a:schemeClr val="dk1"/>
                </a:solidFill>
                <a:highlight>
                  <a:srgbClr val="FFFFFF"/>
                </a:highlight>
              </a:rPr>
            </a:br>
            <a:r>
              <a:rPr lang="en" sz="1100">
                <a:solidFill>
                  <a:schemeClr val="dk1"/>
                </a:solidFill>
                <a:highlight>
                  <a:srgbClr val="FFFFFF"/>
                </a:highlight>
              </a:rPr>
              <a:t>INSERT INTO PLAYER VALUES (14, 'Alex Claudio', 75, 180, 'RP', 58, 'F');</a:t>
            </a:r>
            <a:br>
              <a:rPr lang="en" sz="1100">
                <a:solidFill>
                  <a:schemeClr val="dk1"/>
                </a:solidFill>
                <a:highlight>
                  <a:srgbClr val="FFFFFF"/>
                </a:highlight>
              </a:rPr>
            </a:br>
            <a:r>
              <a:rPr lang="en" sz="1100">
                <a:solidFill>
                  <a:schemeClr val="dk1"/>
                </a:solidFill>
                <a:highlight>
                  <a:srgbClr val="FFFFFF"/>
                </a:highlight>
              </a:rPr>
              <a:t>INSERT INTO PLAYER VALUES (14, 'Jeff Mathis', 72, 205, 'C', 2, 'F');</a:t>
            </a:r>
            <a:br>
              <a:rPr lang="en" sz="1100">
                <a:solidFill>
                  <a:schemeClr val="dk1"/>
                </a:solidFill>
                <a:highlight>
                  <a:srgbClr val="FFFFFF"/>
                </a:highlight>
              </a:rPr>
            </a:br>
            <a:r>
              <a:rPr lang="en" sz="1100">
                <a:solidFill>
                  <a:schemeClr val="dk1"/>
                </a:solidFill>
                <a:highlight>
                  <a:srgbClr val="FFFFFF"/>
                </a:highlight>
              </a:rPr>
              <a:t>INSERT INTO PLAYER VALUES (14, 'Elvis Andrus', 72, 200, 'SS', 1, 'F');</a:t>
            </a:r>
            <a:br>
              <a:rPr lang="en" sz="1100">
                <a:solidFill>
                  <a:schemeClr val="dk1"/>
                </a:solidFill>
                <a:highlight>
                  <a:srgbClr val="FFFFFF"/>
                </a:highlight>
              </a:rPr>
            </a:br>
            <a:r>
              <a:rPr lang="en" sz="1100">
                <a:solidFill>
                  <a:schemeClr val="dk1"/>
                </a:solidFill>
                <a:highlight>
                  <a:srgbClr val="FFFFFF"/>
                </a:highlight>
              </a:rPr>
              <a:t>INSERT INTO PLAYER VALUES (14, 'Joey Gallo', 77, 235, '3B', 13, 'F');</a:t>
            </a:r>
            <a:br>
              <a:rPr lang="en" sz="1100">
                <a:solidFill>
                  <a:schemeClr val="dk1"/>
                </a:solidFill>
                <a:highlight>
                  <a:srgbClr val="FFFFFF"/>
                </a:highlight>
              </a:rPr>
            </a:br>
            <a:r>
              <a:rPr lang="en" sz="1100">
                <a:solidFill>
                  <a:schemeClr val="dk1"/>
                </a:solidFill>
                <a:highlight>
                  <a:srgbClr val="FFFFFF"/>
                </a:highlight>
              </a:rPr>
              <a:t>INSERT INTO PLAYER VALUES (14, 'Willie Calhoun', 68, 187, 'LF', 5, 'T');</a:t>
            </a:r>
            <a:br>
              <a:rPr lang="en" sz="1100">
                <a:solidFill>
                  <a:schemeClr val="dk1"/>
                </a:solidFill>
                <a:highlight>
                  <a:srgbClr val="FFFFFF"/>
                </a:highlight>
              </a:rPr>
            </a:br>
            <a:r>
              <a:rPr lang="en" sz="1100">
                <a:solidFill>
                  <a:schemeClr val="dk1"/>
                </a:solidFill>
                <a:highlight>
                  <a:srgbClr val="FFFFFF"/>
                </a:highlight>
              </a:rPr>
              <a:t>INSERT INTO PLAYER VALUES (14, 'Shin-Soo Choo', 71, 210, 'RF', 17, 'F');</a:t>
            </a:r>
            <a:br>
              <a:rPr lang="en" sz="1100">
                <a:solidFill>
                  <a:schemeClr val="dk1"/>
                </a:solidFill>
                <a:highlight>
                  <a:srgbClr val="FFFFFF"/>
                </a:highlight>
              </a:rPr>
            </a:br>
            <a:r>
              <a:rPr lang="en" sz="1100">
                <a:solidFill>
                  <a:schemeClr val="dk1"/>
                </a:solidFill>
                <a:highlight>
                  <a:srgbClr val="FFFFFF"/>
                </a:highlight>
              </a:rPr>
              <a:t>INSERT INTO PLAYER VALUES (15, 'Danny Barnes', 73, 195, 'RP', 24, 'F');</a:t>
            </a:r>
            <a:br>
              <a:rPr lang="en" sz="1100">
                <a:solidFill>
                  <a:schemeClr val="dk1"/>
                </a:solidFill>
                <a:highlight>
                  <a:srgbClr val="FFFFFF"/>
                </a:highlight>
              </a:rPr>
            </a:br>
            <a:r>
              <a:rPr lang="en" sz="1100">
                <a:solidFill>
                  <a:schemeClr val="dk1"/>
                </a:solidFill>
                <a:highlight>
                  <a:srgbClr val="FFFFFF"/>
                </a:highlight>
              </a:rPr>
              <a:t>INSERT INTO PLAYER VALUES (15, 'Joe Biagini', 77, 240, 'RP', 31, 'F');</a:t>
            </a:r>
            <a:br>
              <a:rPr lang="en" sz="1100">
                <a:solidFill>
                  <a:schemeClr val="dk1"/>
                </a:solidFill>
                <a:highlight>
                  <a:srgbClr val="FFFFFF"/>
                </a:highlight>
              </a:rPr>
            </a:br>
            <a:r>
              <a:rPr lang="en" sz="1100">
                <a:solidFill>
                  <a:schemeClr val="dk1"/>
                </a:solidFill>
                <a:highlight>
                  <a:srgbClr val="FFFFFF"/>
                </a:highlight>
              </a:rPr>
              <a:t>INSERT INTO PLAYER VALUES (15, 'Danny Jansen', 74, 225, 'C', 9, 'F');</a:t>
            </a:r>
            <a:br>
              <a:rPr lang="en" sz="1100">
                <a:solidFill>
                  <a:schemeClr val="dk1"/>
                </a:solidFill>
                <a:highlight>
                  <a:srgbClr val="FFFFFF"/>
                </a:highlight>
              </a:rPr>
            </a:br>
            <a:endParaRPr sz="1100">
              <a:solidFill>
                <a:schemeClr val="dk1"/>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INSERT </a:t>
            </a:r>
            <a:r>
              <a:rPr lang="en"/>
              <a:t>PLAYERS CONT.</a:t>
            </a:r>
            <a:endParaRPr/>
          </a:p>
        </p:txBody>
      </p:sp>
      <p:sp>
        <p:nvSpPr>
          <p:cNvPr id="219" name="Google Shape;219;p4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100">
                <a:solidFill>
                  <a:schemeClr val="dk1"/>
                </a:solidFill>
                <a:highlight>
                  <a:srgbClr val="FFFFFF"/>
                </a:highlight>
              </a:rPr>
              <a:t>INSERT INTO PLAYER VALUES (15, 'Brandon Drury', 74, 210, '3B', 10, 'F');</a:t>
            </a:r>
            <a:br>
              <a:rPr lang="en" sz="1100">
                <a:solidFill>
                  <a:schemeClr val="dk1"/>
                </a:solidFill>
                <a:highlight>
                  <a:srgbClr val="FFFFFF"/>
                </a:highlight>
              </a:rPr>
            </a:br>
            <a:r>
              <a:rPr lang="en" sz="1100">
                <a:solidFill>
                  <a:schemeClr val="dk1"/>
                </a:solidFill>
                <a:highlight>
                  <a:srgbClr val="FFFFFF"/>
                </a:highlight>
              </a:rPr>
              <a:t>INSERT INTO PLAYER VALUES (15, 'Lourdes Gurriel', 74, 185, '2B', 13, 'F');</a:t>
            </a:r>
            <a:br>
              <a:rPr lang="en" sz="1100">
                <a:solidFill>
                  <a:schemeClr val="dk1"/>
                </a:solidFill>
                <a:highlight>
                  <a:srgbClr val="FFFFFF"/>
                </a:highlight>
              </a:rPr>
            </a:br>
            <a:r>
              <a:rPr lang="en" sz="1100">
                <a:solidFill>
                  <a:schemeClr val="dk1"/>
                </a:solidFill>
                <a:highlight>
                  <a:srgbClr val="FFFFFF"/>
                </a:highlight>
              </a:rPr>
              <a:t>INSERT INTO PLAYER VALUES (15, 'Anthony Alford', 73, 215, 'CF', 30, 'T');</a:t>
            </a:r>
            <a:br>
              <a:rPr lang="en" sz="1100">
                <a:solidFill>
                  <a:schemeClr val="dk1"/>
                </a:solidFill>
                <a:highlight>
                  <a:srgbClr val="FFFFFF"/>
                </a:highlight>
              </a:rPr>
            </a:br>
            <a:r>
              <a:rPr lang="en" sz="1100">
                <a:solidFill>
                  <a:schemeClr val="dk1"/>
                </a:solidFill>
                <a:highlight>
                  <a:srgbClr val="FFFFFF"/>
                </a:highlight>
              </a:rPr>
              <a:t>INSERT INTO PLAYER VALUES (15, 'Jonathan Davis', 68, 190, 'CF', 67, 'F');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260050" y="59926"/>
            <a:ext cx="8520600" cy="4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Collector table.</a:t>
            </a:r>
            <a:endParaRPr/>
          </a:p>
        </p:txBody>
      </p:sp>
      <p:sp>
        <p:nvSpPr>
          <p:cNvPr id="225" name="Google Shape;225;p41"/>
          <p:cNvSpPr txBox="1"/>
          <p:nvPr>
            <p:ph idx="1" type="body"/>
          </p:nvPr>
        </p:nvSpPr>
        <p:spPr>
          <a:xfrm>
            <a:off x="216900" y="824200"/>
            <a:ext cx="8563800" cy="39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6" name="Google Shape;226;p41"/>
          <p:cNvPicPr preferRelativeResize="0"/>
          <p:nvPr/>
        </p:nvPicPr>
        <p:blipFill>
          <a:blip r:embed="rId3">
            <a:alphaModFix/>
          </a:blip>
          <a:stretch>
            <a:fillRect/>
          </a:stretch>
        </p:blipFill>
        <p:spPr>
          <a:xfrm>
            <a:off x="1419550" y="1010100"/>
            <a:ext cx="4611100" cy="335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users</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latin typeface="Average"/>
                <a:ea typeface="Average"/>
                <a:cs typeface="Average"/>
                <a:sym typeface="Average"/>
              </a:rPr>
              <a:t>The end users of our service will be sports fans and sports card collectors who want to create a virtual card collection to share and trade with friends.</a:t>
            </a:r>
            <a:endParaRPr sz="1800">
              <a:solidFill>
                <a:srgbClr val="000000"/>
              </a:solidFill>
              <a:latin typeface="Average"/>
              <a:ea typeface="Average"/>
              <a:cs typeface="Average"/>
              <a:sym typeface="Average"/>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25" y="0"/>
            <a:ext cx="8520600" cy="3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Cards table</a:t>
            </a:r>
            <a:endParaRPr/>
          </a:p>
        </p:txBody>
      </p:sp>
      <p:sp>
        <p:nvSpPr>
          <p:cNvPr id="232" name="Google Shape;232;p42"/>
          <p:cNvSpPr txBox="1"/>
          <p:nvPr>
            <p:ph idx="1" type="body"/>
          </p:nvPr>
        </p:nvSpPr>
        <p:spPr>
          <a:xfrm>
            <a:off x="311700" y="524675"/>
            <a:ext cx="8520600" cy="404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3" name="Google Shape;233;p42"/>
          <p:cNvPicPr preferRelativeResize="0"/>
          <p:nvPr/>
        </p:nvPicPr>
        <p:blipFill>
          <a:blip r:embed="rId3">
            <a:alphaModFix/>
          </a:blip>
          <a:stretch>
            <a:fillRect/>
          </a:stretch>
        </p:blipFill>
        <p:spPr>
          <a:xfrm>
            <a:off x="1600900" y="710600"/>
            <a:ext cx="5942900" cy="3790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111550"/>
            <a:ext cx="85206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Collections table</a:t>
            </a:r>
            <a:endParaRPr/>
          </a:p>
        </p:txBody>
      </p:sp>
      <p:sp>
        <p:nvSpPr>
          <p:cNvPr id="239" name="Google Shape;239;p43"/>
          <p:cNvSpPr txBox="1"/>
          <p:nvPr>
            <p:ph idx="1" type="body"/>
          </p:nvPr>
        </p:nvSpPr>
        <p:spPr>
          <a:xfrm>
            <a:off x="311700" y="700250"/>
            <a:ext cx="8520600" cy="386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0" name="Google Shape;240;p43"/>
          <p:cNvPicPr preferRelativeResize="0"/>
          <p:nvPr/>
        </p:nvPicPr>
        <p:blipFill>
          <a:blip r:embed="rId3">
            <a:alphaModFix/>
          </a:blip>
          <a:stretch>
            <a:fillRect/>
          </a:stretch>
        </p:blipFill>
        <p:spPr>
          <a:xfrm>
            <a:off x="1600200" y="922575"/>
            <a:ext cx="5943600" cy="3537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371825" y="80550"/>
            <a:ext cx="8460600" cy="48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Player table</a:t>
            </a:r>
            <a:endParaRPr/>
          </a:p>
        </p:txBody>
      </p:sp>
      <p:sp>
        <p:nvSpPr>
          <p:cNvPr id="246" name="Google Shape;246;p44"/>
          <p:cNvSpPr txBox="1"/>
          <p:nvPr>
            <p:ph idx="1" type="body"/>
          </p:nvPr>
        </p:nvSpPr>
        <p:spPr>
          <a:xfrm>
            <a:off x="299525" y="627950"/>
            <a:ext cx="8532900" cy="3940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47" name="Google Shape;247;p44"/>
          <p:cNvPicPr preferRelativeResize="0"/>
          <p:nvPr/>
        </p:nvPicPr>
        <p:blipFill>
          <a:blip r:embed="rId3">
            <a:alphaModFix/>
          </a:blip>
          <a:stretch>
            <a:fillRect/>
          </a:stretch>
        </p:blipFill>
        <p:spPr>
          <a:xfrm>
            <a:off x="1269700" y="709900"/>
            <a:ext cx="5943600" cy="38118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73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table</a:t>
            </a:r>
            <a:endParaRPr/>
          </a:p>
        </p:txBody>
      </p:sp>
      <p:sp>
        <p:nvSpPr>
          <p:cNvPr id="253" name="Google Shape;253;p45"/>
          <p:cNvSpPr txBox="1"/>
          <p:nvPr>
            <p:ph idx="1" type="body"/>
          </p:nvPr>
        </p:nvSpPr>
        <p:spPr>
          <a:xfrm>
            <a:off x="311700" y="821975"/>
            <a:ext cx="8520600" cy="407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4" name="Google Shape;254;p45"/>
          <p:cNvPicPr preferRelativeResize="0"/>
          <p:nvPr/>
        </p:nvPicPr>
        <p:blipFill>
          <a:blip r:embed="rId3">
            <a:alphaModFix/>
          </a:blip>
          <a:stretch>
            <a:fillRect/>
          </a:stretch>
        </p:blipFill>
        <p:spPr>
          <a:xfrm>
            <a:off x="1804875" y="821975"/>
            <a:ext cx="5534249" cy="3968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732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USE CASE # 1: </a:t>
            </a:r>
            <a:r>
              <a:rPr lang="en" sz="1200"/>
              <a:t>Display player name, height, and team name of all players over 6ft 3in tall.</a:t>
            </a:r>
            <a:endParaRPr sz="1200"/>
          </a:p>
          <a:p>
            <a:pPr indent="0" lvl="0" marL="0" rtl="0" algn="l">
              <a:spcBef>
                <a:spcPts val="0"/>
              </a:spcBef>
              <a:spcAft>
                <a:spcPts val="0"/>
              </a:spcAft>
              <a:buNone/>
            </a:pPr>
            <a:r>
              <a:t/>
            </a:r>
            <a:endParaRPr/>
          </a:p>
        </p:txBody>
      </p:sp>
      <p:sp>
        <p:nvSpPr>
          <p:cNvPr id="260" name="Google Shape;260;p46"/>
          <p:cNvSpPr txBox="1"/>
          <p:nvPr>
            <p:ph idx="1" type="body"/>
          </p:nvPr>
        </p:nvSpPr>
        <p:spPr>
          <a:xfrm>
            <a:off x="311700" y="689925"/>
            <a:ext cx="8520600" cy="407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1" name="Google Shape;261;p46"/>
          <p:cNvPicPr preferRelativeResize="0"/>
          <p:nvPr/>
        </p:nvPicPr>
        <p:blipFill>
          <a:blip r:embed="rId3">
            <a:alphaModFix/>
          </a:blip>
          <a:stretch>
            <a:fillRect/>
          </a:stretch>
        </p:blipFill>
        <p:spPr>
          <a:xfrm>
            <a:off x="1600200" y="689924"/>
            <a:ext cx="5943600" cy="40678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52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Use Case # 2: </a:t>
            </a:r>
            <a:r>
              <a:rPr lang="en" sz="1200"/>
              <a:t>Display all cards of players who are over 240lbs.</a:t>
            </a:r>
            <a:endParaRPr sz="1200"/>
          </a:p>
          <a:p>
            <a:pPr indent="0" lvl="0" marL="0" rtl="0" algn="l">
              <a:spcBef>
                <a:spcPts val="0"/>
              </a:spcBef>
              <a:spcAft>
                <a:spcPts val="0"/>
              </a:spcAft>
              <a:buNone/>
            </a:pPr>
            <a:r>
              <a:t/>
            </a:r>
            <a:endParaRPr/>
          </a:p>
        </p:txBody>
      </p:sp>
      <p:sp>
        <p:nvSpPr>
          <p:cNvPr id="267" name="Google Shape;267;p47"/>
          <p:cNvSpPr txBox="1"/>
          <p:nvPr>
            <p:ph idx="1" type="body"/>
          </p:nvPr>
        </p:nvSpPr>
        <p:spPr>
          <a:xfrm>
            <a:off x="311700" y="700250"/>
            <a:ext cx="8520600" cy="433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8" name="Google Shape;268;p47"/>
          <p:cNvPicPr preferRelativeResize="0"/>
          <p:nvPr/>
        </p:nvPicPr>
        <p:blipFill>
          <a:blip r:embed="rId3">
            <a:alphaModFix/>
          </a:blip>
          <a:stretch>
            <a:fillRect/>
          </a:stretch>
        </p:blipFill>
        <p:spPr>
          <a:xfrm>
            <a:off x="1114775" y="1387038"/>
            <a:ext cx="5943600" cy="1419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Use Case # 3: </a:t>
            </a:r>
            <a:r>
              <a:rPr lang="en" sz="1200"/>
              <a:t>Display all collections owned by a collector under the age of 15.</a:t>
            </a:r>
            <a:endParaRPr sz="1200"/>
          </a:p>
          <a:p>
            <a:pPr indent="0" lvl="0" marL="0" rtl="0" algn="l">
              <a:spcBef>
                <a:spcPts val="0"/>
              </a:spcBef>
              <a:spcAft>
                <a:spcPts val="0"/>
              </a:spcAft>
              <a:buNone/>
            </a:pPr>
            <a:r>
              <a:t/>
            </a:r>
            <a:endParaRPr/>
          </a:p>
        </p:txBody>
      </p:sp>
      <p:sp>
        <p:nvSpPr>
          <p:cNvPr id="274" name="Google Shape;274;p48"/>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75" name="Google Shape;275;p48"/>
          <p:cNvPicPr preferRelativeResize="0"/>
          <p:nvPr/>
        </p:nvPicPr>
        <p:blipFill>
          <a:blip r:embed="rId3">
            <a:alphaModFix/>
          </a:blip>
          <a:stretch>
            <a:fillRect/>
          </a:stretch>
        </p:blipFill>
        <p:spPr>
          <a:xfrm>
            <a:off x="1600200" y="1600200"/>
            <a:ext cx="5943600" cy="1943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Use Case # 4: </a:t>
            </a:r>
            <a:r>
              <a:rPr lang="en" sz="1200"/>
              <a:t>Display all catchers who are over 225lb and their team name.</a:t>
            </a:r>
            <a:endParaRPr sz="1200"/>
          </a:p>
          <a:p>
            <a:pPr indent="0" lvl="0" marL="0" rtl="0" algn="l">
              <a:spcBef>
                <a:spcPts val="0"/>
              </a:spcBef>
              <a:spcAft>
                <a:spcPts val="0"/>
              </a:spcAft>
              <a:buNone/>
            </a:pPr>
            <a:r>
              <a:t/>
            </a:r>
            <a:endParaRPr/>
          </a:p>
        </p:txBody>
      </p:sp>
      <p:sp>
        <p:nvSpPr>
          <p:cNvPr id="281" name="Google Shape;281;p4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49"/>
          <p:cNvPicPr preferRelativeResize="0"/>
          <p:nvPr/>
        </p:nvPicPr>
        <p:blipFill>
          <a:blip r:embed="rId3">
            <a:alphaModFix/>
          </a:blip>
          <a:stretch>
            <a:fillRect/>
          </a:stretch>
        </p:blipFill>
        <p:spPr>
          <a:xfrm>
            <a:off x="1021825" y="1727025"/>
            <a:ext cx="5943600" cy="1276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Use Case # 5: </a:t>
            </a:r>
            <a:r>
              <a:rPr lang="en" sz="1200"/>
              <a:t>Display all cards and the collections the card belongs to of players who are 6’6 or taller.</a:t>
            </a:r>
            <a:endParaRPr sz="1200"/>
          </a:p>
          <a:p>
            <a:pPr indent="0" lvl="0" marL="0" rtl="0" algn="l">
              <a:spcBef>
                <a:spcPts val="0"/>
              </a:spcBef>
              <a:spcAft>
                <a:spcPts val="0"/>
              </a:spcAft>
              <a:buNone/>
            </a:pPr>
            <a:r>
              <a:t/>
            </a:r>
            <a:endParaRPr/>
          </a:p>
        </p:txBody>
      </p:sp>
      <p:sp>
        <p:nvSpPr>
          <p:cNvPr id="288" name="Google Shape;288;p50"/>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9" name="Google Shape;289;p50"/>
          <p:cNvPicPr preferRelativeResize="0"/>
          <p:nvPr/>
        </p:nvPicPr>
        <p:blipFill>
          <a:blip r:embed="rId3">
            <a:alphaModFix/>
          </a:blip>
          <a:stretch>
            <a:fillRect/>
          </a:stretch>
        </p:blipFill>
        <p:spPr>
          <a:xfrm>
            <a:off x="567375" y="1494150"/>
            <a:ext cx="5943600" cy="1143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Use Case #6: </a:t>
            </a:r>
            <a:r>
              <a:rPr lang="en" sz="1200"/>
              <a:t>Display all player’s names and positions who play for the Texas Rangers.</a:t>
            </a:r>
            <a:endParaRPr sz="1200"/>
          </a:p>
          <a:p>
            <a:pPr indent="0" lvl="0" marL="0" rtl="0" algn="l">
              <a:spcBef>
                <a:spcPts val="0"/>
              </a:spcBef>
              <a:spcAft>
                <a:spcPts val="0"/>
              </a:spcAft>
              <a:buNone/>
            </a:pPr>
            <a:r>
              <a:t/>
            </a:r>
            <a:endParaRPr/>
          </a:p>
        </p:txBody>
      </p:sp>
      <p:sp>
        <p:nvSpPr>
          <p:cNvPr id="295" name="Google Shape;295;p5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6" name="Google Shape;296;p51"/>
          <p:cNvPicPr preferRelativeResize="0"/>
          <p:nvPr/>
        </p:nvPicPr>
        <p:blipFill>
          <a:blip r:embed="rId3">
            <a:alphaModFix/>
          </a:blip>
          <a:stretch>
            <a:fillRect/>
          </a:stretch>
        </p:blipFill>
        <p:spPr>
          <a:xfrm>
            <a:off x="701625" y="1527175"/>
            <a:ext cx="5943600" cy="2667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sources</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rgbClr val="000000"/>
                </a:solidFill>
                <a:latin typeface="Times New Roman"/>
                <a:ea typeface="Times New Roman"/>
                <a:cs typeface="Times New Roman"/>
                <a:sym typeface="Times New Roman"/>
              </a:rPr>
              <a:t>For our data source, we have decided to use the website </a:t>
            </a:r>
            <a:r>
              <a:rPr lang="en" sz="1800" u="sng">
                <a:solidFill>
                  <a:srgbClr val="000000"/>
                </a:solidFill>
                <a:latin typeface="Times New Roman"/>
                <a:ea typeface="Times New Roman"/>
                <a:cs typeface="Times New Roman"/>
                <a:sym typeface="Times New Roman"/>
                <a:hlinkClick r:id="rId3"/>
              </a:rPr>
              <a:t>www.mySportsFeeds.com</a:t>
            </a:r>
            <a:r>
              <a:rPr lang="en" sz="1800">
                <a:solidFill>
                  <a:srgbClr val="000000"/>
                </a:solidFill>
                <a:latin typeface="Times New Roman"/>
                <a:ea typeface="Times New Roman"/>
                <a:cs typeface="Times New Roman"/>
                <a:sym typeface="Times New Roman"/>
              </a:rPr>
              <a:t>. This website provides an API (Application Programming Interface) that will be capable of retrieving the player and team data that is necessary for creating sports trading cards.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t>Use Case #7: </a:t>
            </a:r>
            <a:r>
              <a:rPr lang="en" sz="1200"/>
              <a:t>Display all cards of players who are rookies.</a:t>
            </a:r>
            <a:endParaRPr sz="1200"/>
          </a:p>
          <a:p>
            <a:pPr indent="0" lvl="0" marL="0" rtl="0" algn="l">
              <a:spcBef>
                <a:spcPts val="0"/>
              </a:spcBef>
              <a:spcAft>
                <a:spcPts val="0"/>
              </a:spcAft>
              <a:buNone/>
            </a:pPr>
            <a:r>
              <a:t/>
            </a:r>
            <a:endParaRPr/>
          </a:p>
        </p:txBody>
      </p:sp>
      <p:sp>
        <p:nvSpPr>
          <p:cNvPr id="302" name="Google Shape;302;p5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3" name="Google Shape;303;p52"/>
          <p:cNvPicPr preferRelativeResize="0"/>
          <p:nvPr/>
        </p:nvPicPr>
        <p:blipFill>
          <a:blip r:embed="rId3">
            <a:alphaModFix/>
          </a:blip>
          <a:stretch>
            <a:fillRect/>
          </a:stretch>
        </p:blipFill>
        <p:spPr>
          <a:xfrm>
            <a:off x="474400" y="1609438"/>
            <a:ext cx="5943600" cy="130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rules</a:t>
            </a:r>
            <a:endParaRPr/>
          </a:p>
        </p:txBody>
      </p:sp>
      <p:sp>
        <p:nvSpPr>
          <p:cNvPr id="84" name="Google Shape;84;p17"/>
          <p:cNvSpPr txBox="1"/>
          <p:nvPr>
            <p:ph idx="1" type="body"/>
          </p:nvPr>
        </p:nvSpPr>
        <p:spPr>
          <a:xfrm>
            <a:off x="727650" y="1123725"/>
            <a:ext cx="7688700" cy="38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Every player must have a name, position, jersey number, age, height, weight and if the player is a rookie.</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A player’s age, jersey number, height and weight cannot be negative.</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A collector may have many collections but a collection belongs to only one collector.</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A collection may have many cards, but a single card belongs in only one collection.</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Each card represents a single player, but a player may be represented on many cards.</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A team may include one or more players and players are only allowed to play for one team.</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rules cont.</a:t>
            </a:r>
            <a:endParaRPr/>
          </a:p>
        </p:txBody>
      </p:sp>
      <p:sp>
        <p:nvSpPr>
          <p:cNvPr id="90" name="Google Shape;90;p18"/>
          <p:cNvSpPr txBox="1"/>
          <p:nvPr>
            <p:ph idx="1" type="body"/>
          </p:nvPr>
        </p:nvSpPr>
        <p:spPr>
          <a:xfrm>
            <a:off x="729450" y="1371600"/>
            <a:ext cx="7688700" cy="34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For every collector, we must store their name, age, and a valid e-mail address.</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A collector must be at least 13 years of age.</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Every collection must contain a name, description, and number of cards (no less than zero) in the collection.</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Every card must contain its creation date, name, and description.</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The names and descriptions for cards and collections are defined by the collector after creation.</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We must store the name, city and abbreviation for every team.</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000000"/>
                </a:solidFill>
                <a:latin typeface="Times New Roman"/>
                <a:ea typeface="Times New Roman"/>
                <a:cs typeface="Times New Roman"/>
                <a:sym typeface="Times New Roman"/>
              </a:rPr>
              <a:t>Team abbreviations must be 3 characters in length.</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729450" y="70225"/>
            <a:ext cx="7688700" cy="5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pic>
        <p:nvPicPr>
          <p:cNvPr id="96" name="Google Shape;96;p19"/>
          <p:cNvPicPr preferRelativeResize="0"/>
          <p:nvPr/>
        </p:nvPicPr>
        <p:blipFill>
          <a:blip r:embed="rId3">
            <a:alphaModFix/>
          </a:blip>
          <a:stretch>
            <a:fillRect/>
          </a:stretch>
        </p:blipFill>
        <p:spPr>
          <a:xfrm>
            <a:off x="911050" y="638425"/>
            <a:ext cx="6168985" cy="4200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152400" y="152400"/>
            <a:ext cx="8839199" cy="453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blip>
          <a:stretch>
            <a:fillRect/>
          </a:stretch>
        </p:blipFill>
        <p:spPr>
          <a:xfrm>
            <a:off x="152400" y="152400"/>
            <a:ext cx="8839203" cy="42085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