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572F25E-D497-4D33-95B6-82E9706320E4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1152E86-84D8-4F29-A30B-F980771C0E1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atasy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Colors for Digital Images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Colors for Additive Color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772400" cy="3962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GREEN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BLUE</a:t>
            </a:r>
          </a:p>
          <a:p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0px-AdditiveColor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990600"/>
            <a:ext cx="3810000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5257800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RGB color model is </a:t>
            </a:r>
            <a:r>
              <a:rPr lang="en-US" i="1" dirty="0" smtClean="0"/>
              <a:t>additive</a:t>
            </a:r>
            <a:r>
              <a:rPr lang="en-US" dirty="0" smtClean="0"/>
              <a:t> in the sense that the three light beams are added together, and their light spectra add, wavelength for wavelength, to make the final color's spectrum.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Subtractive Color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sz="2400" dirty="0" smtClean="0"/>
              <a:t>When </a:t>
            </a:r>
            <a:r>
              <a:rPr lang="en-US" sz="2400" dirty="0"/>
              <a:t>we mix colors using paint, or through the printing process, we are using the subtractive color method. Subtractive color mixing means that one begins with white and ends with black; as one adds color, the result gets darker and tends to black. </a:t>
            </a:r>
          </a:p>
          <a:p>
            <a:pPr marL="6858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The CMYK </a:t>
            </a:r>
            <a:r>
              <a:rPr lang="en-US" sz="2400" dirty="0" smtClean="0"/>
              <a:t>(Cyan, Magenta, Yellow, </a:t>
            </a:r>
            <a:r>
              <a:rPr lang="en-US" sz="2400" dirty="0" err="1" smtClean="0"/>
              <a:t>blacK</a:t>
            </a:r>
            <a:r>
              <a:rPr lang="en-US" sz="2400" dirty="0" smtClean="0"/>
              <a:t>) color </a:t>
            </a:r>
            <a:r>
              <a:rPr lang="en-US" sz="2400" dirty="0"/>
              <a:t>system is the color system used for printing.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5158650"/>
            <a:ext cx="1600200" cy="15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Additive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Subtractive system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 descr="200px-AdditiveColor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804646"/>
            <a:ext cx="2502460" cy="2502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79250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457200"/>
          <a:ext cx="8382000" cy="3493072"/>
        </p:xfrm>
        <a:graphic>
          <a:graphicData uri="http://schemas.openxmlformats.org/drawingml/2006/table">
            <a:tbl>
              <a:tblPr/>
              <a:tblGrid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  <a:gridCol w="1047750"/>
              </a:tblGrid>
              <a:tr h="152400"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94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cyan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</a:rPr>
                        <a:t>#00FFFF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u="none" dirty="0"/>
                        <a:t>gray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FF"/>
                          </a:solidFill>
                          <a:latin typeface="Courier New"/>
                        </a:rPr>
                        <a:t>#808080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navy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latin typeface="Courier New"/>
                        </a:rPr>
                        <a:t>#000080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silver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</a:rPr>
                        <a:t>#C0C0C0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789448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latin typeface="Courier New"/>
                        </a:rPr>
                        <a:t>#000000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latin typeface="Courier New"/>
                        </a:rPr>
                        <a:t>#008000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olive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latin typeface="Courier New"/>
                        </a:rPr>
                        <a:t>#808000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teal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latin typeface="Courier New"/>
                        </a:rPr>
                        <a:t>#008080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080"/>
                    </a:solidFill>
                  </a:tcPr>
                </a:tc>
              </a:tr>
              <a:tr h="789448"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FF"/>
                          </a:solidFill>
                          <a:latin typeface="Courier New"/>
                        </a:rPr>
                        <a:t>#0000FF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</a:rPr>
                        <a:t>#00FF00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purple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FFFF"/>
                          </a:solidFill>
                          <a:latin typeface="Courier New"/>
                        </a:rPr>
                        <a:t>#800080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</a:rPr>
                        <a:t>#FFFFFF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894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magenta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latin typeface="Courier New"/>
                        </a:rPr>
                        <a:t>#FF00FF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maroon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latin typeface="Courier New"/>
                        </a:rPr>
                        <a:t>#800000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FFFFFF"/>
                          </a:solidFill>
                          <a:latin typeface="Courier New"/>
                        </a:rPr>
                        <a:t>#FF0000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yellow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urier New"/>
                        </a:rPr>
                        <a:t>#FFFF00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38200" y="4509701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table shows the sixteen named colors defined in the HTML 4.01 specification . (Names are defined in this context to be case-insensitive; the table is alphabetically ordered.) Your knowledge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of Hexadecimal is important to understanding this!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 descr="200px-AdditiveColor_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5181600"/>
            <a:ext cx="129540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 with colors: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 browser and look at a web page.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View source and search for “color</a:t>
            </a:r>
            <a:r>
              <a:rPr lang="en-US" dirty="0" smtClean="0"/>
              <a:t>”:</a:t>
            </a:r>
          </a:p>
          <a:p>
            <a:endParaRPr lang="en-US" dirty="0">
              <a:hlinkClick r:id="rId2"/>
            </a:endParaRPr>
          </a:p>
          <a:p>
            <a:r>
              <a:rPr lang="en-US" dirty="0"/>
              <a:t>http://</a:t>
            </a:r>
            <a:r>
              <a:rPr lang="en-US"/>
              <a:t>www.w3schools.com/colors/colors_picker.asp </a:t>
            </a:r>
            <a:r>
              <a:rPr lang="en-US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example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6" b="15302"/>
          <a:stretch/>
        </p:blipFill>
        <p:spPr>
          <a:xfrm>
            <a:off x="533400" y="970562"/>
            <a:ext cx="8229600" cy="5856156"/>
          </a:xfrm>
          <a:prstGeom prst="rect">
            <a:avLst/>
          </a:prstGeom>
        </p:spPr>
      </p:pic>
      <p:pic>
        <p:nvPicPr>
          <p:cNvPr id="1027" name="Picture 3" descr="\\southplainscollege.edu\facstaff\FacHome$\cyoung\My Documents\My Pictures\__2010 David SA\david 3-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2" y="228600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6600" y="152400"/>
            <a:ext cx="5562600" cy="914400"/>
          </a:xfrm>
        </p:spPr>
        <p:txBody>
          <a:bodyPr/>
          <a:lstStyle/>
          <a:p>
            <a:r>
              <a:rPr lang="en-US" sz="2400" dirty="0" smtClean="0"/>
              <a:t>Digital zoom on low resolution picture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0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178</TotalTime>
  <Words>215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Consolas</vt:lpstr>
      <vt:lpstr>Corbel</vt:lpstr>
      <vt:lpstr>Courier New</vt:lpstr>
      <vt:lpstr>Wingdings</vt:lpstr>
      <vt:lpstr>Wingdings 2</vt:lpstr>
      <vt:lpstr>Wingdings 3</vt:lpstr>
      <vt:lpstr>Metro</vt:lpstr>
      <vt:lpstr>Colors for Digital Images</vt:lpstr>
      <vt:lpstr>Primary Colors for Additive Color system:</vt:lpstr>
      <vt:lpstr>PowerPoint Presentation</vt:lpstr>
      <vt:lpstr>Subtractive Color</vt:lpstr>
      <vt:lpstr>compare</vt:lpstr>
      <vt:lpstr>PowerPoint Presentation</vt:lpstr>
      <vt:lpstr>HTML code with colors:</vt:lpstr>
      <vt:lpstr>Digital zoom on low resolution picture</vt:lpstr>
    </vt:vector>
  </TitlesOfParts>
  <Company>South Plains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Digital Images</dc:title>
  <dc:creator>cyoung</dc:creator>
  <cp:lastModifiedBy>Young, Charlotte M</cp:lastModifiedBy>
  <cp:revision>16</cp:revision>
  <dcterms:created xsi:type="dcterms:W3CDTF">2010-02-19T15:57:36Z</dcterms:created>
  <dcterms:modified xsi:type="dcterms:W3CDTF">2016-09-26T15:52:13Z</dcterms:modified>
</cp:coreProperties>
</file>