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9" r:id="rId3"/>
    <p:sldId id="256" r:id="rId4"/>
    <p:sldId id="257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4E37B-B62B-45A7-A79D-5B5E26A4C00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BA53C-1522-47C9-BC44-97C9E85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1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07145-3B9D-4FF9-97A8-B919B8DAABF1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F384C-07ED-4098-810D-27A2D9D9D1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F384C-07ED-4098-810D-27A2D9D9D1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599A-A8AB-47FA-947B-2044B2637DB3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2162-733C-49AF-BDBA-D9723B9B9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cad=rja&amp;uact=8&amp;docid=Bx7-Hp8dkhX1CM&amp;tbnid=vk2ZpLmGTZXS-M:&amp;ved=0CAcQjRw&amp;url=http://www.shutterstock.com/video/clip-2480849-stock-footage-silhouette-of-musician-playing-drums.html&amp;ei=ZboqVKPgFKjF8AG9_oCYBg&amp;bvm=bv.76477589,d.aWw&amp;psig=AFQjCNGYeNugyTGcIq9mCQqkTCQYg2XAyg&amp;ust=141217269887997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stmeimascientist.com/2013/02/04/the-science-of-sample-rates-when-higher-is-better-and-when-it-is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0"/>
            <a:ext cx="7772400" cy="1470025"/>
          </a:xfrm>
        </p:spPr>
        <p:txBody>
          <a:bodyPr/>
          <a:lstStyle/>
          <a:p>
            <a:r>
              <a:rPr lang="en-US" dirty="0" smtClean="0"/>
              <a:t>Basics of Digitized </a:t>
            </a:r>
            <a:r>
              <a:rPr lang="en-US" dirty="0" smtClean="0"/>
              <a:t>Sound</a:t>
            </a:r>
            <a:endParaRPr lang="en-US" dirty="0"/>
          </a:p>
        </p:txBody>
      </p:sp>
      <p:pic>
        <p:nvPicPr>
          <p:cNvPr id="21506" name="Picture 2" descr="https://encrypted-tbn1.gstatic.com/images?q=tbn:ANd9GcTb-o3MeAq_ZFMQYf-lxPr_zETd2fq-uNkMPX6S38ey5k-psHq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02341"/>
            <a:ext cx="680356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(think of a cymbal) creates sound by vibrating in a medium such as air.</a:t>
            </a:r>
          </a:p>
          <a:p>
            <a:r>
              <a:rPr lang="en-US" dirty="0" smtClean="0"/>
              <a:t>The vibrations push the air, causing pressure waves which vibrate our eardrums.</a:t>
            </a:r>
          </a:p>
          <a:p>
            <a:r>
              <a:rPr lang="en-US" dirty="0" smtClean="0"/>
              <a:t>The force of the push determines the volume.</a:t>
            </a:r>
          </a:p>
          <a:p>
            <a:r>
              <a:rPr lang="en-US" dirty="0" smtClean="0"/>
              <a:t>The frequency(number of waves per second) determines the pitch.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019800" cy="99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Sound Wave Graph:</a:t>
            </a:r>
            <a:br>
              <a:rPr lang="en-US" sz="1600" dirty="0" smtClean="0"/>
            </a:br>
            <a:r>
              <a:rPr lang="en-US" sz="1600" dirty="0" smtClean="0"/>
              <a:t>JFK saying, “Ask NOT what your country can do for you…”</a:t>
            </a:r>
            <a:endParaRPr lang="en-US" sz="1600" dirty="0"/>
          </a:p>
        </p:txBody>
      </p:sp>
      <p:pic>
        <p:nvPicPr>
          <p:cNvPr id="4" name="Picture 3" descr="sound wa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76200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R/Bitdep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762000"/>
            <a:ext cx="6187914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iagram of how sample rate effects digitisation: the more samples, the closer a sampled waveform is to the original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184" y="609600"/>
            <a:ext cx="8817816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Sampling rate </a:t>
            </a:r>
            <a:r>
              <a:rPr lang="en-US" dirty="0" smtClean="0"/>
              <a:t>is the number of samples taken in one second. The faster the rate, the more accurately the wave is recorded.</a:t>
            </a:r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Nyquist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rule </a:t>
            </a:r>
            <a:r>
              <a:rPr lang="en-US" dirty="0" smtClean="0"/>
              <a:t>says that a sampling rate must be at least twice as fast as the fastest frequency.</a:t>
            </a:r>
          </a:p>
          <a:p>
            <a:r>
              <a:rPr lang="en-US" dirty="0" smtClean="0"/>
              <a:t>Human perception can hear sound up to about 20,000 Hz.</a:t>
            </a:r>
          </a:p>
          <a:p>
            <a:r>
              <a:rPr lang="en-US" dirty="0" smtClean="0"/>
              <a:t>Today, the common sampling rate for a high quality digital recording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44,100 Hz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Read more:</a:t>
            </a:r>
            <a:br>
              <a:rPr lang="en-US" dirty="0"/>
            </a:br>
            <a:r>
              <a:rPr lang="en-US" sz="1900" dirty="0">
                <a:hlinkClick r:id="rId2"/>
              </a:rPr>
              <a:t>http://www.trustmeimascientist.com/2013/02/04/the-science-of-sample-rates-when-higher-is-better-and-when-it-isnt</a:t>
            </a:r>
            <a:r>
              <a:rPr lang="en-US" sz="1900" dirty="0" smtClean="0">
                <a:hlinkClick r:id="rId2"/>
              </a:rPr>
              <a:t>/</a:t>
            </a:r>
            <a:endParaRPr lang="en-US" sz="1900" dirty="0" smtClean="0"/>
          </a:p>
          <a:p>
            <a:endParaRPr lang="en-US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Digitized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advantage: can compute on the digital representation:</a:t>
            </a:r>
          </a:p>
          <a:p>
            <a:pPr lvl="1"/>
            <a:r>
              <a:rPr lang="en-US" dirty="0" smtClean="0"/>
              <a:t>Compression (MP3 gives ratio of 10 to 1)</a:t>
            </a:r>
          </a:p>
          <a:p>
            <a:pPr lvl="1"/>
            <a:r>
              <a:rPr lang="en-US" dirty="0" smtClean="0"/>
              <a:t>Filter out noise</a:t>
            </a:r>
          </a:p>
          <a:p>
            <a:pPr lvl="1"/>
            <a:r>
              <a:rPr lang="en-US" dirty="0" smtClean="0"/>
              <a:t>Speed up or slow down performance</a:t>
            </a:r>
          </a:p>
          <a:p>
            <a:pPr lvl="1"/>
            <a:r>
              <a:rPr lang="en-US" dirty="0" smtClean="0"/>
              <a:t>Can make exact copies of original</a:t>
            </a:r>
          </a:p>
          <a:p>
            <a:r>
              <a:rPr lang="en-US" dirty="0" smtClean="0"/>
              <a:t>Quality depends on sampling rate</a:t>
            </a:r>
          </a:p>
          <a:p>
            <a:pPr lvl="1"/>
            <a:r>
              <a:rPr lang="en-US" dirty="0" smtClean="0"/>
              <a:t>Voice communication, sampling rate of 8,000 per second is sufficient</a:t>
            </a:r>
          </a:p>
          <a:p>
            <a:pPr lvl="1"/>
            <a:r>
              <a:rPr lang="en-US" dirty="0" smtClean="0"/>
              <a:t>High </a:t>
            </a:r>
            <a:r>
              <a:rPr lang="en-US" smtClean="0"/>
              <a:t>quality musical recordings require </a:t>
            </a:r>
            <a:r>
              <a:rPr lang="en-US" dirty="0" smtClean="0"/>
              <a:t>sampling rate of 44,100 </a:t>
            </a:r>
            <a:r>
              <a:rPr lang="en-US" smtClean="0"/>
              <a:t>per second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Digitized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16 bits </a:t>
            </a:r>
            <a:r>
              <a:rPr lang="en-US" dirty="0" smtClean="0"/>
              <a:t>for each sampled value: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= 65,536 different levels.</a:t>
            </a:r>
            <a:br>
              <a:rPr lang="en-US" dirty="0" smtClean="0"/>
            </a:br>
            <a:r>
              <a:rPr lang="en-US" dirty="0" smtClean="0"/>
              <a:t>32,767 positive values; 32,768 negative values</a:t>
            </a:r>
          </a:p>
          <a:p>
            <a:r>
              <a:rPr lang="en-US" dirty="0" smtClean="0"/>
              <a:t>Sampling rate for digitized audio: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chemeClr val="tx2"/>
                </a:solidFill>
              </a:rPr>
              <a:t>44,100 Hz  </a:t>
            </a:r>
            <a:r>
              <a:rPr lang="en-US" dirty="0" smtClean="0"/>
              <a:t>(samples per second)</a:t>
            </a:r>
          </a:p>
          <a:p>
            <a:r>
              <a:rPr lang="en-US" sz="2400" dirty="0" smtClean="0"/>
              <a:t>For one minute of audio: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60 seconds * 44,100 samples * 16 bits * 2 for stereo</a:t>
            </a:r>
            <a:br>
              <a:rPr lang="en-US" sz="2400" dirty="0" smtClean="0"/>
            </a:br>
            <a:r>
              <a:rPr lang="en-US" sz="2400" dirty="0" smtClean="0"/>
              <a:t>      = 84,672,000 bits = 10,584,000 bytes        10 meg</a:t>
            </a:r>
          </a:p>
          <a:p>
            <a:r>
              <a:rPr lang="en-US" sz="2400" dirty="0" smtClean="0"/>
              <a:t>For one hour of audio (uncompressed):</a:t>
            </a:r>
            <a:br>
              <a:rPr lang="en-US" sz="2400" dirty="0" smtClean="0"/>
            </a:br>
            <a:r>
              <a:rPr lang="en-US" sz="2400" dirty="0" smtClean="0"/>
              <a:t> 60 </a:t>
            </a:r>
            <a:r>
              <a:rPr lang="en-US" sz="2400" dirty="0" err="1" smtClean="0"/>
              <a:t>mins</a:t>
            </a:r>
            <a:r>
              <a:rPr lang="en-US" sz="2400" dirty="0" smtClean="0"/>
              <a:t>* 10 meg = 600 meg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877552"/>
              </p:ext>
            </p:extLst>
          </p:nvPr>
        </p:nvGraphicFramePr>
        <p:xfrm>
          <a:off x="6019800" y="4724400"/>
          <a:ext cx="2438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24384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216</Words>
  <Application>Microsoft Office PowerPoint</Application>
  <PresentationFormat>On-screen Show (4:3)</PresentationFormat>
  <Paragraphs>33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Basics of Digitized Sound</vt:lpstr>
      <vt:lpstr>Sound Waves</vt:lpstr>
      <vt:lpstr>PowerPoint Presentation</vt:lpstr>
      <vt:lpstr>PowerPoint Presentation</vt:lpstr>
      <vt:lpstr>PowerPoint Presentation</vt:lpstr>
      <vt:lpstr>Sampling Rate</vt:lpstr>
      <vt:lpstr>Digitized Sound</vt:lpstr>
      <vt:lpstr>Digitized Sound</vt:lpstr>
    </vt:vector>
  </TitlesOfParts>
  <Company>South Plains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cyoung</dc:creator>
  <cp:lastModifiedBy>Young, Charlotte M</cp:lastModifiedBy>
  <cp:revision>13</cp:revision>
  <dcterms:created xsi:type="dcterms:W3CDTF">2008-02-28T19:09:52Z</dcterms:created>
  <dcterms:modified xsi:type="dcterms:W3CDTF">2016-08-24T16:15:20Z</dcterms:modified>
</cp:coreProperties>
</file>