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09D6A7-51AE-492A-B448-9393BF2D2E68}" type="datetimeFigureOut">
              <a:rPr lang="en-US" smtClean="0"/>
              <a:t>4/11/2016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98351F-92F8-4021-8D2B-74C86C25F472}" type="slidenum">
              <a:rPr lang="en-US" smtClean="0"/>
              <a:t>‹#›</a:t>
            </a:fld>
            <a:endParaRPr lang="en-US"/>
          </a:p>
        </p:txBody>
      </p:sp>
    </p:spTree>
    <p:extLst>
      <p:ext uri="{BB962C8B-B14F-4D97-AF65-F5344CB8AC3E}">
        <p14:creationId xmlns:p14="http://schemas.microsoft.com/office/powerpoint/2010/main" val="368954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AF68347-6AF1-4B9B-B66F-EA8F6EAD44CC}" type="slidenum">
              <a:rPr lang="en-US" altLang="en-US" smtClean="0">
                <a:latin typeface="Times New Roman" charset="0"/>
              </a:rPr>
              <a:pPr/>
              <a:t>2</a:t>
            </a:fld>
            <a:endParaRPr lang="en-US" altLang="en-US" smtClean="0">
              <a:latin typeface="Times New Roman" charset="0"/>
            </a:endParaRPr>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en-US" altLang="en-US" sz="24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96C7353-0F31-4DF3-AD4A-05DBC3D3268D}" type="slidenum">
              <a:rPr lang="en-US" altLang="en-US" smtClean="0">
                <a:latin typeface="Times New Roman" charset="0"/>
              </a:rPr>
              <a:pPr/>
              <a:t>3</a:t>
            </a:fld>
            <a:endParaRPr lang="en-US" altLang="en-US" smtClean="0">
              <a:latin typeface="Times New Roman" charset="0"/>
            </a:endParaRPr>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F8369E-E1FC-46F3-B1A7-6CE181B25F34}"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AAB1B-8649-4555-BA0C-BEAC703A285C}" type="slidenum">
              <a:rPr lang="en-US" smtClean="0"/>
              <a:t>‹#›</a:t>
            </a:fld>
            <a:endParaRPr lang="en-US"/>
          </a:p>
        </p:txBody>
      </p:sp>
    </p:spTree>
    <p:extLst>
      <p:ext uri="{BB962C8B-B14F-4D97-AF65-F5344CB8AC3E}">
        <p14:creationId xmlns:p14="http://schemas.microsoft.com/office/powerpoint/2010/main" val="9942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8369E-E1FC-46F3-B1A7-6CE181B25F34}"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AAB1B-8649-4555-BA0C-BEAC703A285C}" type="slidenum">
              <a:rPr lang="en-US" smtClean="0"/>
              <a:t>‹#›</a:t>
            </a:fld>
            <a:endParaRPr lang="en-US"/>
          </a:p>
        </p:txBody>
      </p:sp>
    </p:spTree>
    <p:extLst>
      <p:ext uri="{BB962C8B-B14F-4D97-AF65-F5344CB8AC3E}">
        <p14:creationId xmlns:p14="http://schemas.microsoft.com/office/powerpoint/2010/main" val="232771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8369E-E1FC-46F3-B1A7-6CE181B25F34}"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AAB1B-8649-4555-BA0C-BEAC703A285C}" type="slidenum">
              <a:rPr lang="en-US" smtClean="0"/>
              <a:t>‹#›</a:t>
            </a:fld>
            <a:endParaRPr lang="en-US"/>
          </a:p>
        </p:txBody>
      </p:sp>
    </p:spTree>
    <p:extLst>
      <p:ext uri="{BB962C8B-B14F-4D97-AF65-F5344CB8AC3E}">
        <p14:creationId xmlns:p14="http://schemas.microsoft.com/office/powerpoint/2010/main" val="144338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8369E-E1FC-46F3-B1A7-6CE181B25F34}"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AAB1B-8649-4555-BA0C-BEAC703A285C}" type="slidenum">
              <a:rPr lang="en-US" smtClean="0"/>
              <a:t>‹#›</a:t>
            </a:fld>
            <a:endParaRPr lang="en-US"/>
          </a:p>
        </p:txBody>
      </p:sp>
    </p:spTree>
    <p:extLst>
      <p:ext uri="{BB962C8B-B14F-4D97-AF65-F5344CB8AC3E}">
        <p14:creationId xmlns:p14="http://schemas.microsoft.com/office/powerpoint/2010/main" val="365150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F8369E-E1FC-46F3-B1A7-6CE181B25F34}" type="datetimeFigureOut">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AAB1B-8649-4555-BA0C-BEAC703A285C}" type="slidenum">
              <a:rPr lang="en-US" smtClean="0"/>
              <a:t>‹#›</a:t>
            </a:fld>
            <a:endParaRPr lang="en-US"/>
          </a:p>
        </p:txBody>
      </p:sp>
    </p:spTree>
    <p:extLst>
      <p:ext uri="{BB962C8B-B14F-4D97-AF65-F5344CB8AC3E}">
        <p14:creationId xmlns:p14="http://schemas.microsoft.com/office/powerpoint/2010/main" val="2762584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F8369E-E1FC-46F3-B1A7-6CE181B25F34}" type="datetimeFigureOut">
              <a:rPr lang="en-US"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0AAB1B-8649-4555-BA0C-BEAC703A285C}" type="slidenum">
              <a:rPr lang="en-US" smtClean="0"/>
              <a:t>‹#›</a:t>
            </a:fld>
            <a:endParaRPr lang="en-US"/>
          </a:p>
        </p:txBody>
      </p:sp>
    </p:spTree>
    <p:extLst>
      <p:ext uri="{BB962C8B-B14F-4D97-AF65-F5344CB8AC3E}">
        <p14:creationId xmlns:p14="http://schemas.microsoft.com/office/powerpoint/2010/main" val="12866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F8369E-E1FC-46F3-B1A7-6CE181B25F34}" type="datetimeFigureOut">
              <a:rPr lang="en-US" smtClean="0"/>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0AAB1B-8649-4555-BA0C-BEAC703A285C}" type="slidenum">
              <a:rPr lang="en-US" smtClean="0"/>
              <a:t>‹#›</a:t>
            </a:fld>
            <a:endParaRPr lang="en-US"/>
          </a:p>
        </p:txBody>
      </p:sp>
    </p:spTree>
    <p:extLst>
      <p:ext uri="{BB962C8B-B14F-4D97-AF65-F5344CB8AC3E}">
        <p14:creationId xmlns:p14="http://schemas.microsoft.com/office/powerpoint/2010/main" val="198355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F8369E-E1FC-46F3-B1A7-6CE181B25F34}" type="datetimeFigureOut">
              <a:rPr lang="en-US" smtClean="0"/>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0AAB1B-8649-4555-BA0C-BEAC703A285C}" type="slidenum">
              <a:rPr lang="en-US" smtClean="0"/>
              <a:t>‹#›</a:t>
            </a:fld>
            <a:endParaRPr lang="en-US"/>
          </a:p>
        </p:txBody>
      </p:sp>
    </p:spTree>
    <p:extLst>
      <p:ext uri="{BB962C8B-B14F-4D97-AF65-F5344CB8AC3E}">
        <p14:creationId xmlns:p14="http://schemas.microsoft.com/office/powerpoint/2010/main" val="140521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8369E-E1FC-46F3-B1A7-6CE181B25F34}" type="datetimeFigureOut">
              <a:rPr lang="en-US" smtClean="0"/>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0AAB1B-8649-4555-BA0C-BEAC703A285C}" type="slidenum">
              <a:rPr lang="en-US" smtClean="0"/>
              <a:t>‹#›</a:t>
            </a:fld>
            <a:endParaRPr lang="en-US"/>
          </a:p>
        </p:txBody>
      </p:sp>
    </p:spTree>
    <p:extLst>
      <p:ext uri="{BB962C8B-B14F-4D97-AF65-F5344CB8AC3E}">
        <p14:creationId xmlns:p14="http://schemas.microsoft.com/office/powerpoint/2010/main" val="67226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8369E-E1FC-46F3-B1A7-6CE181B25F34}" type="datetimeFigureOut">
              <a:rPr lang="en-US"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0AAB1B-8649-4555-BA0C-BEAC703A285C}" type="slidenum">
              <a:rPr lang="en-US" smtClean="0"/>
              <a:t>‹#›</a:t>
            </a:fld>
            <a:endParaRPr lang="en-US"/>
          </a:p>
        </p:txBody>
      </p:sp>
    </p:spTree>
    <p:extLst>
      <p:ext uri="{BB962C8B-B14F-4D97-AF65-F5344CB8AC3E}">
        <p14:creationId xmlns:p14="http://schemas.microsoft.com/office/powerpoint/2010/main" val="57298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8369E-E1FC-46F3-B1A7-6CE181B25F34}" type="datetimeFigureOut">
              <a:rPr lang="en-US"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0AAB1B-8649-4555-BA0C-BEAC703A285C}" type="slidenum">
              <a:rPr lang="en-US" smtClean="0"/>
              <a:t>‹#›</a:t>
            </a:fld>
            <a:endParaRPr lang="en-US"/>
          </a:p>
        </p:txBody>
      </p:sp>
    </p:spTree>
    <p:extLst>
      <p:ext uri="{BB962C8B-B14F-4D97-AF65-F5344CB8AC3E}">
        <p14:creationId xmlns:p14="http://schemas.microsoft.com/office/powerpoint/2010/main" val="425359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8369E-E1FC-46F3-B1A7-6CE181B25F34}" type="datetimeFigureOut">
              <a:rPr lang="en-US" smtClean="0"/>
              <a:t>4/11/2016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AAB1B-8649-4555-BA0C-BEAC703A285C}" type="slidenum">
              <a:rPr lang="en-US" smtClean="0"/>
              <a:t>‹#›</a:t>
            </a:fld>
            <a:endParaRPr lang="en-US"/>
          </a:p>
        </p:txBody>
      </p:sp>
    </p:spTree>
    <p:extLst>
      <p:ext uri="{BB962C8B-B14F-4D97-AF65-F5344CB8AC3E}">
        <p14:creationId xmlns:p14="http://schemas.microsoft.com/office/powerpoint/2010/main" val="2466090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t>
            </a:r>
            <a:r>
              <a:rPr lang="en-US" smtClean="0"/>
              <a:t>nother algorithm example</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947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body" idx="1"/>
          </p:nvPr>
        </p:nvSpPr>
        <p:spPr/>
        <p:txBody>
          <a:bodyPr/>
          <a:lstStyle/>
          <a:p>
            <a:pPr eaLnBrk="1" hangingPunct="1">
              <a:buFont typeface="Wingdings" pitchFamily="2" charset="2"/>
              <a:buNone/>
            </a:pPr>
            <a:r>
              <a:rPr lang="en-US" altLang="en-US" sz="2100" smtClean="0">
                <a:latin typeface="Comic Sans MS" pitchFamily="66" charset="0"/>
              </a:rPr>
              <a:t>Calculate total amount of purchase for a movie theater patron.  Price for a matinee movie is $6.00.  Regular feature price is $8.50 for adults, $6.00 for children, and $6.50 for senior citizens.  A single patron may purchase multiple tickets.  </a:t>
            </a:r>
          </a:p>
          <a:p>
            <a:pPr eaLnBrk="1" hangingPunct="1">
              <a:buFont typeface="Wingdings" pitchFamily="2" charset="2"/>
              <a:buNone/>
            </a:pPr>
            <a:r>
              <a:rPr lang="en-US" altLang="en-US" sz="2100" smtClean="0">
                <a:latin typeface="Comic Sans MS" pitchFamily="66" charset="0"/>
              </a:rPr>
              <a:t>Ask for the necessary input.  Compute the total amount owed, accept the amount tendered. Check to see if amount tendered is sufficient and, if not, ask for the amount tendered until it is sufficient. Calculate and report amount of change to be given back, if necessary.</a:t>
            </a:r>
            <a:br>
              <a:rPr lang="en-US" altLang="en-US" sz="2100" smtClean="0">
                <a:latin typeface="Comic Sans MS" pitchFamily="66" charset="0"/>
              </a:rPr>
            </a:br>
            <a:r>
              <a:rPr lang="en-US" altLang="en-US" sz="2100" smtClean="0">
                <a:latin typeface="Comic Sans MS" pitchFamily="66" charset="0"/>
              </a:rPr>
              <a:t>Repeat until there are no more patrons.</a:t>
            </a:r>
            <a:endParaRPr lang="en-US" altLang="en-US" smtClean="0">
              <a:latin typeface="Comic Sans MS" pitchFamily="66" charset="0"/>
            </a:endParaRPr>
          </a:p>
        </p:txBody>
      </p:sp>
      <p:sp>
        <p:nvSpPr>
          <p:cNvPr id="18435" name="Text Box 7"/>
          <p:cNvSpPr txBox="1">
            <a:spLocks noChangeArrowheads="1"/>
          </p:cNvSpPr>
          <p:nvPr/>
        </p:nvSpPr>
        <p:spPr bwMode="auto">
          <a:xfrm>
            <a:off x="762000" y="533400"/>
            <a:ext cx="739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solidFill>
                  <a:schemeClr val="accent2"/>
                </a:solidFill>
              </a:rPr>
              <a:t>Produce an algorithm for the following problem.</a:t>
            </a:r>
          </a:p>
        </p:txBody>
      </p:sp>
    </p:spTree>
    <p:extLst>
      <p:ext uri="{BB962C8B-B14F-4D97-AF65-F5344CB8AC3E}">
        <p14:creationId xmlns:p14="http://schemas.microsoft.com/office/powerpoint/2010/main" val="2186126387"/>
      </p:ext>
    </p:extLst>
  </p:cSld>
  <p:clrMapOvr>
    <a:masterClrMapping/>
  </p:clrMapOvr>
  <p:transition>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793875" y="714375"/>
            <a:ext cx="1762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While (more patrons)</a:t>
            </a:r>
            <a:endParaRPr lang="en-US" altLang="en-US" sz="2800">
              <a:latin typeface="Times New Roman" charset="0"/>
            </a:endParaRPr>
          </a:p>
        </p:txBody>
      </p:sp>
      <p:sp>
        <p:nvSpPr>
          <p:cNvPr id="19459" name="Rectangle 3"/>
          <p:cNvSpPr>
            <a:spLocks noChangeArrowheads="1"/>
          </p:cNvSpPr>
          <p:nvPr/>
        </p:nvSpPr>
        <p:spPr bwMode="auto">
          <a:xfrm>
            <a:off x="2251075" y="962025"/>
            <a:ext cx="12715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if matinee then</a:t>
            </a:r>
            <a:endParaRPr lang="en-US" altLang="en-US" sz="2800">
              <a:latin typeface="Times New Roman" charset="0"/>
            </a:endParaRPr>
          </a:p>
        </p:txBody>
      </p:sp>
      <p:sp>
        <p:nvSpPr>
          <p:cNvPr id="19460" name="Rectangle 4"/>
          <p:cNvSpPr>
            <a:spLocks noChangeArrowheads="1"/>
          </p:cNvSpPr>
          <p:nvPr/>
        </p:nvSpPr>
        <p:spPr bwMode="auto">
          <a:xfrm>
            <a:off x="2708275" y="1209675"/>
            <a:ext cx="14382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ask for # tickets</a:t>
            </a:r>
            <a:endParaRPr lang="en-US" altLang="en-US" sz="2800">
              <a:latin typeface="Times New Roman" charset="0"/>
            </a:endParaRPr>
          </a:p>
        </p:txBody>
      </p:sp>
      <p:sp>
        <p:nvSpPr>
          <p:cNvPr id="19461" name="Rectangle 5"/>
          <p:cNvSpPr>
            <a:spLocks noChangeArrowheads="1"/>
          </p:cNvSpPr>
          <p:nvPr/>
        </p:nvSpPr>
        <p:spPr bwMode="auto">
          <a:xfrm>
            <a:off x="2708275" y="1457325"/>
            <a:ext cx="19288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cost = # tickets * 6.00</a:t>
            </a:r>
            <a:endParaRPr lang="en-US" altLang="en-US" sz="2800">
              <a:latin typeface="Times New Roman" charset="0"/>
            </a:endParaRPr>
          </a:p>
        </p:txBody>
      </p:sp>
      <p:sp>
        <p:nvSpPr>
          <p:cNvPr id="19462" name="Rectangle 6"/>
          <p:cNvSpPr>
            <a:spLocks noChangeArrowheads="1"/>
          </p:cNvSpPr>
          <p:nvPr/>
        </p:nvSpPr>
        <p:spPr bwMode="auto">
          <a:xfrm>
            <a:off x="2251075" y="1704975"/>
            <a:ext cx="3302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else</a:t>
            </a:r>
            <a:endParaRPr lang="en-US" altLang="en-US" sz="2800">
              <a:latin typeface="Times New Roman" charset="0"/>
            </a:endParaRPr>
          </a:p>
        </p:txBody>
      </p:sp>
      <p:sp>
        <p:nvSpPr>
          <p:cNvPr id="19463" name="Rectangle 7"/>
          <p:cNvSpPr>
            <a:spLocks noChangeArrowheads="1"/>
          </p:cNvSpPr>
          <p:nvPr/>
        </p:nvSpPr>
        <p:spPr bwMode="auto">
          <a:xfrm>
            <a:off x="2708275" y="1952625"/>
            <a:ext cx="1524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ask for # children</a:t>
            </a:r>
            <a:endParaRPr lang="en-US" altLang="en-US" sz="2800">
              <a:latin typeface="Times New Roman" charset="0"/>
            </a:endParaRPr>
          </a:p>
        </p:txBody>
      </p:sp>
      <p:sp>
        <p:nvSpPr>
          <p:cNvPr id="19464" name="Rectangle 8"/>
          <p:cNvSpPr>
            <a:spLocks noChangeArrowheads="1"/>
          </p:cNvSpPr>
          <p:nvPr/>
        </p:nvSpPr>
        <p:spPr bwMode="auto">
          <a:xfrm>
            <a:off x="2708275" y="2200275"/>
            <a:ext cx="13573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ask for # adults</a:t>
            </a:r>
            <a:endParaRPr lang="en-US" altLang="en-US" sz="2800">
              <a:latin typeface="Times New Roman" charset="0"/>
            </a:endParaRPr>
          </a:p>
        </p:txBody>
      </p:sp>
      <p:sp>
        <p:nvSpPr>
          <p:cNvPr id="19465" name="Rectangle 9"/>
          <p:cNvSpPr>
            <a:spLocks noChangeArrowheads="1"/>
          </p:cNvSpPr>
          <p:nvPr/>
        </p:nvSpPr>
        <p:spPr bwMode="auto">
          <a:xfrm>
            <a:off x="2708275" y="2449513"/>
            <a:ext cx="14430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ask for # seniors</a:t>
            </a:r>
            <a:endParaRPr lang="en-US" altLang="en-US" sz="2800">
              <a:latin typeface="Times New Roman" charset="0"/>
            </a:endParaRPr>
          </a:p>
        </p:txBody>
      </p:sp>
      <p:sp>
        <p:nvSpPr>
          <p:cNvPr id="19466" name="Rectangle 10"/>
          <p:cNvSpPr>
            <a:spLocks noChangeArrowheads="1"/>
          </p:cNvSpPr>
          <p:nvPr/>
        </p:nvSpPr>
        <p:spPr bwMode="auto">
          <a:xfrm>
            <a:off x="2708275" y="2695575"/>
            <a:ext cx="3371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cost = #children*6.00 + #adults* 8.50 +</a:t>
            </a:r>
            <a:endParaRPr lang="en-US" altLang="en-US" sz="2800">
              <a:latin typeface="Times New Roman" charset="0"/>
            </a:endParaRPr>
          </a:p>
        </p:txBody>
      </p:sp>
      <p:sp>
        <p:nvSpPr>
          <p:cNvPr id="19467" name="Rectangle 11"/>
          <p:cNvSpPr>
            <a:spLocks noChangeArrowheads="1"/>
          </p:cNvSpPr>
          <p:nvPr/>
        </p:nvSpPr>
        <p:spPr bwMode="auto">
          <a:xfrm>
            <a:off x="6096000" y="2667000"/>
            <a:ext cx="12160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#seniors*6.50</a:t>
            </a:r>
            <a:endParaRPr lang="en-US" altLang="en-US" sz="2800">
              <a:latin typeface="Times New Roman" charset="0"/>
            </a:endParaRPr>
          </a:p>
        </p:txBody>
      </p:sp>
      <p:sp>
        <p:nvSpPr>
          <p:cNvPr id="19468" name="Rectangle 12"/>
          <p:cNvSpPr>
            <a:spLocks noChangeArrowheads="1"/>
          </p:cNvSpPr>
          <p:nvPr/>
        </p:nvSpPr>
        <p:spPr bwMode="auto">
          <a:xfrm>
            <a:off x="2286000" y="2971800"/>
            <a:ext cx="9509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report cost</a:t>
            </a:r>
            <a:endParaRPr lang="en-US" altLang="en-US" sz="2800">
              <a:latin typeface="Times New Roman" charset="0"/>
            </a:endParaRPr>
          </a:p>
        </p:txBody>
      </p:sp>
      <p:sp>
        <p:nvSpPr>
          <p:cNvPr id="19469" name="Rectangle 13"/>
          <p:cNvSpPr>
            <a:spLocks noChangeArrowheads="1"/>
          </p:cNvSpPr>
          <p:nvPr/>
        </p:nvSpPr>
        <p:spPr bwMode="auto">
          <a:xfrm>
            <a:off x="2286000" y="3352800"/>
            <a:ext cx="1984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do</a:t>
            </a:r>
            <a:endParaRPr lang="en-US" altLang="en-US" sz="2800">
              <a:latin typeface="Times New Roman" charset="0"/>
            </a:endParaRPr>
          </a:p>
        </p:txBody>
      </p:sp>
      <p:sp>
        <p:nvSpPr>
          <p:cNvPr id="19470" name="Rectangle 14"/>
          <p:cNvSpPr>
            <a:spLocks noChangeArrowheads="1"/>
          </p:cNvSpPr>
          <p:nvPr/>
        </p:nvSpPr>
        <p:spPr bwMode="auto">
          <a:xfrm>
            <a:off x="2743200" y="3581400"/>
            <a:ext cx="20558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ask for amount tendered</a:t>
            </a:r>
            <a:endParaRPr lang="en-US" altLang="en-US" sz="2800">
              <a:latin typeface="Times New Roman" charset="0"/>
            </a:endParaRPr>
          </a:p>
        </p:txBody>
      </p:sp>
      <p:sp>
        <p:nvSpPr>
          <p:cNvPr id="19471" name="Rectangle 15"/>
          <p:cNvSpPr>
            <a:spLocks noChangeArrowheads="1"/>
          </p:cNvSpPr>
          <p:nvPr/>
        </p:nvSpPr>
        <p:spPr bwMode="auto">
          <a:xfrm>
            <a:off x="2708275" y="3935413"/>
            <a:ext cx="473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while </a:t>
            </a:r>
            <a:endParaRPr lang="en-US" altLang="en-US" sz="2800">
              <a:latin typeface="Times New Roman" charset="0"/>
            </a:endParaRPr>
          </a:p>
        </p:txBody>
      </p:sp>
      <p:sp>
        <p:nvSpPr>
          <p:cNvPr id="19472" name="Rectangle 16"/>
          <p:cNvSpPr>
            <a:spLocks noChangeArrowheads="1"/>
          </p:cNvSpPr>
          <p:nvPr/>
        </p:nvSpPr>
        <p:spPr bwMode="auto">
          <a:xfrm>
            <a:off x="3182938" y="3935413"/>
            <a:ext cx="14239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(tendered &lt; cost)</a:t>
            </a:r>
            <a:endParaRPr lang="en-US" altLang="en-US" sz="2800">
              <a:latin typeface="Times New Roman" charset="0"/>
            </a:endParaRPr>
          </a:p>
        </p:txBody>
      </p:sp>
      <p:sp>
        <p:nvSpPr>
          <p:cNvPr id="19473" name="Rectangle 17"/>
          <p:cNvSpPr>
            <a:spLocks noChangeArrowheads="1"/>
          </p:cNvSpPr>
          <p:nvPr/>
        </p:nvSpPr>
        <p:spPr bwMode="auto">
          <a:xfrm>
            <a:off x="2251075" y="4430713"/>
            <a:ext cx="20653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change = tendered - cost</a:t>
            </a:r>
            <a:endParaRPr lang="en-US" altLang="en-US" sz="2800">
              <a:latin typeface="Times New Roman" charset="0"/>
            </a:endParaRPr>
          </a:p>
        </p:txBody>
      </p:sp>
      <p:sp>
        <p:nvSpPr>
          <p:cNvPr id="19474" name="Rectangle 18"/>
          <p:cNvSpPr>
            <a:spLocks noChangeArrowheads="1"/>
          </p:cNvSpPr>
          <p:nvPr/>
        </p:nvSpPr>
        <p:spPr bwMode="auto">
          <a:xfrm>
            <a:off x="2251075" y="4678363"/>
            <a:ext cx="11731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if (change &gt; 0)</a:t>
            </a:r>
            <a:endParaRPr lang="en-US" altLang="en-US" sz="2800">
              <a:latin typeface="Times New Roman" charset="0"/>
            </a:endParaRPr>
          </a:p>
        </p:txBody>
      </p:sp>
      <p:sp>
        <p:nvSpPr>
          <p:cNvPr id="19475" name="Rectangle 19"/>
          <p:cNvSpPr>
            <a:spLocks noChangeArrowheads="1"/>
          </p:cNvSpPr>
          <p:nvPr/>
        </p:nvSpPr>
        <p:spPr bwMode="auto">
          <a:xfrm>
            <a:off x="2708275" y="4926013"/>
            <a:ext cx="18081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report change amount</a:t>
            </a:r>
            <a:endParaRPr lang="en-US" altLang="en-US" sz="2800">
              <a:latin typeface="Times New Roman" charset="0"/>
            </a:endParaRPr>
          </a:p>
        </p:txBody>
      </p:sp>
      <p:sp>
        <p:nvSpPr>
          <p:cNvPr id="19476" name="Rectangle 20"/>
          <p:cNvSpPr>
            <a:spLocks noChangeArrowheads="1"/>
          </p:cNvSpPr>
          <p:nvPr/>
        </p:nvSpPr>
        <p:spPr bwMode="auto">
          <a:xfrm>
            <a:off x="2251075" y="5173663"/>
            <a:ext cx="29003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print “Thank you, enjoy your show!”</a:t>
            </a:r>
            <a:endParaRPr lang="en-US" altLang="en-US" sz="2800">
              <a:latin typeface="Times New Roman" charset="0"/>
            </a:endParaRPr>
          </a:p>
        </p:txBody>
      </p:sp>
      <p:sp>
        <p:nvSpPr>
          <p:cNvPr id="19477" name="Rectangle 21"/>
          <p:cNvSpPr>
            <a:spLocks noChangeArrowheads="1"/>
          </p:cNvSpPr>
          <p:nvPr/>
        </p:nvSpPr>
        <p:spPr bwMode="auto">
          <a:xfrm>
            <a:off x="1793875" y="5668963"/>
            <a:ext cx="26019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a:solidFill>
                  <a:srgbClr val="000000"/>
                </a:solidFill>
                <a:latin typeface="Comic Sans MS" pitchFamily="66" charset="0"/>
              </a:rPr>
              <a:t>print “End of daily ticket sales”</a:t>
            </a:r>
            <a:endParaRPr lang="en-US" altLang="en-US" sz="2800">
              <a:latin typeface="Times New Roman" charset="0"/>
            </a:endParaRPr>
          </a:p>
        </p:txBody>
      </p:sp>
      <p:sp>
        <p:nvSpPr>
          <p:cNvPr id="19478" name="Line 22"/>
          <p:cNvSpPr>
            <a:spLocks noChangeShapeType="1"/>
          </p:cNvSpPr>
          <p:nvPr/>
        </p:nvSpPr>
        <p:spPr bwMode="auto">
          <a:xfrm>
            <a:off x="1905000" y="5562600"/>
            <a:ext cx="6858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9" name="Line 23"/>
          <p:cNvSpPr>
            <a:spLocks noChangeShapeType="1"/>
          </p:cNvSpPr>
          <p:nvPr/>
        </p:nvSpPr>
        <p:spPr bwMode="auto">
          <a:xfrm flipV="1">
            <a:off x="1905000" y="1066800"/>
            <a:ext cx="0" cy="4495800"/>
          </a:xfrm>
          <a:prstGeom prst="line">
            <a:avLst/>
          </a:prstGeom>
          <a:noFill/>
          <a:ln w="28575">
            <a:solidFill>
              <a:srgbClr val="FF0000"/>
            </a:solidFill>
            <a:round/>
            <a:headEnd/>
            <a:tailEnd type="triangle" w="lg" len="sm"/>
          </a:ln>
          <a:extLst>
            <a:ext uri="{909E8E84-426E-40DD-AFC4-6F175D3DCCD1}">
              <a14:hiddenFill xmlns:a14="http://schemas.microsoft.com/office/drawing/2010/main">
                <a:noFill/>
              </a14:hiddenFill>
            </a:ext>
          </a:extLst>
        </p:spPr>
        <p:txBody>
          <a:bodyPr wrap="none" anchor="ctr"/>
          <a:lstStyle/>
          <a:p>
            <a:endParaRPr lang="en-US"/>
          </a:p>
        </p:txBody>
      </p:sp>
      <p:sp>
        <p:nvSpPr>
          <p:cNvPr id="19480" name="Line 24"/>
          <p:cNvSpPr>
            <a:spLocks noChangeShapeType="1"/>
          </p:cNvSpPr>
          <p:nvPr/>
        </p:nvSpPr>
        <p:spPr bwMode="auto">
          <a:xfrm>
            <a:off x="2438400" y="4114800"/>
            <a:ext cx="2286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1" name="Line 25"/>
          <p:cNvSpPr>
            <a:spLocks noChangeShapeType="1"/>
          </p:cNvSpPr>
          <p:nvPr/>
        </p:nvSpPr>
        <p:spPr bwMode="auto">
          <a:xfrm flipV="1">
            <a:off x="2438400" y="3581400"/>
            <a:ext cx="0" cy="533400"/>
          </a:xfrm>
          <a:prstGeom prst="line">
            <a:avLst/>
          </a:prstGeom>
          <a:noFill/>
          <a:ln w="19050">
            <a:solidFill>
              <a:srgbClr val="FF0000"/>
            </a:solidFill>
            <a:round/>
            <a:headEnd/>
            <a:tailEnd type="triangle" w="lg"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49801092"/>
      </p:ext>
    </p:extLst>
  </p:cSld>
  <p:clrMapOvr>
    <a:masterClrMapping/>
  </p:clrMapOvr>
  <p:transition>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Words>
  <Application>Microsoft Office PowerPoint</Application>
  <PresentationFormat>On-screen Show (4:3)</PresentationFormat>
  <Paragraphs>26</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another algorithm example</vt:lpstr>
      <vt:lpstr>PowerPoint Presentation</vt:lpstr>
      <vt:lpstr>PowerPoint Presentation</vt:lpstr>
    </vt:vector>
  </TitlesOfParts>
  <Company>South Plains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algorithm example</dc:title>
  <dc:creator>Young, Charlotte M</dc:creator>
  <cp:lastModifiedBy>Young, Charlotte M</cp:lastModifiedBy>
  <cp:revision>1</cp:revision>
  <dcterms:created xsi:type="dcterms:W3CDTF">2016-04-11T14:27:22Z</dcterms:created>
  <dcterms:modified xsi:type="dcterms:W3CDTF">2016-04-11T14:28:09Z</dcterms:modified>
</cp:coreProperties>
</file>