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0" autoAdjust="0"/>
    <p:restoredTop sz="93298" autoAdjust="0"/>
  </p:normalViewPr>
  <p:slideViewPr>
    <p:cSldViewPr>
      <p:cViewPr>
        <p:scale>
          <a:sx n="69" d="100"/>
          <a:sy n="69" d="100"/>
        </p:scale>
        <p:origin x="-1596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24B0F-7D5D-4D6C-92BA-C41362977F6C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B21C-8B21-4544-B6F4-5251ACBC9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909B-8994-409A-85CD-1FFB5BB131C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6A9BD-3DA8-421D-ACE8-960D5A69D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6A9BD-3DA8-421D-ACE8-960D5A69D2D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6A9BD-3DA8-421D-ACE8-960D5A69D2D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82EDBD-46CE-410D-A034-041382661C60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made by  Ema&amp;Cristiana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7DD5-6BC7-4669-9EA1-DE5BA438CBA2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 Ema&amp;Cristiana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6B10-5806-4CDF-918F-9F5DE3D3E10B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 Ema&amp;Cristiana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E4F8E6-1981-4CC5-96CA-3B1333EDF31F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made by  Ema&amp;Cristiana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7CCC750-EE97-4696-979E-7498547A209C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made by  Ema&amp;Cristiana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4FF6-1F3E-4AD0-9212-A9E9BC7C8D5F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 Ema&amp;Cristiana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CE9F-CF38-40D5-B010-9C2A2F45CFE6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 Ema&amp;Cristiana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01FF5A-24C6-48F4-8B1A-E0AC6173B8E2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made by  Ema&amp;Cristiana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32B-65DF-4EE7-8226-54551E5404A2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 Ema&amp;Cristiana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B148E8-9B46-44BC-8FB3-7EA407956441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made by  Ema&amp;Cristiana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3979FD-6560-40F9-8DAD-CB7D4B339EA4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made by  Ema&amp;Cristiana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D3B9C35-675F-4833-BE9C-A158B6307C89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made by  Ema&amp;Cristiana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1DB4A8D-AE49-4099-AECB-63785E69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629400" cy="1894362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Conexitate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44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grafuri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neorientate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14400" y="609600"/>
            <a:ext cx="6848475" cy="1438275"/>
            <a:chOff x="914400" y="457200"/>
            <a:chExt cx="6848475" cy="1438275"/>
          </a:xfrm>
        </p:grpSpPr>
        <p:pic>
          <p:nvPicPr>
            <p:cNvPr id="10242" name="Picture 2" descr="C:\Documents and Settings\Oana\Desktop\prob3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457200"/>
              <a:ext cx="6848475" cy="143827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066800" y="6096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4.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0" y="2514600"/>
            <a:ext cx="7848600" cy="1143000"/>
            <a:chOff x="762000" y="1905000"/>
            <a:chExt cx="7848600" cy="1143000"/>
          </a:xfrm>
        </p:grpSpPr>
        <p:pic>
          <p:nvPicPr>
            <p:cNvPr id="10243" name="Picture 3" descr="C:\Documents and Settings\Oana\Desktop\prob4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905000"/>
              <a:ext cx="7848600" cy="11430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914400" y="21336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5.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26720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Action Button: Custom 12">
            <a:hlinkClick r:id="" action="ppaction://noaction" highlightClick="1"/>
          </p:cNvPr>
          <p:cNvSpPr/>
          <p:nvPr/>
        </p:nvSpPr>
        <p:spPr>
          <a:xfrm>
            <a:off x="8153400" y="6553200"/>
            <a:ext cx="9906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5" action="ppaction://hlinksldjump"/>
              </a:rPr>
              <a:t>cuprins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752600" cy="868362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REZOLV</a:t>
            </a:r>
            <a:r>
              <a:rPr lang="ro-RO" sz="22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81000" y="990600"/>
            <a:ext cx="8230315" cy="5539173"/>
            <a:chOff x="381000" y="990600"/>
            <a:chExt cx="8230315" cy="5539173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9906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1.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1266" name="Picture 2" descr="C:\Documents and Settings\Oana\Desktop\rez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599" y="990601"/>
              <a:ext cx="6953658" cy="5539172"/>
            </a:xfrm>
            <a:prstGeom prst="rect">
              <a:avLst/>
            </a:prstGeom>
            <a:noFill/>
          </p:spPr>
        </p:pic>
        <p:pic>
          <p:nvPicPr>
            <p:cNvPr id="11267" name="Picture 3" descr="C:\Documents and Settings\Oana\Local Settings\Temporary Internet Files\Content.IE5\SK0G5O7B\MP910220965[2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1905000"/>
              <a:ext cx="2743915" cy="2741935"/>
            </a:xfrm>
            <a:prstGeom prst="rect">
              <a:avLst/>
            </a:prstGeom>
            <a:noFill/>
          </p:spPr>
        </p:pic>
      </p:grpSp>
      <p:sp>
        <p:nvSpPr>
          <p:cNvPr id="11" name="Action Button: Custom 10">
            <a:hlinkClick r:id="" action="ppaction://noaction" highlightClick="1"/>
          </p:cNvPr>
          <p:cNvSpPr/>
          <p:nvPr/>
        </p:nvSpPr>
        <p:spPr>
          <a:xfrm>
            <a:off x="8153400" y="6553200"/>
            <a:ext cx="9906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4" action="ppaction://hlinksldjump"/>
              </a:rPr>
              <a:t>cuprins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45720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2.raspuns:b.56 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Avem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muchii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formand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conexe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Din 60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scadem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raman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54 de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izoltate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adica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54 de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componente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conexe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r>
              <a:rPr lang="en-US" sz="1600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Numarul</a:t>
            </a:r>
            <a:r>
              <a:rPr lang="en-US" sz="16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total al </a:t>
            </a:r>
            <a:r>
              <a:rPr lang="en-US" sz="1600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componentelor</a:t>
            </a:r>
            <a:r>
              <a:rPr lang="en-US" sz="16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conexe</a:t>
            </a:r>
            <a:r>
              <a:rPr lang="en-US" sz="16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este</a:t>
            </a:r>
            <a:r>
              <a:rPr lang="en-US" sz="16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54+2=56</a:t>
            </a:r>
            <a:endParaRPr lang="en-US" sz="16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8200" y="68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828801"/>
            <a:ext cx="45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66800" y="2362200"/>
            <a:ext cx="7086600" cy="3810000"/>
            <a:chOff x="1066800" y="2362200"/>
            <a:chExt cx="7086600" cy="3810000"/>
          </a:xfrm>
        </p:grpSpPr>
        <p:sp>
          <p:nvSpPr>
            <p:cNvPr id="10" name="Oval 9"/>
            <p:cNvSpPr/>
            <p:nvPr/>
          </p:nvSpPr>
          <p:spPr>
            <a:xfrm>
              <a:off x="1066800" y="2362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600200" y="26670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276600" y="2362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0" idx="4"/>
            </p:cNvCxnSpPr>
            <p:nvPr/>
          </p:nvCxnSpPr>
          <p:spPr>
            <a:xfrm rot="5400000">
              <a:off x="914400" y="3352800"/>
              <a:ext cx="914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066800" y="3810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16" idx="6"/>
              <a:endCxn id="13" idx="4"/>
            </p:cNvCxnSpPr>
            <p:nvPr/>
          </p:nvCxnSpPr>
          <p:spPr>
            <a:xfrm flipV="1">
              <a:off x="1676400" y="2895600"/>
              <a:ext cx="1905000" cy="118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419600" y="3733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743200" y="47244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7543800" y="37338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267200" y="56388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13" idx="5"/>
            </p:cNvCxnSpPr>
            <p:nvPr/>
          </p:nvCxnSpPr>
          <p:spPr>
            <a:xfrm rot="16200000" flipH="1">
              <a:off x="3726305" y="2888106"/>
              <a:ext cx="916317" cy="775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6"/>
            </p:cNvCxnSpPr>
            <p:nvPr/>
          </p:nvCxnSpPr>
          <p:spPr>
            <a:xfrm>
              <a:off x="3886200" y="2628900"/>
              <a:ext cx="3810000" cy="1104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4"/>
              <a:endCxn id="20" idx="0"/>
            </p:cNvCxnSpPr>
            <p:nvPr/>
          </p:nvCxnSpPr>
          <p:spPr>
            <a:xfrm rot="5400000">
              <a:off x="2400300" y="3543300"/>
              <a:ext cx="18288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9" idx="6"/>
              <a:endCxn id="21" idx="2"/>
            </p:cNvCxnSpPr>
            <p:nvPr/>
          </p:nvCxnSpPr>
          <p:spPr>
            <a:xfrm>
              <a:off x="4953000" y="4000500"/>
              <a:ext cx="2590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0" idx="5"/>
              <a:endCxn id="22" idx="1"/>
            </p:cNvCxnSpPr>
            <p:nvPr/>
          </p:nvCxnSpPr>
          <p:spPr>
            <a:xfrm rot="16200000" flipH="1">
              <a:off x="3541385" y="4901826"/>
              <a:ext cx="537230" cy="1092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7"/>
              <a:endCxn id="21" idx="3"/>
            </p:cNvCxnSpPr>
            <p:nvPr/>
          </p:nvCxnSpPr>
          <p:spPr>
            <a:xfrm rot="5400000" flipH="1" flipV="1">
              <a:off x="5446385" y="3530226"/>
              <a:ext cx="1527830" cy="2845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rot="5400000">
            <a:off x="1943100" y="26289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43000" y="32766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362200" y="34290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7200" y="6027003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Raspuns:3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Raman 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izolate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(1,3)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componenta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conexa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(2,4,5,6,7)--&gt;3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conexe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Action Button: Custom 46">
            <a:hlinkClick r:id="" action="ppaction://noaction" highlightClick="1"/>
          </p:cNvPr>
          <p:cNvSpPr/>
          <p:nvPr/>
        </p:nvSpPr>
        <p:spPr>
          <a:xfrm>
            <a:off x="8153400" y="6553200"/>
            <a:ext cx="9906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2" action="ppaction://hlinksldjump"/>
              </a:rPr>
              <a:t>cuprins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09600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4.raspuns:b.4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raman 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noduri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izolate+1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componenta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conexa3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componente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conexe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3716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5.Trebuie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adaugam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12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muchii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cat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putine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Folosim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formula :n(n-1)/2,n-numarul de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(formula ne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ajuta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aflam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numarul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muchiilor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graf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neorientat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6(6-1)/2=15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intre 6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noduri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putem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ingloba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15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muchiiavem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6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noduri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care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formeaza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componenta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conexa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14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noduri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izolate1+14=15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componente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conexe</a:t>
            </a:r>
            <a:endParaRPr lang="en-US" sz="16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Raspuns:d.15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3" descr="C:\Documents and Settings\Oana\Local Settings\Temporary Internet Files\Content.IE5\HOGMTG29\dglxasset[4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953000"/>
            <a:ext cx="2679826" cy="1490804"/>
          </a:xfrm>
          <a:prstGeom prst="rect">
            <a:avLst/>
          </a:prstGeom>
          <a:noFill/>
        </p:spPr>
      </p:pic>
      <p:sp>
        <p:nvSpPr>
          <p:cNvPr id="13" name="Action Button: Custom 12">
            <a:hlinkClick r:id="" action="ppaction://noaction" highlightClick="1"/>
          </p:cNvPr>
          <p:cNvSpPr/>
          <p:nvPr/>
        </p:nvSpPr>
        <p:spPr>
          <a:xfrm>
            <a:off x="8153400" y="6553200"/>
            <a:ext cx="9906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3" action="ppaction://hlinksldjump"/>
              </a:rPr>
              <a:t>cuprins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200" dirty="0" smtClean="0">
                <a:latin typeface="Times New Roman" pitchFamily="18" charset="0"/>
                <a:cs typeface="Times New Roman" pitchFamily="18" charset="0"/>
              </a:rPr>
              <a:t>Cuprins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6629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DEFINIŢIE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 </a:t>
            </a:r>
          </a:p>
          <a:p>
            <a:r>
              <a:rPr lang="ro-RO" sz="22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EXEMPL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E</a:t>
            </a:r>
            <a:r>
              <a:rPr lang="ro-RO" sz="22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 DE GRAF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URI</a:t>
            </a:r>
            <a:r>
              <a:rPr lang="ro-RO" sz="22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 CONEX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2200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COMPONENTĂ CONEXĂ</a:t>
            </a:r>
            <a:endParaRPr lang="en-US" sz="2200" dirty="0">
              <a:latin typeface="Times New Roman" pitchFamily="18" charset="0"/>
              <a:cs typeface="Times New Roman" pitchFamily="18" charset="0"/>
              <a:hlinkClick r:id="rId3" action="ppaction://hlinksldjump"/>
            </a:endParaRPr>
          </a:p>
          <a:p>
            <a:r>
              <a:rPr lang="ro-RO" sz="2200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EXEMPLE DE COMPONENTE CONEXE</a:t>
            </a:r>
            <a:endParaRPr lang="ro-RO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220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OBSERVAŢII</a:t>
            </a:r>
            <a:endParaRPr lang="ro-RO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2200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PROBLEME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REZOLV</a:t>
            </a:r>
            <a:r>
              <a:rPr lang="ro-RO" sz="220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RI</a:t>
            </a:r>
            <a:endParaRPr lang="ro-RO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sz="2200" dirty="0">
              <a:latin typeface="Times New Roman" pitchFamily="18" charset="0"/>
              <a:cs typeface="Times New Roman" pitchFamily="18" charset="0"/>
            </a:endParaRPr>
          </a:p>
          <a:p>
            <a:endParaRPr lang="ro-RO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sz="2200" dirty="0">
              <a:latin typeface="Times New Roman" pitchFamily="18" charset="0"/>
              <a:cs typeface="Times New Roman" pitchFamily="18" charset="0"/>
            </a:endParaRPr>
          </a:p>
          <a:p>
            <a:endParaRPr lang="ro-RO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/>
          </a:p>
          <a:p>
            <a:endParaRPr lang="en-US" dirty="0"/>
          </a:p>
        </p:txBody>
      </p:sp>
      <p:grpSp>
        <p:nvGrpSpPr>
          <p:cNvPr id="1092" name="Group 68"/>
          <p:cNvGrpSpPr>
            <a:grpSpLocks noChangeAspect="1"/>
          </p:cNvGrpSpPr>
          <p:nvPr/>
        </p:nvGrpSpPr>
        <p:grpSpPr bwMode="auto">
          <a:xfrm>
            <a:off x="4191000" y="2667000"/>
            <a:ext cx="4657439" cy="3984422"/>
            <a:chOff x="1968" y="2208"/>
            <a:chExt cx="2256" cy="1930"/>
          </a:xfrm>
        </p:grpSpPr>
        <p:sp>
          <p:nvSpPr>
            <p:cNvPr id="1091" name="AutoShape 67"/>
            <p:cNvSpPr>
              <a:spLocks noChangeAspect="1" noChangeArrowheads="1" noTextEdit="1"/>
            </p:cNvSpPr>
            <p:nvPr/>
          </p:nvSpPr>
          <p:spPr bwMode="auto">
            <a:xfrm>
              <a:off x="1968" y="2208"/>
              <a:ext cx="2256" cy="1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3067" y="3865"/>
              <a:ext cx="826" cy="253"/>
            </a:xfrm>
            <a:custGeom>
              <a:avLst/>
              <a:gdLst/>
              <a:ahLst/>
              <a:cxnLst>
                <a:cxn ang="0">
                  <a:pos x="826" y="253"/>
                </a:cxn>
                <a:cxn ang="0">
                  <a:pos x="773" y="243"/>
                </a:cxn>
                <a:cxn ang="0">
                  <a:pos x="722" y="234"/>
                </a:cxn>
                <a:cxn ang="0">
                  <a:pos x="673" y="223"/>
                </a:cxn>
                <a:cxn ang="0">
                  <a:pos x="626" y="213"/>
                </a:cxn>
                <a:cxn ang="0">
                  <a:pos x="580" y="203"/>
                </a:cxn>
                <a:cxn ang="0">
                  <a:pos x="536" y="192"/>
                </a:cxn>
                <a:cxn ang="0">
                  <a:pos x="495" y="181"/>
                </a:cxn>
                <a:cxn ang="0">
                  <a:pos x="455" y="171"/>
                </a:cxn>
                <a:cxn ang="0">
                  <a:pos x="417" y="160"/>
                </a:cxn>
                <a:cxn ang="0">
                  <a:pos x="379" y="149"/>
                </a:cxn>
                <a:cxn ang="0">
                  <a:pos x="345" y="139"/>
                </a:cxn>
                <a:cxn ang="0">
                  <a:pos x="312" y="128"/>
                </a:cxn>
                <a:cxn ang="0">
                  <a:pos x="281" y="118"/>
                </a:cxn>
                <a:cxn ang="0">
                  <a:pos x="251" y="108"/>
                </a:cxn>
                <a:cxn ang="0">
                  <a:pos x="224" y="98"/>
                </a:cxn>
                <a:cxn ang="0">
                  <a:pos x="197" y="88"/>
                </a:cxn>
                <a:cxn ang="0">
                  <a:pos x="172" y="79"/>
                </a:cxn>
                <a:cxn ang="0">
                  <a:pos x="150" y="70"/>
                </a:cxn>
                <a:cxn ang="0">
                  <a:pos x="129" y="62"/>
                </a:cxn>
                <a:cxn ang="0">
                  <a:pos x="110" y="53"/>
                </a:cxn>
                <a:cxn ang="0">
                  <a:pos x="91" y="46"/>
                </a:cxn>
                <a:cxn ang="0">
                  <a:pos x="75" y="38"/>
                </a:cxn>
                <a:cxn ang="0">
                  <a:pos x="60" y="31"/>
                </a:cxn>
                <a:cxn ang="0">
                  <a:pos x="48" y="25"/>
                </a:cxn>
                <a:cxn ang="0">
                  <a:pos x="37" y="19"/>
                </a:cxn>
                <a:cxn ang="0">
                  <a:pos x="26" y="15"/>
                </a:cxn>
                <a:cxn ang="0">
                  <a:pos x="19" y="11"/>
                </a:cxn>
                <a:cxn ang="0">
                  <a:pos x="11" y="6"/>
                </a:cxn>
                <a:cxn ang="0">
                  <a:pos x="6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826" y="253"/>
                </a:cxn>
              </a:cxnLst>
              <a:rect l="0" t="0" r="r" b="b"/>
              <a:pathLst>
                <a:path w="826" h="253">
                  <a:moveTo>
                    <a:pt x="826" y="253"/>
                  </a:moveTo>
                  <a:lnTo>
                    <a:pt x="773" y="243"/>
                  </a:lnTo>
                  <a:lnTo>
                    <a:pt x="722" y="234"/>
                  </a:lnTo>
                  <a:lnTo>
                    <a:pt x="673" y="223"/>
                  </a:lnTo>
                  <a:lnTo>
                    <a:pt x="626" y="213"/>
                  </a:lnTo>
                  <a:lnTo>
                    <a:pt x="580" y="203"/>
                  </a:lnTo>
                  <a:lnTo>
                    <a:pt x="536" y="192"/>
                  </a:lnTo>
                  <a:lnTo>
                    <a:pt x="495" y="181"/>
                  </a:lnTo>
                  <a:lnTo>
                    <a:pt x="455" y="171"/>
                  </a:lnTo>
                  <a:lnTo>
                    <a:pt x="417" y="160"/>
                  </a:lnTo>
                  <a:lnTo>
                    <a:pt x="379" y="149"/>
                  </a:lnTo>
                  <a:lnTo>
                    <a:pt x="345" y="139"/>
                  </a:lnTo>
                  <a:lnTo>
                    <a:pt x="312" y="128"/>
                  </a:lnTo>
                  <a:lnTo>
                    <a:pt x="281" y="118"/>
                  </a:lnTo>
                  <a:lnTo>
                    <a:pt x="251" y="108"/>
                  </a:lnTo>
                  <a:lnTo>
                    <a:pt x="224" y="98"/>
                  </a:lnTo>
                  <a:lnTo>
                    <a:pt x="197" y="88"/>
                  </a:lnTo>
                  <a:lnTo>
                    <a:pt x="172" y="79"/>
                  </a:lnTo>
                  <a:lnTo>
                    <a:pt x="150" y="70"/>
                  </a:lnTo>
                  <a:lnTo>
                    <a:pt x="129" y="62"/>
                  </a:lnTo>
                  <a:lnTo>
                    <a:pt x="110" y="53"/>
                  </a:lnTo>
                  <a:lnTo>
                    <a:pt x="91" y="46"/>
                  </a:lnTo>
                  <a:lnTo>
                    <a:pt x="75" y="38"/>
                  </a:lnTo>
                  <a:lnTo>
                    <a:pt x="60" y="31"/>
                  </a:lnTo>
                  <a:lnTo>
                    <a:pt x="48" y="25"/>
                  </a:lnTo>
                  <a:lnTo>
                    <a:pt x="37" y="19"/>
                  </a:lnTo>
                  <a:lnTo>
                    <a:pt x="26" y="15"/>
                  </a:lnTo>
                  <a:lnTo>
                    <a:pt x="19" y="11"/>
                  </a:lnTo>
                  <a:lnTo>
                    <a:pt x="11" y="6"/>
                  </a:lnTo>
                  <a:lnTo>
                    <a:pt x="6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826" y="253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1996" y="2449"/>
              <a:ext cx="2216" cy="1636"/>
            </a:xfrm>
            <a:custGeom>
              <a:avLst/>
              <a:gdLst/>
              <a:ahLst/>
              <a:cxnLst>
                <a:cxn ang="0">
                  <a:pos x="505" y="74"/>
                </a:cxn>
                <a:cxn ang="0">
                  <a:pos x="519" y="68"/>
                </a:cxn>
                <a:cxn ang="0">
                  <a:pos x="545" y="59"/>
                </a:cxn>
                <a:cxn ang="0">
                  <a:pos x="582" y="46"/>
                </a:cxn>
                <a:cxn ang="0">
                  <a:pos x="628" y="32"/>
                </a:cxn>
                <a:cxn ang="0">
                  <a:pos x="682" y="19"/>
                </a:cxn>
                <a:cxn ang="0">
                  <a:pos x="743" y="9"/>
                </a:cxn>
                <a:cxn ang="0">
                  <a:pos x="808" y="2"/>
                </a:cxn>
                <a:cxn ang="0">
                  <a:pos x="875" y="1"/>
                </a:cxn>
                <a:cxn ang="0">
                  <a:pos x="946" y="7"/>
                </a:cxn>
                <a:cxn ang="0">
                  <a:pos x="1015" y="20"/>
                </a:cxn>
                <a:cxn ang="0">
                  <a:pos x="1083" y="46"/>
                </a:cxn>
                <a:cxn ang="0">
                  <a:pos x="1150" y="82"/>
                </a:cxn>
                <a:cxn ang="0">
                  <a:pos x="1210" y="132"/>
                </a:cxn>
                <a:cxn ang="0">
                  <a:pos x="1265" y="197"/>
                </a:cxn>
                <a:cxn ang="0">
                  <a:pos x="1312" y="279"/>
                </a:cxn>
                <a:cxn ang="0">
                  <a:pos x="1334" y="326"/>
                </a:cxn>
                <a:cxn ang="0">
                  <a:pos x="1346" y="321"/>
                </a:cxn>
                <a:cxn ang="0">
                  <a:pos x="1369" y="312"/>
                </a:cxn>
                <a:cxn ang="0">
                  <a:pos x="1403" y="299"/>
                </a:cxn>
                <a:cxn ang="0">
                  <a:pos x="1445" y="284"/>
                </a:cxn>
                <a:cxn ang="0">
                  <a:pos x="1494" y="268"/>
                </a:cxn>
                <a:cxn ang="0">
                  <a:pos x="1550" y="251"/>
                </a:cxn>
                <a:cxn ang="0">
                  <a:pos x="1609" y="235"/>
                </a:cxn>
                <a:cxn ang="0">
                  <a:pos x="1673" y="220"/>
                </a:cxn>
                <a:cxn ang="0">
                  <a:pos x="1739" y="208"/>
                </a:cxn>
                <a:cxn ang="0">
                  <a:pos x="1806" y="200"/>
                </a:cxn>
                <a:cxn ang="0">
                  <a:pos x="1872" y="195"/>
                </a:cxn>
                <a:cxn ang="0">
                  <a:pos x="1937" y="196"/>
                </a:cxn>
                <a:cxn ang="0">
                  <a:pos x="1999" y="204"/>
                </a:cxn>
                <a:cxn ang="0">
                  <a:pos x="2056" y="219"/>
                </a:cxn>
                <a:cxn ang="0">
                  <a:pos x="2109" y="242"/>
                </a:cxn>
                <a:cxn ang="0">
                  <a:pos x="2048" y="445"/>
                </a:cxn>
                <a:cxn ang="0">
                  <a:pos x="1885" y="1636"/>
                </a:cxn>
                <a:cxn ang="0">
                  <a:pos x="1875" y="1634"/>
                </a:cxn>
                <a:cxn ang="0">
                  <a:pos x="1847" y="1627"/>
                </a:cxn>
                <a:cxn ang="0">
                  <a:pos x="1805" y="1616"/>
                </a:cxn>
                <a:cxn ang="0">
                  <a:pos x="1749" y="1604"/>
                </a:cxn>
                <a:cxn ang="0">
                  <a:pos x="1684" y="1588"/>
                </a:cxn>
                <a:cxn ang="0">
                  <a:pos x="1611" y="1570"/>
                </a:cxn>
                <a:cxn ang="0">
                  <a:pos x="1534" y="1549"/>
                </a:cxn>
                <a:cxn ang="0">
                  <a:pos x="1454" y="1529"/>
                </a:cxn>
                <a:cxn ang="0">
                  <a:pos x="1374" y="1508"/>
                </a:cxn>
                <a:cxn ang="0">
                  <a:pos x="1297" y="1486"/>
                </a:cxn>
                <a:cxn ang="0">
                  <a:pos x="1224" y="1465"/>
                </a:cxn>
                <a:cxn ang="0">
                  <a:pos x="1161" y="1446"/>
                </a:cxn>
                <a:cxn ang="0">
                  <a:pos x="1108" y="1428"/>
                </a:cxn>
                <a:cxn ang="0">
                  <a:pos x="1067" y="1412"/>
                </a:cxn>
                <a:cxn ang="0">
                  <a:pos x="1043" y="1399"/>
                </a:cxn>
                <a:cxn ang="0">
                  <a:pos x="1037" y="1388"/>
                </a:cxn>
                <a:cxn ang="0">
                  <a:pos x="1028" y="1404"/>
                </a:cxn>
                <a:cxn ang="0">
                  <a:pos x="1005" y="1431"/>
                </a:cxn>
                <a:cxn ang="0">
                  <a:pos x="964" y="1434"/>
                </a:cxn>
                <a:cxn ang="0">
                  <a:pos x="909" y="1384"/>
                </a:cxn>
                <a:cxn ang="0">
                  <a:pos x="0" y="1206"/>
                </a:cxn>
                <a:cxn ang="0">
                  <a:pos x="18" y="1166"/>
                </a:cxn>
                <a:cxn ang="0">
                  <a:pos x="67" y="1058"/>
                </a:cxn>
                <a:cxn ang="0">
                  <a:pos x="137" y="904"/>
                </a:cxn>
                <a:cxn ang="0">
                  <a:pos x="219" y="720"/>
                </a:cxn>
                <a:cxn ang="0">
                  <a:pos x="307" y="526"/>
                </a:cxn>
                <a:cxn ang="0">
                  <a:pos x="389" y="342"/>
                </a:cxn>
                <a:cxn ang="0">
                  <a:pos x="457" y="185"/>
                </a:cxn>
                <a:cxn ang="0">
                  <a:pos x="503" y="75"/>
                </a:cxn>
              </a:cxnLst>
              <a:rect l="0" t="0" r="r" b="b"/>
              <a:pathLst>
                <a:path w="2216" h="1636">
                  <a:moveTo>
                    <a:pt x="503" y="75"/>
                  </a:moveTo>
                  <a:lnTo>
                    <a:pt x="505" y="74"/>
                  </a:lnTo>
                  <a:lnTo>
                    <a:pt x="511" y="72"/>
                  </a:lnTo>
                  <a:lnTo>
                    <a:pt x="519" y="68"/>
                  </a:lnTo>
                  <a:lnTo>
                    <a:pt x="531" y="64"/>
                  </a:lnTo>
                  <a:lnTo>
                    <a:pt x="545" y="59"/>
                  </a:lnTo>
                  <a:lnTo>
                    <a:pt x="562" y="52"/>
                  </a:lnTo>
                  <a:lnTo>
                    <a:pt x="582" y="46"/>
                  </a:lnTo>
                  <a:lnTo>
                    <a:pt x="605" y="40"/>
                  </a:lnTo>
                  <a:lnTo>
                    <a:pt x="628" y="32"/>
                  </a:lnTo>
                  <a:lnTo>
                    <a:pt x="655" y="26"/>
                  </a:lnTo>
                  <a:lnTo>
                    <a:pt x="682" y="19"/>
                  </a:lnTo>
                  <a:lnTo>
                    <a:pt x="712" y="14"/>
                  </a:lnTo>
                  <a:lnTo>
                    <a:pt x="743" y="9"/>
                  </a:lnTo>
                  <a:lnTo>
                    <a:pt x="775" y="4"/>
                  </a:lnTo>
                  <a:lnTo>
                    <a:pt x="808" y="2"/>
                  </a:lnTo>
                  <a:lnTo>
                    <a:pt x="841" y="0"/>
                  </a:lnTo>
                  <a:lnTo>
                    <a:pt x="875" y="1"/>
                  </a:lnTo>
                  <a:lnTo>
                    <a:pt x="911" y="2"/>
                  </a:lnTo>
                  <a:lnTo>
                    <a:pt x="946" y="7"/>
                  </a:lnTo>
                  <a:lnTo>
                    <a:pt x="981" y="13"/>
                  </a:lnTo>
                  <a:lnTo>
                    <a:pt x="1015" y="20"/>
                  </a:lnTo>
                  <a:lnTo>
                    <a:pt x="1050" y="32"/>
                  </a:lnTo>
                  <a:lnTo>
                    <a:pt x="1083" y="46"/>
                  </a:lnTo>
                  <a:lnTo>
                    <a:pt x="1117" y="62"/>
                  </a:lnTo>
                  <a:lnTo>
                    <a:pt x="1150" y="82"/>
                  </a:lnTo>
                  <a:lnTo>
                    <a:pt x="1181" y="106"/>
                  </a:lnTo>
                  <a:lnTo>
                    <a:pt x="1210" y="132"/>
                  </a:lnTo>
                  <a:lnTo>
                    <a:pt x="1238" y="162"/>
                  </a:lnTo>
                  <a:lnTo>
                    <a:pt x="1265" y="197"/>
                  </a:lnTo>
                  <a:lnTo>
                    <a:pt x="1289" y="236"/>
                  </a:lnTo>
                  <a:lnTo>
                    <a:pt x="1312" y="279"/>
                  </a:lnTo>
                  <a:lnTo>
                    <a:pt x="1332" y="327"/>
                  </a:lnTo>
                  <a:lnTo>
                    <a:pt x="1334" y="326"/>
                  </a:lnTo>
                  <a:lnTo>
                    <a:pt x="1338" y="323"/>
                  </a:lnTo>
                  <a:lnTo>
                    <a:pt x="1346" y="321"/>
                  </a:lnTo>
                  <a:lnTo>
                    <a:pt x="1357" y="317"/>
                  </a:lnTo>
                  <a:lnTo>
                    <a:pt x="1369" y="312"/>
                  </a:lnTo>
                  <a:lnTo>
                    <a:pt x="1385" y="305"/>
                  </a:lnTo>
                  <a:lnTo>
                    <a:pt x="1403" y="299"/>
                  </a:lnTo>
                  <a:lnTo>
                    <a:pt x="1423" y="291"/>
                  </a:lnTo>
                  <a:lnTo>
                    <a:pt x="1445" y="284"/>
                  </a:lnTo>
                  <a:lnTo>
                    <a:pt x="1469" y="275"/>
                  </a:lnTo>
                  <a:lnTo>
                    <a:pt x="1494" y="268"/>
                  </a:lnTo>
                  <a:lnTo>
                    <a:pt x="1521" y="259"/>
                  </a:lnTo>
                  <a:lnTo>
                    <a:pt x="1550" y="251"/>
                  </a:lnTo>
                  <a:lnTo>
                    <a:pt x="1579" y="242"/>
                  </a:lnTo>
                  <a:lnTo>
                    <a:pt x="1609" y="235"/>
                  </a:lnTo>
                  <a:lnTo>
                    <a:pt x="1641" y="227"/>
                  </a:lnTo>
                  <a:lnTo>
                    <a:pt x="1673" y="220"/>
                  </a:lnTo>
                  <a:lnTo>
                    <a:pt x="1706" y="213"/>
                  </a:lnTo>
                  <a:lnTo>
                    <a:pt x="1739" y="208"/>
                  </a:lnTo>
                  <a:lnTo>
                    <a:pt x="1773" y="203"/>
                  </a:lnTo>
                  <a:lnTo>
                    <a:pt x="1806" y="200"/>
                  </a:lnTo>
                  <a:lnTo>
                    <a:pt x="1839" y="196"/>
                  </a:lnTo>
                  <a:lnTo>
                    <a:pt x="1872" y="195"/>
                  </a:lnTo>
                  <a:lnTo>
                    <a:pt x="1905" y="195"/>
                  </a:lnTo>
                  <a:lnTo>
                    <a:pt x="1937" y="196"/>
                  </a:lnTo>
                  <a:lnTo>
                    <a:pt x="1968" y="200"/>
                  </a:lnTo>
                  <a:lnTo>
                    <a:pt x="1999" y="204"/>
                  </a:lnTo>
                  <a:lnTo>
                    <a:pt x="2029" y="210"/>
                  </a:lnTo>
                  <a:lnTo>
                    <a:pt x="2056" y="219"/>
                  </a:lnTo>
                  <a:lnTo>
                    <a:pt x="2083" y="229"/>
                  </a:lnTo>
                  <a:lnTo>
                    <a:pt x="2109" y="242"/>
                  </a:lnTo>
                  <a:lnTo>
                    <a:pt x="2132" y="257"/>
                  </a:lnTo>
                  <a:lnTo>
                    <a:pt x="2048" y="445"/>
                  </a:lnTo>
                  <a:lnTo>
                    <a:pt x="2216" y="505"/>
                  </a:lnTo>
                  <a:lnTo>
                    <a:pt x="1885" y="1636"/>
                  </a:lnTo>
                  <a:lnTo>
                    <a:pt x="1882" y="1635"/>
                  </a:lnTo>
                  <a:lnTo>
                    <a:pt x="1875" y="1634"/>
                  </a:lnTo>
                  <a:lnTo>
                    <a:pt x="1863" y="1630"/>
                  </a:lnTo>
                  <a:lnTo>
                    <a:pt x="1847" y="1627"/>
                  </a:lnTo>
                  <a:lnTo>
                    <a:pt x="1828" y="1622"/>
                  </a:lnTo>
                  <a:lnTo>
                    <a:pt x="1805" y="1616"/>
                  </a:lnTo>
                  <a:lnTo>
                    <a:pt x="1778" y="1610"/>
                  </a:lnTo>
                  <a:lnTo>
                    <a:pt x="1749" y="1604"/>
                  </a:lnTo>
                  <a:lnTo>
                    <a:pt x="1718" y="1595"/>
                  </a:lnTo>
                  <a:lnTo>
                    <a:pt x="1684" y="1588"/>
                  </a:lnTo>
                  <a:lnTo>
                    <a:pt x="1649" y="1578"/>
                  </a:lnTo>
                  <a:lnTo>
                    <a:pt x="1611" y="1570"/>
                  </a:lnTo>
                  <a:lnTo>
                    <a:pt x="1573" y="1560"/>
                  </a:lnTo>
                  <a:lnTo>
                    <a:pt x="1534" y="1549"/>
                  </a:lnTo>
                  <a:lnTo>
                    <a:pt x="1493" y="1540"/>
                  </a:lnTo>
                  <a:lnTo>
                    <a:pt x="1454" y="1529"/>
                  </a:lnTo>
                  <a:lnTo>
                    <a:pt x="1413" y="1518"/>
                  </a:lnTo>
                  <a:lnTo>
                    <a:pt x="1374" y="1508"/>
                  </a:lnTo>
                  <a:lnTo>
                    <a:pt x="1334" y="1497"/>
                  </a:lnTo>
                  <a:lnTo>
                    <a:pt x="1297" y="1486"/>
                  </a:lnTo>
                  <a:lnTo>
                    <a:pt x="1259" y="1476"/>
                  </a:lnTo>
                  <a:lnTo>
                    <a:pt x="1224" y="1465"/>
                  </a:lnTo>
                  <a:lnTo>
                    <a:pt x="1191" y="1455"/>
                  </a:lnTo>
                  <a:lnTo>
                    <a:pt x="1161" y="1446"/>
                  </a:lnTo>
                  <a:lnTo>
                    <a:pt x="1133" y="1436"/>
                  </a:lnTo>
                  <a:lnTo>
                    <a:pt x="1108" y="1428"/>
                  </a:lnTo>
                  <a:lnTo>
                    <a:pt x="1086" y="1419"/>
                  </a:lnTo>
                  <a:lnTo>
                    <a:pt x="1067" y="1412"/>
                  </a:lnTo>
                  <a:lnTo>
                    <a:pt x="1053" y="1404"/>
                  </a:lnTo>
                  <a:lnTo>
                    <a:pt x="1043" y="1399"/>
                  </a:lnTo>
                  <a:lnTo>
                    <a:pt x="1038" y="1392"/>
                  </a:lnTo>
                  <a:lnTo>
                    <a:pt x="1037" y="1388"/>
                  </a:lnTo>
                  <a:lnTo>
                    <a:pt x="1034" y="1392"/>
                  </a:lnTo>
                  <a:lnTo>
                    <a:pt x="1028" y="1404"/>
                  </a:lnTo>
                  <a:lnTo>
                    <a:pt x="1018" y="1418"/>
                  </a:lnTo>
                  <a:lnTo>
                    <a:pt x="1005" y="1431"/>
                  </a:lnTo>
                  <a:lnTo>
                    <a:pt x="986" y="1437"/>
                  </a:lnTo>
                  <a:lnTo>
                    <a:pt x="964" y="1434"/>
                  </a:lnTo>
                  <a:lnTo>
                    <a:pt x="938" y="1418"/>
                  </a:lnTo>
                  <a:lnTo>
                    <a:pt x="909" y="1384"/>
                  </a:lnTo>
                  <a:lnTo>
                    <a:pt x="73" y="1226"/>
                  </a:lnTo>
                  <a:lnTo>
                    <a:pt x="0" y="1206"/>
                  </a:lnTo>
                  <a:lnTo>
                    <a:pt x="4" y="1195"/>
                  </a:lnTo>
                  <a:lnTo>
                    <a:pt x="18" y="1166"/>
                  </a:lnTo>
                  <a:lnTo>
                    <a:pt x="39" y="1119"/>
                  </a:lnTo>
                  <a:lnTo>
                    <a:pt x="67" y="1058"/>
                  </a:lnTo>
                  <a:lnTo>
                    <a:pt x="100" y="986"/>
                  </a:lnTo>
                  <a:lnTo>
                    <a:pt x="137" y="904"/>
                  </a:lnTo>
                  <a:lnTo>
                    <a:pt x="177" y="814"/>
                  </a:lnTo>
                  <a:lnTo>
                    <a:pt x="219" y="720"/>
                  </a:lnTo>
                  <a:lnTo>
                    <a:pt x="263" y="623"/>
                  </a:lnTo>
                  <a:lnTo>
                    <a:pt x="307" y="526"/>
                  </a:lnTo>
                  <a:lnTo>
                    <a:pt x="350" y="431"/>
                  </a:lnTo>
                  <a:lnTo>
                    <a:pt x="389" y="342"/>
                  </a:lnTo>
                  <a:lnTo>
                    <a:pt x="425" y="258"/>
                  </a:lnTo>
                  <a:lnTo>
                    <a:pt x="457" y="185"/>
                  </a:lnTo>
                  <a:lnTo>
                    <a:pt x="484" y="123"/>
                  </a:lnTo>
                  <a:lnTo>
                    <a:pt x="503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2217" y="2520"/>
              <a:ext cx="648" cy="755"/>
            </a:xfrm>
            <a:custGeom>
              <a:avLst/>
              <a:gdLst/>
              <a:ahLst/>
              <a:cxnLst>
                <a:cxn ang="0">
                  <a:pos x="648" y="42"/>
                </a:cxn>
                <a:cxn ang="0">
                  <a:pos x="646" y="41"/>
                </a:cxn>
                <a:cxn ang="0">
                  <a:pos x="640" y="38"/>
                </a:cxn>
                <a:cxn ang="0">
                  <a:pos x="629" y="33"/>
                </a:cxn>
                <a:cxn ang="0">
                  <a:pos x="616" y="27"/>
                </a:cxn>
                <a:cxn ang="0">
                  <a:pos x="599" y="21"/>
                </a:cxn>
                <a:cxn ang="0">
                  <a:pos x="580" y="14"/>
                </a:cxn>
                <a:cxn ang="0">
                  <a:pos x="558" y="9"/>
                </a:cxn>
                <a:cxn ang="0">
                  <a:pos x="535" y="4"/>
                </a:cxn>
                <a:cxn ang="0">
                  <a:pos x="509" y="1"/>
                </a:cxn>
                <a:cxn ang="0">
                  <a:pos x="484" y="0"/>
                </a:cxn>
                <a:cxn ang="0">
                  <a:pos x="457" y="1"/>
                </a:cxn>
                <a:cxn ang="0">
                  <a:pos x="429" y="5"/>
                </a:cxn>
                <a:cxn ang="0">
                  <a:pos x="402" y="13"/>
                </a:cxn>
                <a:cxn ang="0">
                  <a:pos x="375" y="25"/>
                </a:cxn>
                <a:cxn ang="0">
                  <a:pos x="349" y="42"/>
                </a:cxn>
                <a:cxn ang="0">
                  <a:pos x="324" y="64"/>
                </a:cxn>
                <a:cxn ang="0">
                  <a:pos x="299" y="92"/>
                </a:cxn>
                <a:cxn ang="0">
                  <a:pos x="273" y="131"/>
                </a:cxn>
                <a:cxn ang="0">
                  <a:pos x="246" y="176"/>
                </a:cxn>
                <a:cxn ang="0">
                  <a:pos x="218" y="226"/>
                </a:cxn>
                <a:cxn ang="0">
                  <a:pos x="192" y="281"/>
                </a:cxn>
                <a:cxn ang="0">
                  <a:pos x="165" y="339"/>
                </a:cxn>
                <a:cxn ang="0">
                  <a:pos x="138" y="399"/>
                </a:cxn>
                <a:cxn ang="0">
                  <a:pos x="114" y="457"/>
                </a:cxn>
                <a:cxn ang="0">
                  <a:pos x="90" y="516"/>
                </a:cxn>
                <a:cxn ang="0">
                  <a:pos x="68" y="570"/>
                </a:cxn>
                <a:cxn ang="0">
                  <a:pos x="49" y="620"/>
                </a:cxn>
                <a:cxn ang="0">
                  <a:pos x="32" y="665"/>
                </a:cxn>
                <a:cxn ang="0">
                  <a:pos x="19" y="703"/>
                </a:cxn>
                <a:cxn ang="0">
                  <a:pos x="8" y="730"/>
                </a:cxn>
                <a:cxn ang="0">
                  <a:pos x="2" y="748"/>
                </a:cxn>
                <a:cxn ang="0">
                  <a:pos x="0" y="755"/>
                </a:cxn>
                <a:cxn ang="0">
                  <a:pos x="648" y="42"/>
                </a:cxn>
              </a:cxnLst>
              <a:rect l="0" t="0" r="r" b="b"/>
              <a:pathLst>
                <a:path w="648" h="755">
                  <a:moveTo>
                    <a:pt x="648" y="42"/>
                  </a:moveTo>
                  <a:lnTo>
                    <a:pt x="646" y="41"/>
                  </a:lnTo>
                  <a:lnTo>
                    <a:pt x="640" y="38"/>
                  </a:lnTo>
                  <a:lnTo>
                    <a:pt x="629" y="33"/>
                  </a:lnTo>
                  <a:lnTo>
                    <a:pt x="616" y="27"/>
                  </a:lnTo>
                  <a:lnTo>
                    <a:pt x="599" y="21"/>
                  </a:lnTo>
                  <a:lnTo>
                    <a:pt x="580" y="14"/>
                  </a:lnTo>
                  <a:lnTo>
                    <a:pt x="558" y="9"/>
                  </a:lnTo>
                  <a:lnTo>
                    <a:pt x="535" y="4"/>
                  </a:lnTo>
                  <a:lnTo>
                    <a:pt x="509" y="1"/>
                  </a:lnTo>
                  <a:lnTo>
                    <a:pt x="484" y="0"/>
                  </a:lnTo>
                  <a:lnTo>
                    <a:pt x="457" y="1"/>
                  </a:lnTo>
                  <a:lnTo>
                    <a:pt x="429" y="5"/>
                  </a:lnTo>
                  <a:lnTo>
                    <a:pt x="402" y="13"/>
                  </a:lnTo>
                  <a:lnTo>
                    <a:pt x="375" y="25"/>
                  </a:lnTo>
                  <a:lnTo>
                    <a:pt x="349" y="42"/>
                  </a:lnTo>
                  <a:lnTo>
                    <a:pt x="324" y="64"/>
                  </a:lnTo>
                  <a:lnTo>
                    <a:pt x="299" y="92"/>
                  </a:lnTo>
                  <a:lnTo>
                    <a:pt x="273" y="131"/>
                  </a:lnTo>
                  <a:lnTo>
                    <a:pt x="246" y="176"/>
                  </a:lnTo>
                  <a:lnTo>
                    <a:pt x="218" y="226"/>
                  </a:lnTo>
                  <a:lnTo>
                    <a:pt x="192" y="281"/>
                  </a:lnTo>
                  <a:lnTo>
                    <a:pt x="165" y="339"/>
                  </a:lnTo>
                  <a:lnTo>
                    <a:pt x="138" y="399"/>
                  </a:lnTo>
                  <a:lnTo>
                    <a:pt x="114" y="457"/>
                  </a:lnTo>
                  <a:lnTo>
                    <a:pt x="90" y="516"/>
                  </a:lnTo>
                  <a:lnTo>
                    <a:pt x="68" y="570"/>
                  </a:lnTo>
                  <a:lnTo>
                    <a:pt x="49" y="620"/>
                  </a:lnTo>
                  <a:lnTo>
                    <a:pt x="32" y="665"/>
                  </a:lnTo>
                  <a:lnTo>
                    <a:pt x="19" y="703"/>
                  </a:lnTo>
                  <a:lnTo>
                    <a:pt x="8" y="730"/>
                  </a:lnTo>
                  <a:lnTo>
                    <a:pt x="2" y="748"/>
                  </a:lnTo>
                  <a:lnTo>
                    <a:pt x="0" y="755"/>
                  </a:lnTo>
                  <a:lnTo>
                    <a:pt x="648" y="42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988" y="3658"/>
              <a:ext cx="833" cy="251"/>
            </a:xfrm>
            <a:custGeom>
              <a:avLst/>
              <a:gdLst/>
              <a:ahLst/>
              <a:cxnLst>
                <a:cxn ang="0">
                  <a:pos x="1" y="134"/>
                </a:cxn>
                <a:cxn ang="0">
                  <a:pos x="9" y="129"/>
                </a:cxn>
                <a:cxn ang="0">
                  <a:pos x="26" y="120"/>
                </a:cxn>
                <a:cxn ang="0">
                  <a:pos x="51" y="108"/>
                </a:cxn>
                <a:cxn ang="0">
                  <a:pos x="83" y="94"/>
                </a:cxn>
                <a:cxn ang="0">
                  <a:pos x="122" y="80"/>
                </a:cxn>
                <a:cxn ang="0">
                  <a:pos x="167" y="67"/>
                </a:cxn>
                <a:cxn ang="0">
                  <a:pos x="218" y="58"/>
                </a:cxn>
                <a:cxn ang="0">
                  <a:pos x="276" y="51"/>
                </a:cxn>
                <a:cxn ang="0">
                  <a:pos x="338" y="49"/>
                </a:cxn>
                <a:cxn ang="0">
                  <a:pos x="404" y="53"/>
                </a:cxn>
                <a:cxn ang="0">
                  <a:pos x="475" y="66"/>
                </a:cxn>
                <a:cxn ang="0">
                  <a:pos x="549" y="87"/>
                </a:cxn>
                <a:cxn ang="0">
                  <a:pos x="627" y="118"/>
                </a:cxn>
                <a:cxn ang="0">
                  <a:pos x="708" y="162"/>
                </a:cxn>
                <a:cxn ang="0">
                  <a:pos x="790" y="218"/>
                </a:cxn>
                <a:cxn ang="0">
                  <a:pos x="832" y="250"/>
                </a:cxn>
                <a:cxn ang="0">
                  <a:pos x="826" y="239"/>
                </a:cxn>
                <a:cxn ang="0">
                  <a:pos x="815" y="221"/>
                </a:cxn>
                <a:cxn ang="0">
                  <a:pos x="798" y="196"/>
                </a:cxn>
                <a:cxn ang="0">
                  <a:pos x="774" y="167"/>
                </a:cxn>
                <a:cxn ang="0">
                  <a:pos x="744" y="135"/>
                </a:cxn>
                <a:cxn ang="0">
                  <a:pos x="707" y="103"/>
                </a:cxn>
                <a:cxn ang="0">
                  <a:pos x="664" y="72"/>
                </a:cxn>
                <a:cxn ang="0">
                  <a:pos x="614" y="45"/>
                </a:cxn>
                <a:cxn ang="0">
                  <a:pos x="557" y="22"/>
                </a:cxn>
                <a:cxn ang="0">
                  <a:pos x="493" y="6"/>
                </a:cxn>
                <a:cxn ang="0">
                  <a:pos x="420" y="0"/>
                </a:cxn>
                <a:cxn ang="0">
                  <a:pos x="341" y="5"/>
                </a:cxn>
                <a:cxn ang="0">
                  <a:pos x="254" y="22"/>
                </a:cxn>
                <a:cxn ang="0">
                  <a:pos x="158" y="55"/>
                </a:cxn>
                <a:cxn ang="0">
                  <a:pos x="54" y="104"/>
                </a:cxn>
              </a:cxnLst>
              <a:rect l="0" t="0" r="r" b="b"/>
              <a:pathLst>
                <a:path w="833" h="251">
                  <a:moveTo>
                    <a:pt x="0" y="135"/>
                  </a:moveTo>
                  <a:lnTo>
                    <a:pt x="1" y="134"/>
                  </a:lnTo>
                  <a:lnTo>
                    <a:pt x="4" y="132"/>
                  </a:lnTo>
                  <a:lnTo>
                    <a:pt x="9" y="129"/>
                  </a:lnTo>
                  <a:lnTo>
                    <a:pt x="17" y="125"/>
                  </a:lnTo>
                  <a:lnTo>
                    <a:pt x="26" y="120"/>
                  </a:lnTo>
                  <a:lnTo>
                    <a:pt x="38" y="114"/>
                  </a:lnTo>
                  <a:lnTo>
                    <a:pt x="51" y="108"/>
                  </a:lnTo>
                  <a:lnTo>
                    <a:pt x="66" y="101"/>
                  </a:lnTo>
                  <a:lnTo>
                    <a:pt x="83" y="94"/>
                  </a:lnTo>
                  <a:lnTo>
                    <a:pt x="102" y="87"/>
                  </a:lnTo>
                  <a:lnTo>
                    <a:pt x="122" y="80"/>
                  </a:lnTo>
                  <a:lnTo>
                    <a:pt x="144" y="74"/>
                  </a:lnTo>
                  <a:lnTo>
                    <a:pt x="167" y="67"/>
                  </a:lnTo>
                  <a:lnTo>
                    <a:pt x="193" y="62"/>
                  </a:lnTo>
                  <a:lnTo>
                    <a:pt x="218" y="58"/>
                  </a:lnTo>
                  <a:lnTo>
                    <a:pt x="247" y="53"/>
                  </a:lnTo>
                  <a:lnTo>
                    <a:pt x="276" y="51"/>
                  </a:lnTo>
                  <a:lnTo>
                    <a:pt x="306" y="49"/>
                  </a:lnTo>
                  <a:lnTo>
                    <a:pt x="338" y="49"/>
                  </a:lnTo>
                  <a:lnTo>
                    <a:pt x="371" y="50"/>
                  </a:lnTo>
                  <a:lnTo>
                    <a:pt x="404" y="53"/>
                  </a:lnTo>
                  <a:lnTo>
                    <a:pt x="439" y="59"/>
                  </a:lnTo>
                  <a:lnTo>
                    <a:pt x="475" y="66"/>
                  </a:lnTo>
                  <a:lnTo>
                    <a:pt x="512" y="76"/>
                  </a:lnTo>
                  <a:lnTo>
                    <a:pt x="549" y="87"/>
                  </a:lnTo>
                  <a:lnTo>
                    <a:pt x="587" y="101"/>
                  </a:lnTo>
                  <a:lnTo>
                    <a:pt x="627" y="118"/>
                  </a:lnTo>
                  <a:lnTo>
                    <a:pt x="667" y="139"/>
                  </a:lnTo>
                  <a:lnTo>
                    <a:pt x="708" y="162"/>
                  </a:lnTo>
                  <a:lnTo>
                    <a:pt x="749" y="188"/>
                  </a:lnTo>
                  <a:lnTo>
                    <a:pt x="790" y="218"/>
                  </a:lnTo>
                  <a:lnTo>
                    <a:pt x="833" y="251"/>
                  </a:lnTo>
                  <a:lnTo>
                    <a:pt x="832" y="250"/>
                  </a:lnTo>
                  <a:lnTo>
                    <a:pt x="830" y="245"/>
                  </a:lnTo>
                  <a:lnTo>
                    <a:pt x="826" y="239"/>
                  </a:lnTo>
                  <a:lnTo>
                    <a:pt x="821" y="230"/>
                  </a:lnTo>
                  <a:lnTo>
                    <a:pt x="815" y="221"/>
                  </a:lnTo>
                  <a:lnTo>
                    <a:pt x="807" y="209"/>
                  </a:lnTo>
                  <a:lnTo>
                    <a:pt x="798" y="196"/>
                  </a:lnTo>
                  <a:lnTo>
                    <a:pt x="787" y="182"/>
                  </a:lnTo>
                  <a:lnTo>
                    <a:pt x="774" y="167"/>
                  </a:lnTo>
                  <a:lnTo>
                    <a:pt x="759" y="151"/>
                  </a:lnTo>
                  <a:lnTo>
                    <a:pt x="744" y="135"/>
                  </a:lnTo>
                  <a:lnTo>
                    <a:pt x="726" y="119"/>
                  </a:lnTo>
                  <a:lnTo>
                    <a:pt x="707" y="103"/>
                  </a:lnTo>
                  <a:lnTo>
                    <a:pt x="687" y="87"/>
                  </a:lnTo>
                  <a:lnTo>
                    <a:pt x="664" y="72"/>
                  </a:lnTo>
                  <a:lnTo>
                    <a:pt x="640" y="58"/>
                  </a:lnTo>
                  <a:lnTo>
                    <a:pt x="614" y="45"/>
                  </a:lnTo>
                  <a:lnTo>
                    <a:pt x="586" y="33"/>
                  </a:lnTo>
                  <a:lnTo>
                    <a:pt x="557" y="22"/>
                  </a:lnTo>
                  <a:lnTo>
                    <a:pt x="526" y="14"/>
                  </a:lnTo>
                  <a:lnTo>
                    <a:pt x="493" y="6"/>
                  </a:lnTo>
                  <a:lnTo>
                    <a:pt x="457" y="2"/>
                  </a:lnTo>
                  <a:lnTo>
                    <a:pt x="420" y="0"/>
                  </a:lnTo>
                  <a:lnTo>
                    <a:pt x="382" y="1"/>
                  </a:lnTo>
                  <a:lnTo>
                    <a:pt x="341" y="5"/>
                  </a:lnTo>
                  <a:lnTo>
                    <a:pt x="298" y="12"/>
                  </a:lnTo>
                  <a:lnTo>
                    <a:pt x="254" y="22"/>
                  </a:lnTo>
                  <a:lnTo>
                    <a:pt x="207" y="37"/>
                  </a:lnTo>
                  <a:lnTo>
                    <a:pt x="158" y="55"/>
                  </a:lnTo>
                  <a:lnTo>
                    <a:pt x="107" y="78"/>
                  </a:lnTo>
                  <a:lnTo>
                    <a:pt x="54" y="104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2532" y="2436"/>
              <a:ext cx="800" cy="307"/>
            </a:xfrm>
            <a:custGeom>
              <a:avLst/>
              <a:gdLst/>
              <a:ahLst/>
              <a:cxnLst>
                <a:cxn ang="0">
                  <a:pos x="2" y="64"/>
                </a:cxn>
                <a:cxn ang="0">
                  <a:pos x="16" y="61"/>
                </a:cxn>
                <a:cxn ang="0">
                  <a:pos x="44" y="56"/>
                </a:cxn>
                <a:cxn ang="0">
                  <a:pos x="81" y="49"/>
                </a:cxn>
                <a:cxn ang="0">
                  <a:pos x="129" y="42"/>
                </a:cxn>
                <a:cxn ang="0">
                  <a:pos x="185" y="37"/>
                </a:cxn>
                <a:cxn ang="0">
                  <a:pos x="246" y="33"/>
                </a:cxn>
                <a:cxn ang="0">
                  <a:pos x="311" y="33"/>
                </a:cxn>
                <a:cxn ang="0">
                  <a:pos x="379" y="38"/>
                </a:cxn>
                <a:cxn ang="0">
                  <a:pos x="448" y="46"/>
                </a:cxn>
                <a:cxn ang="0">
                  <a:pos x="515" y="62"/>
                </a:cxn>
                <a:cxn ang="0">
                  <a:pos x="582" y="85"/>
                </a:cxn>
                <a:cxn ang="0">
                  <a:pos x="642" y="116"/>
                </a:cxn>
                <a:cxn ang="0">
                  <a:pos x="698" y="156"/>
                </a:cxn>
                <a:cxn ang="0">
                  <a:pos x="746" y="207"/>
                </a:cxn>
                <a:cxn ang="0">
                  <a:pos x="785" y="270"/>
                </a:cxn>
                <a:cxn ang="0">
                  <a:pos x="800" y="305"/>
                </a:cxn>
                <a:cxn ang="0">
                  <a:pos x="797" y="295"/>
                </a:cxn>
                <a:cxn ang="0">
                  <a:pos x="792" y="277"/>
                </a:cxn>
                <a:cxn ang="0">
                  <a:pos x="781" y="251"/>
                </a:cxn>
                <a:cxn ang="0">
                  <a:pos x="766" y="220"/>
                </a:cxn>
                <a:cxn ang="0">
                  <a:pos x="746" y="186"/>
                </a:cxn>
                <a:cxn ang="0">
                  <a:pos x="719" y="151"/>
                </a:cxn>
                <a:cxn ang="0">
                  <a:pos x="685" y="114"/>
                </a:cxn>
                <a:cxn ang="0">
                  <a:pos x="643" y="81"/>
                </a:cxn>
                <a:cxn ang="0">
                  <a:pos x="592" y="52"/>
                </a:cxn>
                <a:cxn ang="0">
                  <a:pos x="533" y="27"/>
                </a:cxn>
                <a:cxn ang="0">
                  <a:pos x="462" y="9"/>
                </a:cxn>
                <a:cxn ang="0">
                  <a:pos x="381" y="0"/>
                </a:cxn>
                <a:cxn ang="0">
                  <a:pos x="288" y="2"/>
                </a:cxn>
                <a:cxn ang="0">
                  <a:pos x="183" y="16"/>
                </a:cxn>
                <a:cxn ang="0">
                  <a:pos x="64" y="44"/>
                </a:cxn>
              </a:cxnLst>
              <a:rect l="0" t="0" r="r" b="b"/>
              <a:pathLst>
                <a:path w="800" h="307">
                  <a:moveTo>
                    <a:pt x="0" y="64"/>
                  </a:moveTo>
                  <a:lnTo>
                    <a:pt x="2" y="64"/>
                  </a:lnTo>
                  <a:lnTo>
                    <a:pt x="8" y="62"/>
                  </a:lnTo>
                  <a:lnTo>
                    <a:pt x="16" y="61"/>
                  </a:lnTo>
                  <a:lnTo>
                    <a:pt x="29" y="58"/>
                  </a:lnTo>
                  <a:lnTo>
                    <a:pt x="44" y="56"/>
                  </a:lnTo>
                  <a:lnTo>
                    <a:pt x="61" y="53"/>
                  </a:lnTo>
                  <a:lnTo>
                    <a:pt x="81" y="49"/>
                  </a:lnTo>
                  <a:lnTo>
                    <a:pt x="105" y="45"/>
                  </a:lnTo>
                  <a:lnTo>
                    <a:pt x="129" y="42"/>
                  </a:lnTo>
                  <a:lnTo>
                    <a:pt x="156" y="40"/>
                  </a:lnTo>
                  <a:lnTo>
                    <a:pt x="185" y="37"/>
                  </a:lnTo>
                  <a:lnTo>
                    <a:pt x="215" y="34"/>
                  </a:lnTo>
                  <a:lnTo>
                    <a:pt x="246" y="33"/>
                  </a:lnTo>
                  <a:lnTo>
                    <a:pt x="278" y="33"/>
                  </a:lnTo>
                  <a:lnTo>
                    <a:pt x="311" y="33"/>
                  </a:lnTo>
                  <a:lnTo>
                    <a:pt x="345" y="34"/>
                  </a:lnTo>
                  <a:lnTo>
                    <a:pt x="379" y="38"/>
                  </a:lnTo>
                  <a:lnTo>
                    <a:pt x="413" y="41"/>
                  </a:lnTo>
                  <a:lnTo>
                    <a:pt x="448" y="46"/>
                  </a:lnTo>
                  <a:lnTo>
                    <a:pt x="482" y="54"/>
                  </a:lnTo>
                  <a:lnTo>
                    <a:pt x="515" y="62"/>
                  </a:lnTo>
                  <a:lnTo>
                    <a:pt x="549" y="72"/>
                  </a:lnTo>
                  <a:lnTo>
                    <a:pt x="582" y="85"/>
                  </a:lnTo>
                  <a:lnTo>
                    <a:pt x="613" y="98"/>
                  </a:lnTo>
                  <a:lnTo>
                    <a:pt x="642" y="116"/>
                  </a:lnTo>
                  <a:lnTo>
                    <a:pt x="671" y="135"/>
                  </a:lnTo>
                  <a:lnTo>
                    <a:pt x="698" y="156"/>
                  </a:lnTo>
                  <a:lnTo>
                    <a:pt x="723" y="181"/>
                  </a:lnTo>
                  <a:lnTo>
                    <a:pt x="746" y="207"/>
                  </a:lnTo>
                  <a:lnTo>
                    <a:pt x="767" y="237"/>
                  </a:lnTo>
                  <a:lnTo>
                    <a:pt x="785" y="270"/>
                  </a:lnTo>
                  <a:lnTo>
                    <a:pt x="800" y="307"/>
                  </a:lnTo>
                  <a:lnTo>
                    <a:pt x="800" y="305"/>
                  </a:lnTo>
                  <a:lnTo>
                    <a:pt x="799" y="301"/>
                  </a:lnTo>
                  <a:lnTo>
                    <a:pt x="797" y="295"/>
                  </a:lnTo>
                  <a:lnTo>
                    <a:pt x="795" y="286"/>
                  </a:lnTo>
                  <a:lnTo>
                    <a:pt x="792" y="277"/>
                  </a:lnTo>
                  <a:lnTo>
                    <a:pt x="787" y="264"/>
                  </a:lnTo>
                  <a:lnTo>
                    <a:pt x="781" y="251"/>
                  </a:lnTo>
                  <a:lnTo>
                    <a:pt x="775" y="236"/>
                  </a:lnTo>
                  <a:lnTo>
                    <a:pt x="766" y="220"/>
                  </a:lnTo>
                  <a:lnTo>
                    <a:pt x="757" y="203"/>
                  </a:lnTo>
                  <a:lnTo>
                    <a:pt x="746" y="186"/>
                  </a:lnTo>
                  <a:lnTo>
                    <a:pt x="733" y="168"/>
                  </a:lnTo>
                  <a:lnTo>
                    <a:pt x="719" y="151"/>
                  </a:lnTo>
                  <a:lnTo>
                    <a:pt x="703" y="133"/>
                  </a:lnTo>
                  <a:lnTo>
                    <a:pt x="685" y="114"/>
                  </a:lnTo>
                  <a:lnTo>
                    <a:pt x="665" y="97"/>
                  </a:lnTo>
                  <a:lnTo>
                    <a:pt x="643" y="81"/>
                  </a:lnTo>
                  <a:lnTo>
                    <a:pt x="619" y="65"/>
                  </a:lnTo>
                  <a:lnTo>
                    <a:pt x="592" y="52"/>
                  </a:lnTo>
                  <a:lnTo>
                    <a:pt x="563" y="39"/>
                  </a:lnTo>
                  <a:lnTo>
                    <a:pt x="533" y="27"/>
                  </a:lnTo>
                  <a:lnTo>
                    <a:pt x="498" y="17"/>
                  </a:lnTo>
                  <a:lnTo>
                    <a:pt x="462" y="9"/>
                  </a:lnTo>
                  <a:lnTo>
                    <a:pt x="423" y="4"/>
                  </a:lnTo>
                  <a:lnTo>
                    <a:pt x="381" y="0"/>
                  </a:lnTo>
                  <a:lnTo>
                    <a:pt x="336" y="0"/>
                  </a:lnTo>
                  <a:lnTo>
                    <a:pt x="288" y="2"/>
                  </a:lnTo>
                  <a:lnTo>
                    <a:pt x="237" y="8"/>
                  </a:lnTo>
                  <a:lnTo>
                    <a:pt x="183" y="16"/>
                  </a:lnTo>
                  <a:lnTo>
                    <a:pt x="126" y="28"/>
                  </a:lnTo>
                  <a:lnTo>
                    <a:pt x="64" y="4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2034" y="2532"/>
              <a:ext cx="447" cy="1031"/>
            </a:xfrm>
            <a:custGeom>
              <a:avLst/>
              <a:gdLst/>
              <a:ahLst/>
              <a:cxnLst>
                <a:cxn ang="0">
                  <a:pos x="447" y="0"/>
                </a:cxn>
                <a:cxn ang="0">
                  <a:pos x="442" y="11"/>
                </a:cxn>
                <a:cxn ang="0">
                  <a:pos x="429" y="42"/>
                </a:cxn>
                <a:cxn ang="0">
                  <a:pos x="408" y="90"/>
                </a:cxn>
                <a:cxn ang="0">
                  <a:pos x="380" y="152"/>
                </a:cxn>
                <a:cxn ang="0">
                  <a:pos x="347" y="225"/>
                </a:cxn>
                <a:cxn ang="0">
                  <a:pos x="309" y="309"/>
                </a:cxn>
                <a:cxn ang="0">
                  <a:pos x="270" y="398"/>
                </a:cxn>
                <a:cxn ang="0">
                  <a:pos x="229" y="490"/>
                </a:cxn>
                <a:cxn ang="0">
                  <a:pos x="188" y="584"/>
                </a:cxn>
                <a:cxn ang="0">
                  <a:pos x="148" y="676"/>
                </a:cxn>
                <a:cxn ang="0">
                  <a:pos x="110" y="762"/>
                </a:cxn>
                <a:cxn ang="0">
                  <a:pos x="76" y="841"/>
                </a:cxn>
                <a:cxn ang="0">
                  <a:pos x="47" y="910"/>
                </a:cxn>
                <a:cxn ang="0">
                  <a:pos x="24" y="967"/>
                </a:cxn>
                <a:cxn ang="0">
                  <a:pos x="8" y="1009"/>
                </a:cxn>
                <a:cxn ang="0">
                  <a:pos x="0" y="1031"/>
                </a:cxn>
                <a:cxn ang="0">
                  <a:pos x="4" y="1023"/>
                </a:cxn>
                <a:cxn ang="0">
                  <a:pos x="15" y="1002"/>
                </a:cxn>
                <a:cxn ang="0">
                  <a:pos x="33" y="969"/>
                </a:cxn>
                <a:cxn ang="0">
                  <a:pos x="57" y="924"/>
                </a:cxn>
                <a:cxn ang="0">
                  <a:pos x="84" y="870"/>
                </a:cxn>
                <a:cxn ang="0">
                  <a:pos x="116" y="807"/>
                </a:cxn>
                <a:cxn ang="0">
                  <a:pos x="151" y="736"/>
                </a:cxn>
                <a:cxn ang="0">
                  <a:pos x="188" y="661"/>
                </a:cxn>
                <a:cxn ang="0">
                  <a:pos x="225" y="580"/>
                </a:cxn>
                <a:cxn ang="0">
                  <a:pos x="264" y="496"/>
                </a:cxn>
                <a:cxn ang="0">
                  <a:pos x="301" y="410"/>
                </a:cxn>
                <a:cxn ang="0">
                  <a:pos x="337" y="325"/>
                </a:cxn>
                <a:cxn ang="0">
                  <a:pos x="370" y="239"/>
                </a:cxn>
                <a:cxn ang="0">
                  <a:pos x="400" y="155"/>
                </a:cxn>
                <a:cxn ang="0">
                  <a:pos x="426" y="76"/>
                </a:cxn>
                <a:cxn ang="0">
                  <a:pos x="447" y="0"/>
                </a:cxn>
              </a:cxnLst>
              <a:rect l="0" t="0" r="r" b="b"/>
              <a:pathLst>
                <a:path w="447" h="1031">
                  <a:moveTo>
                    <a:pt x="447" y="0"/>
                  </a:moveTo>
                  <a:lnTo>
                    <a:pt x="442" y="11"/>
                  </a:lnTo>
                  <a:lnTo>
                    <a:pt x="429" y="42"/>
                  </a:lnTo>
                  <a:lnTo>
                    <a:pt x="408" y="90"/>
                  </a:lnTo>
                  <a:lnTo>
                    <a:pt x="380" y="152"/>
                  </a:lnTo>
                  <a:lnTo>
                    <a:pt x="347" y="225"/>
                  </a:lnTo>
                  <a:lnTo>
                    <a:pt x="309" y="309"/>
                  </a:lnTo>
                  <a:lnTo>
                    <a:pt x="270" y="398"/>
                  </a:lnTo>
                  <a:lnTo>
                    <a:pt x="229" y="490"/>
                  </a:lnTo>
                  <a:lnTo>
                    <a:pt x="188" y="584"/>
                  </a:lnTo>
                  <a:lnTo>
                    <a:pt x="148" y="676"/>
                  </a:lnTo>
                  <a:lnTo>
                    <a:pt x="110" y="762"/>
                  </a:lnTo>
                  <a:lnTo>
                    <a:pt x="76" y="841"/>
                  </a:lnTo>
                  <a:lnTo>
                    <a:pt x="47" y="910"/>
                  </a:lnTo>
                  <a:lnTo>
                    <a:pt x="24" y="967"/>
                  </a:lnTo>
                  <a:lnTo>
                    <a:pt x="8" y="1009"/>
                  </a:lnTo>
                  <a:lnTo>
                    <a:pt x="0" y="1031"/>
                  </a:lnTo>
                  <a:lnTo>
                    <a:pt x="4" y="1023"/>
                  </a:lnTo>
                  <a:lnTo>
                    <a:pt x="15" y="1002"/>
                  </a:lnTo>
                  <a:lnTo>
                    <a:pt x="33" y="969"/>
                  </a:lnTo>
                  <a:lnTo>
                    <a:pt x="57" y="924"/>
                  </a:lnTo>
                  <a:lnTo>
                    <a:pt x="84" y="870"/>
                  </a:lnTo>
                  <a:lnTo>
                    <a:pt x="116" y="807"/>
                  </a:lnTo>
                  <a:lnTo>
                    <a:pt x="151" y="736"/>
                  </a:lnTo>
                  <a:lnTo>
                    <a:pt x="188" y="661"/>
                  </a:lnTo>
                  <a:lnTo>
                    <a:pt x="225" y="580"/>
                  </a:lnTo>
                  <a:lnTo>
                    <a:pt x="264" y="496"/>
                  </a:lnTo>
                  <a:lnTo>
                    <a:pt x="301" y="410"/>
                  </a:lnTo>
                  <a:lnTo>
                    <a:pt x="337" y="325"/>
                  </a:lnTo>
                  <a:lnTo>
                    <a:pt x="370" y="239"/>
                  </a:lnTo>
                  <a:lnTo>
                    <a:pt x="400" y="155"/>
                  </a:lnTo>
                  <a:lnTo>
                    <a:pt x="426" y="76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1986" y="3554"/>
              <a:ext cx="987" cy="268"/>
            </a:xfrm>
            <a:custGeom>
              <a:avLst/>
              <a:gdLst/>
              <a:ahLst/>
              <a:cxnLst>
                <a:cxn ang="0">
                  <a:pos x="2" y="44"/>
                </a:cxn>
                <a:cxn ang="0">
                  <a:pos x="18" y="41"/>
                </a:cxn>
                <a:cxn ang="0">
                  <a:pos x="49" y="35"/>
                </a:cxn>
                <a:cxn ang="0">
                  <a:pos x="94" y="26"/>
                </a:cxn>
                <a:cxn ang="0">
                  <a:pos x="148" y="17"/>
                </a:cxn>
                <a:cxn ang="0">
                  <a:pos x="212" y="9"/>
                </a:cxn>
                <a:cxn ang="0">
                  <a:pos x="284" y="4"/>
                </a:cxn>
                <a:cxn ang="0">
                  <a:pos x="361" y="0"/>
                </a:cxn>
                <a:cxn ang="0">
                  <a:pos x="442" y="1"/>
                </a:cxn>
                <a:cxn ang="0">
                  <a:pos x="525" y="9"/>
                </a:cxn>
                <a:cxn ang="0">
                  <a:pos x="608" y="22"/>
                </a:cxn>
                <a:cxn ang="0">
                  <a:pos x="689" y="43"/>
                </a:cxn>
                <a:cxn ang="0">
                  <a:pos x="767" y="74"/>
                </a:cxn>
                <a:cxn ang="0">
                  <a:pos x="840" y="115"/>
                </a:cxn>
                <a:cxn ang="0">
                  <a:pos x="906" y="167"/>
                </a:cxn>
                <a:cxn ang="0">
                  <a:pos x="962" y="231"/>
                </a:cxn>
                <a:cxn ang="0">
                  <a:pos x="986" y="267"/>
                </a:cxn>
                <a:cxn ang="0">
                  <a:pos x="979" y="260"/>
                </a:cxn>
                <a:cxn ang="0">
                  <a:pos x="965" y="247"/>
                </a:cxn>
                <a:cxn ang="0">
                  <a:pos x="945" y="228"/>
                </a:cxn>
                <a:cxn ang="0">
                  <a:pos x="917" y="205"/>
                </a:cxn>
                <a:cxn ang="0">
                  <a:pos x="881" y="181"/>
                </a:cxn>
                <a:cxn ang="0">
                  <a:pos x="839" y="154"/>
                </a:cxn>
                <a:cxn ang="0">
                  <a:pos x="787" y="126"/>
                </a:cxn>
                <a:cxn ang="0">
                  <a:pos x="728" y="101"/>
                </a:cxn>
                <a:cxn ang="0">
                  <a:pos x="659" y="76"/>
                </a:cxn>
                <a:cxn ang="0">
                  <a:pos x="584" y="55"/>
                </a:cxn>
                <a:cxn ang="0">
                  <a:pos x="498" y="38"/>
                </a:cxn>
                <a:cxn ang="0">
                  <a:pos x="404" y="26"/>
                </a:cxn>
                <a:cxn ang="0">
                  <a:pos x="301" y="22"/>
                </a:cxn>
                <a:cxn ang="0">
                  <a:pos x="188" y="24"/>
                </a:cxn>
                <a:cxn ang="0">
                  <a:pos x="65" y="36"/>
                </a:cxn>
              </a:cxnLst>
              <a:rect l="0" t="0" r="r" b="b"/>
              <a:pathLst>
                <a:path w="987" h="268">
                  <a:moveTo>
                    <a:pt x="0" y="45"/>
                  </a:moveTo>
                  <a:lnTo>
                    <a:pt x="2" y="44"/>
                  </a:lnTo>
                  <a:lnTo>
                    <a:pt x="9" y="43"/>
                  </a:lnTo>
                  <a:lnTo>
                    <a:pt x="18" y="41"/>
                  </a:lnTo>
                  <a:lnTo>
                    <a:pt x="32" y="38"/>
                  </a:lnTo>
                  <a:lnTo>
                    <a:pt x="49" y="35"/>
                  </a:lnTo>
                  <a:lnTo>
                    <a:pt x="71" y="30"/>
                  </a:lnTo>
                  <a:lnTo>
                    <a:pt x="94" y="26"/>
                  </a:lnTo>
                  <a:lnTo>
                    <a:pt x="120" y="22"/>
                  </a:lnTo>
                  <a:lnTo>
                    <a:pt x="148" y="17"/>
                  </a:lnTo>
                  <a:lnTo>
                    <a:pt x="179" y="13"/>
                  </a:lnTo>
                  <a:lnTo>
                    <a:pt x="212" y="9"/>
                  </a:lnTo>
                  <a:lnTo>
                    <a:pt x="248" y="6"/>
                  </a:lnTo>
                  <a:lnTo>
                    <a:pt x="284" y="4"/>
                  </a:lnTo>
                  <a:lnTo>
                    <a:pt x="322" y="1"/>
                  </a:lnTo>
                  <a:lnTo>
                    <a:pt x="361" y="0"/>
                  </a:lnTo>
                  <a:lnTo>
                    <a:pt x="401" y="0"/>
                  </a:lnTo>
                  <a:lnTo>
                    <a:pt x="442" y="1"/>
                  </a:lnTo>
                  <a:lnTo>
                    <a:pt x="483" y="5"/>
                  </a:lnTo>
                  <a:lnTo>
                    <a:pt x="525" y="9"/>
                  </a:lnTo>
                  <a:lnTo>
                    <a:pt x="567" y="14"/>
                  </a:lnTo>
                  <a:lnTo>
                    <a:pt x="608" y="22"/>
                  </a:lnTo>
                  <a:lnTo>
                    <a:pt x="649" y="31"/>
                  </a:lnTo>
                  <a:lnTo>
                    <a:pt x="689" y="43"/>
                  </a:lnTo>
                  <a:lnTo>
                    <a:pt x="729" y="57"/>
                  </a:lnTo>
                  <a:lnTo>
                    <a:pt x="767" y="74"/>
                  </a:lnTo>
                  <a:lnTo>
                    <a:pt x="804" y="93"/>
                  </a:lnTo>
                  <a:lnTo>
                    <a:pt x="840" y="115"/>
                  </a:lnTo>
                  <a:lnTo>
                    <a:pt x="874" y="139"/>
                  </a:lnTo>
                  <a:lnTo>
                    <a:pt x="906" y="167"/>
                  </a:lnTo>
                  <a:lnTo>
                    <a:pt x="936" y="197"/>
                  </a:lnTo>
                  <a:lnTo>
                    <a:pt x="962" y="231"/>
                  </a:lnTo>
                  <a:lnTo>
                    <a:pt x="987" y="268"/>
                  </a:lnTo>
                  <a:lnTo>
                    <a:pt x="986" y="267"/>
                  </a:lnTo>
                  <a:lnTo>
                    <a:pt x="984" y="264"/>
                  </a:lnTo>
                  <a:lnTo>
                    <a:pt x="979" y="260"/>
                  </a:lnTo>
                  <a:lnTo>
                    <a:pt x="973" y="254"/>
                  </a:lnTo>
                  <a:lnTo>
                    <a:pt x="965" y="247"/>
                  </a:lnTo>
                  <a:lnTo>
                    <a:pt x="956" y="237"/>
                  </a:lnTo>
                  <a:lnTo>
                    <a:pt x="945" y="228"/>
                  </a:lnTo>
                  <a:lnTo>
                    <a:pt x="932" y="217"/>
                  </a:lnTo>
                  <a:lnTo>
                    <a:pt x="917" y="205"/>
                  </a:lnTo>
                  <a:lnTo>
                    <a:pt x="900" y="194"/>
                  </a:lnTo>
                  <a:lnTo>
                    <a:pt x="881" y="181"/>
                  </a:lnTo>
                  <a:lnTo>
                    <a:pt x="861" y="167"/>
                  </a:lnTo>
                  <a:lnTo>
                    <a:pt x="839" y="154"/>
                  </a:lnTo>
                  <a:lnTo>
                    <a:pt x="814" y="140"/>
                  </a:lnTo>
                  <a:lnTo>
                    <a:pt x="787" y="126"/>
                  </a:lnTo>
                  <a:lnTo>
                    <a:pt x="759" y="114"/>
                  </a:lnTo>
                  <a:lnTo>
                    <a:pt x="728" y="101"/>
                  </a:lnTo>
                  <a:lnTo>
                    <a:pt x="695" y="88"/>
                  </a:lnTo>
                  <a:lnTo>
                    <a:pt x="659" y="76"/>
                  </a:lnTo>
                  <a:lnTo>
                    <a:pt x="623" y="65"/>
                  </a:lnTo>
                  <a:lnTo>
                    <a:pt x="584" y="55"/>
                  </a:lnTo>
                  <a:lnTo>
                    <a:pt x="542" y="46"/>
                  </a:lnTo>
                  <a:lnTo>
                    <a:pt x="498" y="38"/>
                  </a:lnTo>
                  <a:lnTo>
                    <a:pt x="452" y="31"/>
                  </a:lnTo>
                  <a:lnTo>
                    <a:pt x="404" y="26"/>
                  </a:lnTo>
                  <a:lnTo>
                    <a:pt x="353" y="23"/>
                  </a:lnTo>
                  <a:lnTo>
                    <a:pt x="301" y="22"/>
                  </a:lnTo>
                  <a:lnTo>
                    <a:pt x="245" y="22"/>
                  </a:lnTo>
                  <a:lnTo>
                    <a:pt x="188" y="24"/>
                  </a:lnTo>
                  <a:lnTo>
                    <a:pt x="127" y="29"/>
                  </a:lnTo>
                  <a:lnTo>
                    <a:pt x="65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3002" y="3756"/>
              <a:ext cx="589" cy="189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4" y="64"/>
                </a:cxn>
                <a:cxn ang="0">
                  <a:pos x="16" y="58"/>
                </a:cxn>
                <a:cxn ang="0">
                  <a:pos x="35" y="49"/>
                </a:cxn>
                <a:cxn ang="0">
                  <a:pos x="59" y="38"/>
                </a:cxn>
                <a:cxn ang="0">
                  <a:pos x="90" y="27"/>
                </a:cxn>
                <a:cxn ang="0">
                  <a:pos x="125" y="17"/>
                </a:cxn>
                <a:cxn ang="0">
                  <a:pos x="165" y="8"/>
                </a:cxn>
                <a:cxn ang="0">
                  <a:pos x="209" y="2"/>
                </a:cxn>
                <a:cxn ang="0">
                  <a:pos x="255" y="0"/>
                </a:cxn>
                <a:cxn ang="0">
                  <a:pos x="303" y="3"/>
                </a:cxn>
                <a:cxn ang="0">
                  <a:pos x="351" y="12"/>
                </a:cxn>
                <a:cxn ang="0">
                  <a:pos x="401" y="29"/>
                </a:cxn>
                <a:cxn ang="0">
                  <a:pos x="450" y="53"/>
                </a:cxn>
                <a:cxn ang="0">
                  <a:pos x="499" y="88"/>
                </a:cxn>
                <a:cxn ang="0">
                  <a:pos x="545" y="132"/>
                </a:cxn>
                <a:cxn ang="0">
                  <a:pos x="589" y="189"/>
                </a:cxn>
                <a:cxn ang="0">
                  <a:pos x="587" y="186"/>
                </a:cxn>
                <a:cxn ang="0">
                  <a:pos x="581" y="178"/>
                </a:cxn>
                <a:cxn ang="0">
                  <a:pos x="570" y="168"/>
                </a:cxn>
                <a:cxn ang="0">
                  <a:pos x="555" y="153"/>
                </a:cxn>
                <a:cxn ang="0">
                  <a:pos x="535" y="136"/>
                </a:cxn>
                <a:cxn ang="0">
                  <a:pos x="511" y="117"/>
                </a:cxn>
                <a:cxn ang="0">
                  <a:pos x="482" y="99"/>
                </a:cxn>
                <a:cxn ang="0">
                  <a:pos x="449" y="81"/>
                </a:cxn>
                <a:cxn ang="0">
                  <a:pos x="409" y="65"/>
                </a:cxn>
                <a:cxn ang="0">
                  <a:pos x="367" y="51"/>
                </a:cxn>
                <a:cxn ang="0">
                  <a:pos x="317" y="41"/>
                </a:cxn>
                <a:cxn ang="0">
                  <a:pos x="264" y="33"/>
                </a:cxn>
                <a:cxn ang="0">
                  <a:pos x="207" y="32"/>
                </a:cxn>
                <a:cxn ang="0">
                  <a:pos x="143" y="36"/>
                </a:cxn>
                <a:cxn ang="0">
                  <a:pos x="73" y="47"/>
                </a:cxn>
                <a:cxn ang="0">
                  <a:pos x="0" y="66"/>
                </a:cxn>
              </a:cxnLst>
              <a:rect l="0" t="0" r="r" b="b"/>
              <a:pathLst>
                <a:path w="589" h="189">
                  <a:moveTo>
                    <a:pt x="0" y="66"/>
                  </a:moveTo>
                  <a:lnTo>
                    <a:pt x="4" y="64"/>
                  </a:lnTo>
                  <a:lnTo>
                    <a:pt x="16" y="58"/>
                  </a:lnTo>
                  <a:lnTo>
                    <a:pt x="35" y="49"/>
                  </a:lnTo>
                  <a:lnTo>
                    <a:pt x="59" y="38"/>
                  </a:lnTo>
                  <a:lnTo>
                    <a:pt x="90" y="27"/>
                  </a:lnTo>
                  <a:lnTo>
                    <a:pt x="125" y="17"/>
                  </a:lnTo>
                  <a:lnTo>
                    <a:pt x="165" y="8"/>
                  </a:lnTo>
                  <a:lnTo>
                    <a:pt x="209" y="2"/>
                  </a:lnTo>
                  <a:lnTo>
                    <a:pt x="255" y="0"/>
                  </a:lnTo>
                  <a:lnTo>
                    <a:pt x="303" y="3"/>
                  </a:lnTo>
                  <a:lnTo>
                    <a:pt x="351" y="12"/>
                  </a:lnTo>
                  <a:lnTo>
                    <a:pt x="401" y="29"/>
                  </a:lnTo>
                  <a:lnTo>
                    <a:pt x="450" y="53"/>
                  </a:lnTo>
                  <a:lnTo>
                    <a:pt x="499" y="88"/>
                  </a:lnTo>
                  <a:lnTo>
                    <a:pt x="545" y="132"/>
                  </a:lnTo>
                  <a:lnTo>
                    <a:pt x="589" y="189"/>
                  </a:lnTo>
                  <a:lnTo>
                    <a:pt x="587" y="186"/>
                  </a:lnTo>
                  <a:lnTo>
                    <a:pt x="581" y="178"/>
                  </a:lnTo>
                  <a:lnTo>
                    <a:pt x="570" y="168"/>
                  </a:lnTo>
                  <a:lnTo>
                    <a:pt x="555" y="153"/>
                  </a:lnTo>
                  <a:lnTo>
                    <a:pt x="535" y="136"/>
                  </a:lnTo>
                  <a:lnTo>
                    <a:pt x="511" y="117"/>
                  </a:lnTo>
                  <a:lnTo>
                    <a:pt x="482" y="99"/>
                  </a:lnTo>
                  <a:lnTo>
                    <a:pt x="449" y="81"/>
                  </a:lnTo>
                  <a:lnTo>
                    <a:pt x="409" y="65"/>
                  </a:lnTo>
                  <a:lnTo>
                    <a:pt x="367" y="51"/>
                  </a:lnTo>
                  <a:lnTo>
                    <a:pt x="317" y="41"/>
                  </a:lnTo>
                  <a:lnTo>
                    <a:pt x="264" y="33"/>
                  </a:lnTo>
                  <a:lnTo>
                    <a:pt x="207" y="32"/>
                  </a:lnTo>
                  <a:lnTo>
                    <a:pt x="143" y="36"/>
                  </a:lnTo>
                  <a:lnTo>
                    <a:pt x="73" y="47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3627" y="3974"/>
              <a:ext cx="251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6" y="5"/>
                </a:cxn>
                <a:cxn ang="0">
                  <a:pos x="15" y="13"/>
                </a:cxn>
                <a:cxn ang="0">
                  <a:pos x="25" y="20"/>
                </a:cxn>
                <a:cxn ang="0">
                  <a:pos x="38" y="30"/>
                </a:cxn>
                <a:cxn ang="0">
                  <a:pos x="53" y="40"/>
                </a:cxn>
                <a:cxn ang="0">
                  <a:pos x="70" y="51"/>
                </a:cxn>
                <a:cxn ang="0">
                  <a:pos x="88" y="62"/>
                </a:cxn>
                <a:cxn ang="0">
                  <a:pos x="107" y="72"/>
                </a:cxn>
                <a:cxn ang="0">
                  <a:pos x="128" y="81"/>
                </a:cxn>
                <a:cxn ang="0">
                  <a:pos x="149" y="88"/>
                </a:cxn>
                <a:cxn ang="0">
                  <a:pos x="169" y="94"/>
                </a:cxn>
                <a:cxn ang="0">
                  <a:pos x="191" y="97"/>
                </a:cxn>
                <a:cxn ang="0">
                  <a:pos x="212" y="97"/>
                </a:cxn>
                <a:cxn ang="0">
                  <a:pos x="232" y="94"/>
                </a:cxn>
                <a:cxn ang="0">
                  <a:pos x="251" y="86"/>
                </a:cxn>
                <a:cxn ang="0">
                  <a:pos x="250" y="87"/>
                </a:cxn>
                <a:cxn ang="0">
                  <a:pos x="245" y="89"/>
                </a:cxn>
                <a:cxn ang="0">
                  <a:pos x="238" y="93"/>
                </a:cxn>
                <a:cxn ang="0">
                  <a:pos x="228" y="96"/>
                </a:cxn>
                <a:cxn ang="0">
                  <a:pos x="216" y="99"/>
                </a:cxn>
                <a:cxn ang="0">
                  <a:pos x="202" y="102"/>
                </a:cxn>
                <a:cxn ang="0">
                  <a:pos x="186" y="104"/>
                </a:cxn>
                <a:cxn ang="0">
                  <a:pos x="169" y="104"/>
                </a:cxn>
                <a:cxn ang="0">
                  <a:pos x="150" y="103"/>
                </a:cxn>
                <a:cxn ang="0">
                  <a:pos x="130" y="99"/>
                </a:cxn>
                <a:cxn ang="0">
                  <a:pos x="110" y="93"/>
                </a:cxn>
                <a:cxn ang="0">
                  <a:pos x="87" y="83"/>
                </a:cxn>
                <a:cxn ang="0">
                  <a:pos x="66" y="69"/>
                </a:cxn>
                <a:cxn ang="0">
                  <a:pos x="43" y="51"/>
                </a:cxn>
                <a:cxn ang="0">
                  <a:pos x="21" y="27"/>
                </a:cxn>
                <a:cxn ang="0">
                  <a:pos x="0" y="0"/>
                </a:cxn>
              </a:cxnLst>
              <a:rect l="0" t="0" r="r" b="b"/>
              <a:pathLst>
                <a:path w="251" h="104">
                  <a:moveTo>
                    <a:pt x="0" y="0"/>
                  </a:moveTo>
                  <a:lnTo>
                    <a:pt x="2" y="1"/>
                  </a:lnTo>
                  <a:lnTo>
                    <a:pt x="6" y="5"/>
                  </a:lnTo>
                  <a:lnTo>
                    <a:pt x="15" y="13"/>
                  </a:lnTo>
                  <a:lnTo>
                    <a:pt x="25" y="20"/>
                  </a:lnTo>
                  <a:lnTo>
                    <a:pt x="38" y="30"/>
                  </a:lnTo>
                  <a:lnTo>
                    <a:pt x="53" y="40"/>
                  </a:lnTo>
                  <a:lnTo>
                    <a:pt x="70" y="51"/>
                  </a:lnTo>
                  <a:lnTo>
                    <a:pt x="88" y="62"/>
                  </a:lnTo>
                  <a:lnTo>
                    <a:pt x="107" y="72"/>
                  </a:lnTo>
                  <a:lnTo>
                    <a:pt x="128" y="81"/>
                  </a:lnTo>
                  <a:lnTo>
                    <a:pt x="149" y="88"/>
                  </a:lnTo>
                  <a:lnTo>
                    <a:pt x="169" y="94"/>
                  </a:lnTo>
                  <a:lnTo>
                    <a:pt x="191" y="97"/>
                  </a:lnTo>
                  <a:lnTo>
                    <a:pt x="212" y="97"/>
                  </a:lnTo>
                  <a:lnTo>
                    <a:pt x="232" y="94"/>
                  </a:lnTo>
                  <a:lnTo>
                    <a:pt x="251" y="86"/>
                  </a:lnTo>
                  <a:lnTo>
                    <a:pt x="250" y="87"/>
                  </a:lnTo>
                  <a:lnTo>
                    <a:pt x="245" y="89"/>
                  </a:lnTo>
                  <a:lnTo>
                    <a:pt x="238" y="93"/>
                  </a:lnTo>
                  <a:lnTo>
                    <a:pt x="228" y="96"/>
                  </a:lnTo>
                  <a:lnTo>
                    <a:pt x="216" y="99"/>
                  </a:lnTo>
                  <a:lnTo>
                    <a:pt x="202" y="102"/>
                  </a:lnTo>
                  <a:lnTo>
                    <a:pt x="186" y="104"/>
                  </a:lnTo>
                  <a:lnTo>
                    <a:pt x="169" y="104"/>
                  </a:lnTo>
                  <a:lnTo>
                    <a:pt x="150" y="103"/>
                  </a:lnTo>
                  <a:lnTo>
                    <a:pt x="130" y="99"/>
                  </a:lnTo>
                  <a:lnTo>
                    <a:pt x="110" y="93"/>
                  </a:lnTo>
                  <a:lnTo>
                    <a:pt x="87" y="83"/>
                  </a:lnTo>
                  <a:lnTo>
                    <a:pt x="66" y="69"/>
                  </a:lnTo>
                  <a:lnTo>
                    <a:pt x="43" y="51"/>
                  </a:lnTo>
                  <a:lnTo>
                    <a:pt x="21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3081" y="3326"/>
              <a:ext cx="582" cy="324"/>
            </a:xfrm>
            <a:custGeom>
              <a:avLst/>
              <a:gdLst/>
              <a:ahLst/>
              <a:cxnLst>
                <a:cxn ang="0">
                  <a:pos x="0" y="324"/>
                </a:cxn>
                <a:cxn ang="0">
                  <a:pos x="1" y="319"/>
                </a:cxn>
                <a:cxn ang="0">
                  <a:pos x="6" y="303"/>
                </a:cxn>
                <a:cxn ang="0">
                  <a:pos x="14" y="279"/>
                </a:cxn>
                <a:cxn ang="0">
                  <a:pos x="26" y="249"/>
                </a:cxn>
                <a:cxn ang="0">
                  <a:pos x="43" y="215"/>
                </a:cxn>
                <a:cxn ang="0">
                  <a:pos x="64" y="177"/>
                </a:cxn>
                <a:cxn ang="0">
                  <a:pos x="89" y="139"/>
                </a:cxn>
                <a:cxn ang="0">
                  <a:pos x="120" y="101"/>
                </a:cxn>
                <a:cxn ang="0">
                  <a:pos x="156" y="67"/>
                </a:cxn>
                <a:cxn ang="0">
                  <a:pos x="198" y="39"/>
                </a:cxn>
                <a:cxn ang="0">
                  <a:pos x="246" y="17"/>
                </a:cxn>
                <a:cxn ang="0">
                  <a:pos x="299" y="3"/>
                </a:cxn>
                <a:cxn ang="0">
                  <a:pos x="359" y="0"/>
                </a:cxn>
                <a:cxn ang="0">
                  <a:pos x="426" y="10"/>
                </a:cxn>
                <a:cxn ang="0">
                  <a:pos x="501" y="33"/>
                </a:cxn>
                <a:cxn ang="0">
                  <a:pos x="582" y="73"/>
                </a:cxn>
                <a:cxn ang="0">
                  <a:pos x="578" y="71"/>
                </a:cxn>
                <a:cxn ang="0">
                  <a:pos x="564" y="64"/>
                </a:cxn>
                <a:cxn ang="0">
                  <a:pos x="544" y="56"/>
                </a:cxn>
                <a:cxn ang="0">
                  <a:pos x="516" y="46"/>
                </a:cxn>
                <a:cxn ang="0">
                  <a:pos x="483" y="37"/>
                </a:cxn>
                <a:cxn ang="0">
                  <a:pos x="445" y="29"/>
                </a:cxn>
                <a:cxn ang="0">
                  <a:pos x="403" y="25"/>
                </a:cxn>
                <a:cxn ang="0">
                  <a:pos x="358" y="24"/>
                </a:cxn>
                <a:cxn ang="0">
                  <a:pos x="311" y="28"/>
                </a:cxn>
                <a:cxn ang="0">
                  <a:pos x="263" y="40"/>
                </a:cxn>
                <a:cxn ang="0">
                  <a:pos x="214" y="59"/>
                </a:cxn>
                <a:cxn ang="0">
                  <a:pos x="166" y="88"/>
                </a:cxn>
                <a:cxn ang="0">
                  <a:pos x="120" y="128"/>
                </a:cxn>
                <a:cxn ang="0">
                  <a:pos x="76" y="179"/>
                </a:cxn>
                <a:cxn ang="0">
                  <a:pos x="36" y="244"/>
                </a:cxn>
                <a:cxn ang="0">
                  <a:pos x="0" y="324"/>
                </a:cxn>
              </a:cxnLst>
              <a:rect l="0" t="0" r="r" b="b"/>
              <a:pathLst>
                <a:path w="582" h="324">
                  <a:moveTo>
                    <a:pt x="0" y="324"/>
                  </a:moveTo>
                  <a:lnTo>
                    <a:pt x="1" y="319"/>
                  </a:lnTo>
                  <a:lnTo>
                    <a:pt x="6" y="303"/>
                  </a:lnTo>
                  <a:lnTo>
                    <a:pt x="14" y="279"/>
                  </a:lnTo>
                  <a:lnTo>
                    <a:pt x="26" y="249"/>
                  </a:lnTo>
                  <a:lnTo>
                    <a:pt x="43" y="215"/>
                  </a:lnTo>
                  <a:lnTo>
                    <a:pt x="64" y="177"/>
                  </a:lnTo>
                  <a:lnTo>
                    <a:pt x="89" y="139"/>
                  </a:lnTo>
                  <a:lnTo>
                    <a:pt x="120" y="101"/>
                  </a:lnTo>
                  <a:lnTo>
                    <a:pt x="156" y="67"/>
                  </a:lnTo>
                  <a:lnTo>
                    <a:pt x="198" y="39"/>
                  </a:lnTo>
                  <a:lnTo>
                    <a:pt x="246" y="17"/>
                  </a:lnTo>
                  <a:lnTo>
                    <a:pt x="299" y="3"/>
                  </a:lnTo>
                  <a:lnTo>
                    <a:pt x="359" y="0"/>
                  </a:lnTo>
                  <a:lnTo>
                    <a:pt x="426" y="10"/>
                  </a:lnTo>
                  <a:lnTo>
                    <a:pt x="501" y="33"/>
                  </a:lnTo>
                  <a:lnTo>
                    <a:pt x="582" y="73"/>
                  </a:lnTo>
                  <a:lnTo>
                    <a:pt x="578" y="71"/>
                  </a:lnTo>
                  <a:lnTo>
                    <a:pt x="564" y="64"/>
                  </a:lnTo>
                  <a:lnTo>
                    <a:pt x="544" y="56"/>
                  </a:lnTo>
                  <a:lnTo>
                    <a:pt x="516" y="46"/>
                  </a:lnTo>
                  <a:lnTo>
                    <a:pt x="483" y="37"/>
                  </a:lnTo>
                  <a:lnTo>
                    <a:pt x="445" y="29"/>
                  </a:lnTo>
                  <a:lnTo>
                    <a:pt x="403" y="25"/>
                  </a:lnTo>
                  <a:lnTo>
                    <a:pt x="358" y="24"/>
                  </a:lnTo>
                  <a:lnTo>
                    <a:pt x="311" y="28"/>
                  </a:lnTo>
                  <a:lnTo>
                    <a:pt x="263" y="40"/>
                  </a:lnTo>
                  <a:lnTo>
                    <a:pt x="214" y="59"/>
                  </a:lnTo>
                  <a:lnTo>
                    <a:pt x="166" y="88"/>
                  </a:lnTo>
                  <a:lnTo>
                    <a:pt x="120" y="128"/>
                  </a:lnTo>
                  <a:lnTo>
                    <a:pt x="76" y="179"/>
                  </a:lnTo>
                  <a:lnTo>
                    <a:pt x="36" y="244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3691" y="3202"/>
              <a:ext cx="44" cy="19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1" y="2"/>
                </a:cxn>
                <a:cxn ang="0">
                  <a:pos x="33" y="10"/>
                </a:cxn>
                <a:cxn ang="0">
                  <a:pos x="22" y="23"/>
                </a:cxn>
                <a:cxn ang="0">
                  <a:pos x="11" y="42"/>
                </a:cxn>
                <a:cxn ang="0">
                  <a:pos x="3" y="69"/>
                </a:cxn>
                <a:cxn ang="0">
                  <a:pos x="0" y="103"/>
                </a:cxn>
                <a:cxn ang="0">
                  <a:pos x="3" y="144"/>
                </a:cxn>
                <a:cxn ang="0">
                  <a:pos x="16" y="196"/>
                </a:cxn>
                <a:cxn ang="0">
                  <a:pos x="19" y="163"/>
                </a:cxn>
                <a:cxn ang="0">
                  <a:pos x="27" y="91"/>
                </a:cxn>
                <a:cxn ang="0">
                  <a:pos x="36" y="24"/>
                </a:cxn>
                <a:cxn ang="0">
                  <a:pos x="44" y="0"/>
                </a:cxn>
              </a:cxnLst>
              <a:rect l="0" t="0" r="r" b="b"/>
              <a:pathLst>
                <a:path w="44" h="196">
                  <a:moveTo>
                    <a:pt x="44" y="0"/>
                  </a:moveTo>
                  <a:lnTo>
                    <a:pt x="41" y="2"/>
                  </a:lnTo>
                  <a:lnTo>
                    <a:pt x="33" y="10"/>
                  </a:lnTo>
                  <a:lnTo>
                    <a:pt x="22" y="23"/>
                  </a:lnTo>
                  <a:lnTo>
                    <a:pt x="11" y="42"/>
                  </a:lnTo>
                  <a:lnTo>
                    <a:pt x="3" y="69"/>
                  </a:lnTo>
                  <a:lnTo>
                    <a:pt x="0" y="103"/>
                  </a:lnTo>
                  <a:lnTo>
                    <a:pt x="3" y="144"/>
                  </a:lnTo>
                  <a:lnTo>
                    <a:pt x="16" y="196"/>
                  </a:lnTo>
                  <a:lnTo>
                    <a:pt x="19" y="163"/>
                  </a:lnTo>
                  <a:lnTo>
                    <a:pt x="27" y="91"/>
                  </a:lnTo>
                  <a:lnTo>
                    <a:pt x="36" y="2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3932" y="2638"/>
              <a:ext cx="206" cy="53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3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5" y="1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1" y="1"/>
                </a:cxn>
                <a:cxn ang="0">
                  <a:pos x="48" y="3"/>
                </a:cxn>
                <a:cxn ang="0">
                  <a:pos x="68" y="8"/>
                </a:cxn>
                <a:cxn ang="0">
                  <a:pos x="94" y="15"/>
                </a:cxn>
                <a:cxn ang="0">
                  <a:pos x="125" y="24"/>
                </a:cxn>
                <a:cxn ang="0">
                  <a:pos x="162" y="37"/>
                </a:cxn>
                <a:cxn ang="0">
                  <a:pos x="206" y="53"/>
                </a:cxn>
                <a:cxn ang="0">
                  <a:pos x="4" y="17"/>
                </a:cxn>
              </a:cxnLst>
              <a:rect l="0" t="0" r="r" b="b"/>
              <a:pathLst>
                <a:path w="206" h="53">
                  <a:moveTo>
                    <a:pt x="4" y="17"/>
                  </a:moveTo>
                  <a:lnTo>
                    <a:pt x="4" y="16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1" y="1"/>
                  </a:lnTo>
                  <a:lnTo>
                    <a:pt x="48" y="3"/>
                  </a:lnTo>
                  <a:lnTo>
                    <a:pt x="68" y="8"/>
                  </a:lnTo>
                  <a:lnTo>
                    <a:pt x="94" y="15"/>
                  </a:lnTo>
                  <a:lnTo>
                    <a:pt x="125" y="24"/>
                  </a:lnTo>
                  <a:lnTo>
                    <a:pt x="162" y="37"/>
                  </a:lnTo>
                  <a:lnTo>
                    <a:pt x="206" y="53"/>
                  </a:lnTo>
                  <a:lnTo>
                    <a:pt x="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3067" y="3546"/>
              <a:ext cx="611" cy="175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3" y="171"/>
                </a:cxn>
                <a:cxn ang="0">
                  <a:pos x="12" y="161"/>
                </a:cxn>
                <a:cxn ang="0">
                  <a:pos x="28" y="145"/>
                </a:cxn>
                <a:cxn ang="0">
                  <a:pos x="50" y="125"/>
                </a:cxn>
                <a:cxn ang="0">
                  <a:pos x="75" y="103"/>
                </a:cxn>
                <a:cxn ang="0">
                  <a:pos x="107" y="80"/>
                </a:cxn>
                <a:cxn ang="0">
                  <a:pos x="143" y="57"/>
                </a:cxn>
                <a:cxn ang="0">
                  <a:pos x="183" y="36"/>
                </a:cxn>
                <a:cxn ang="0">
                  <a:pos x="227" y="19"/>
                </a:cxn>
                <a:cxn ang="0">
                  <a:pos x="274" y="6"/>
                </a:cxn>
                <a:cxn ang="0">
                  <a:pos x="325" y="0"/>
                </a:cxn>
                <a:cxn ang="0">
                  <a:pos x="377" y="1"/>
                </a:cxn>
                <a:cxn ang="0">
                  <a:pos x="433" y="12"/>
                </a:cxn>
                <a:cxn ang="0">
                  <a:pos x="491" y="32"/>
                </a:cxn>
                <a:cxn ang="0">
                  <a:pos x="550" y="65"/>
                </a:cxn>
                <a:cxn ang="0">
                  <a:pos x="611" y="111"/>
                </a:cxn>
                <a:cxn ang="0">
                  <a:pos x="608" y="109"/>
                </a:cxn>
                <a:cxn ang="0">
                  <a:pos x="597" y="102"/>
                </a:cxn>
                <a:cxn ang="0">
                  <a:pos x="580" y="94"/>
                </a:cxn>
                <a:cxn ang="0">
                  <a:pos x="558" y="82"/>
                </a:cxn>
                <a:cxn ang="0">
                  <a:pos x="530" y="70"/>
                </a:cxn>
                <a:cxn ang="0">
                  <a:pos x="497" y="59"/>
                </a:cxn>
                <a:cxn ang="0">
                  <a:pos x="459" y="49"/>
                </a:cxn>
                <a:cxn ang="0">
                  <a:pos x="418" y="40"/>
                </a:cxn>
                <a:cxn ang="0">
                  <a:pos x="373" y="35"/>
                </a:cxn>
                <a:cxn ang="0">
                  <a:pos x="325" y="35"/>
                </a:cxn>
                <a:cxn ang="0">
                  <a:pos x="275" y="39"/>
                </a:cxn>
                <a:cxn ang="0">
                  <a:pos x="223" y="50"/>
                </a:cxn>
                <a:cxn ang="0">
                  <a:pos x="168" y="67"/>
                </a:cxn>
                <a:cxn ang="0">
                  <a:pos x="113" y="94"/>
                </a:cxn>
                <a:cxn ang="0">
                  <a:pos x="56" y="129"/>
                </a:cxn>
                <a:cxn ang="0">
                  <a:pos x="0" y="175"/>
                </a:cxn>
              </a:cxnLst>
              <a:rect l="0" t="0" r="r" b="b"/>
              <a:pathLst>
                <a:path w="611" h="175">
                  <a:moveTo>
                    <a:pt x="0" y="175"/>
                  </a:moveTo>
                  <a:lnTo>
                    <a:pt x="3" y="171"/>
                  </a:lnTo>
                  <a:lnTo>
                    <a:pt x="12" y="161"/>
                  </a:lnTo>
                  <a:lnTo>
                    <a:pt x="28" y="145"/>
                  </a:lnTo>
                  <a:lnTo>
                    <a:pt x="50" y="125"/>
                  </a:lnTo>
                  <a:lnTo>
                    <a:pt x="75" y="103"/>
                  </a:lnTo>
                  <a:lnTo>
                    <a:pt x="107" y="80"/>
                  </a:lnTo>
                  <a:lnTo>
                    <a:pt x="143" y="57"/>
                  </a:lnTo>
                  <a:lnTo>
                    <a:pt x="183" y="36"/>
                  </a:lnTo>
                  <a:lnTo>
                    <a:pt x="227" y="19"/>
                  </a:lnTo>
                  <a:lnTo>
                    <a:pt x="274" y="6"/>
                  </a:lnTo>
                  <a:lnTo>
                    <a:pt x="325" y="0"/>
                  </a:lnTo>
                  <a:lnTo>
                    <a:pt x="377" y="1"/>
                  </a:lnTo>
                  <a:lnTo>
                    <a:pt x="433" y="12"/>
                  </a:lnTo>
                  <a:lnTo>
                    <a:pt x="491" y="32"/>
                  </a:lnTo>
                  <a:lnTo>
                    <a:pt x="550" y="65"/>
                  </a:lnTo>
                  <a:lnTo>
                    <a:pt x="611" y="111"/>
                  </a:lnTo>
                  <a:lnTo>
                    <a:pt x="608" y="109"/>
                  </a:lnTo>
                  <a:lnTo>
                    <a:pt x="597" y="102"/>
                  </a:lnTo>
                  <a:lnTo>
                    <a:pt x="580" y="94"/>
                  </a:lnTo>
                  <a:lnTo>
                    <a:pt x="558" y="82"/>
                  </a:lnTo>
                  <a:lnTo>
                    <a:pt x="530" y="70"/>
                  </a:lnTo>
                  <a:lnTo>
                    <a:pt x="497" y="59"/>
                  </a:lnTo>
                  <a:lnTo>
                    <a:pt x="459" y="49"/>
                  </a:lnTo>
                  <a:lnTo>
                    <a:pt x="418" y="40"/>
                  </a:lnTo>
                  <a:lnTo>
                    <a:pt x="373" y="35"/>
                  </a:lnTo>
                  <a:lnTo>
                    <a:pt x="325" y="35"/>
                  </a:lnTo>
                  <a:lnTo>
                    <a:pt x="275" y="39"/>
                  </a:lnTo>
                  <a:lnTo>
                    <a:pt x="223" y="50"/>
                  </a:lnTo>
                  <a:lnTo>
                    <a:pt x="168" y="67"/>
                  </a:lnTo>
                  <a:lnTo>
                    <a:pt x="113" y="94"/>
                  </a:lnTo>
                  <a:lnTo>
                    <a:pt x="56" y="12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1968" y="3622"/>
              <a:ext cx="997" cy="224"/>
            </a:xfrm>
            <a:custGeom>
              <a:avLst/>
              <a:gdLst/>
              <a:ahLst/>
              <a:cxnLst>
                <a:cxn ang="0">
                  <a:pos x="2" y="58"/>
                </a:cxn>
                <a:cxn ang="0">
                  <a:pos x="15" y="54"/>
                </a:cxn>
                <a:cxn ang="0">
                  <a:pos x="39" y="47"/>
                </a:cxn>
                <a:cxn ang="0">
                  <a:pos x="76" y="37"/>
                </a:cxn>
                <a:cxn ang="0">
                  <a:pos x="122" y="26"/>
                </a:cxn>
                <a:cxn ang="0">
                  <a:pos x="176" y="17"/>
                </a:cxn>
                <a:cxn ang="0">
                  <a:pos x="238" y="8"/>
                </a:cxn>
                <a:cxn ang="0">
                  <a:pos x="306" y="2"/>
                </a:cxn>
                <a:cxn ang="0">
                  <a:pos x="380" y="0"/>
                </a:cxn>
                <a:cxn ang="0">
                  <a:pos x="458" y="2"/>
                </a:cxn>
                <a:cxn ang="0">
                  <a:pos x="540" y="11"/>
                </a:cxn>
                <a:cxn ang="0">
                  <a:pos x="623" y="27"/>
                </a:cxn>
                <a:cxn ang="0">
                  <a:pos x="708" y="52"/>
                </a:cxn>
                <a:cxn ang="0">
                  <a:pos x="793" y="87"/>
                </a:cxn>
                <a:cxn ang="0">
                  <a:pos x="877" y="132"/>
                </a:cxn>
                <a:cxn ang="0">
                  <a:pos x="958" y="190"/>
                </a:cxn>
                <a:cxn ang="0">
                  <a:pos x="996" y="223"/>
                </a:cxn>
                <a:cxn ang="0">
                  <a:pos x="990" y="216"/>
                </a:cxn>
                <a:cxn ang="0">
                  <a:pos x="975" y="203"/>
                </a:cxn>
                <a:cxn ang="0">
                  <a:pos x="954" y="186"/>
                </a:cxn>
                <a:cxn ang="0">
                  <a:pos x="924" y="165"/>
                </a:cxn>
                <a:cxn ang="0">
                  <a:pos x="887" y="143"/>
                </a:cxn>
                <a:cxn ang="0">
                  <a:pos x="843" y="118"/>
                </a:cxn>
                <a:cxn ang="0">
                  <a:pos x="789" y="95"/>
                </a:cxn>
                <a:cxn ang="0">
                  <a:pos x="729" y="71"/>
                </a:cxn>
                <a:cxn ang="0">
                  <a:pos x="660" y="51"/>
                </a:cxn>
                <a:cxn ang="0">
                  <a:pos x="582" y="35"/>
                </a:cxn>
                <a:cxn ang="0">
                  <a:pos x="496" y="23"/>
                </a:cxn>
                <a:cxn ang="0">
                  <a:pos x="402" y="17"/>
                </a:cxn>
                <a:cxn ang="0">
                  <a:pos x="299" y="18"/>
                </a:cxn>
                <a:cxn ang="0">
                  <a:pos x="186" y="27"/>
                </a:cxn>
                <a:cxn ang="0">
                  <a:pos x="64" y="47"/>
                </a:cxn>
              </a:cxnLst>
              <a:rect l="0" t="0" r="r" b="b"/>
              <a:pathLst>
                <a:path w="997" h="224">
                  <a:moveTo>
                    <a:pt x="0" y="59"/>
                  </a:moveTo>
                  <a:lnTo>
                    <a:pt x="2" y="58"/>
                  </a:lnTo>
                  <a:lnTo>
                    <a:pt x="6" y="57"/>
                  </a:lnTo>
                  <a:lnTo>
                    <a:pt x="15" y="54"/>
                  </a:lnTo>
                  <a:lnTo>
                    <a:pt x="26" y="51"/>
                  </a:lnTo>
                  <a:lnTo>
                    <a:pt x="39" y="47"/>
                  </a:lnTo>
                  <a:lnTo>
                    <a:pt x="57" y="42"/>
                  </a:lnTo>
                  <a:lnTo>
                    <a:pt x="76" y="37"/>
                  </a:lnTo>
                  <a:lnTo>
                    <a:pt x="97" y="32"/>
                  </a:lnTo>
                  <a:lnTo>
                    <a:pt x="122" y="26"/>
                  </a:lnTo>
                  <a:lnTo>
                    <a:pt x="147" y="21"/>
                  </a:lnTo>
                  <a:lnTo>
                    <a:pt x="176" y="17"/>
                  </a:lnTo>
                  <a:lnTo>
                    <a:pt x="206" y="11"/>
                  </a:lnTo>
                  <a:lnTo>
                    <a:pt x="238" y="8"/>
                  </a:lnTo>
                  <a:lnTo>
                    <a:pt x="271" y="4"/>
                  </a:lnTo>
                  <a:lnTo>
                    <a:pt x="306" y="2"/>
                  </a:lnTo>
                  <a:lnTo>
                    <a:pt x="342" y="0"/>
                  </a:lnTo>
                  <a:lnTo>
                    <a:pt x="380" y="0"/>
                  </a:lnTo>
                  <a:lnTo>
                    <a:pt x="418" y="0"/>
                  </a:lnTo>
                  <a:lnTo>
                    <a:pt x="458" y="2"/>
                  </a:lnTo>
                  <a:lnTo>
                    <a:pt x="498" y="6"/>
                  </a:lnTo>
                  <a:lnTo>
                    <a:pt x="540" y="11"/>
                  </a:lnTo>
                  <a:lnTo>
                    <a:pt x="581" y="18"/>
                  </a:lnTo>
                  <a:lnTo>
                    <a:pt x="623" y="27"/>
                  </a:lnTo>
                  <a:lnTo>
                    <a:pt x="666" y="39"/>
                  </a:lnTo>
                  <a:lnTo>
                    <a:pt x="708" y="52"/>
                  </a:lnTo>
                  <a:lnTo>
                    <a:pt x="751" y="68"/>
                  </a:lnTo>
                  <a:lnTo>
                    <a:pt x="793" y="87"/>
                  </a:lnTo>
                  <a:lnTo>
                    <a:pt x="835" y="108"/>
                  </a:lnTo>
                  <a:lnTo>
                    <a:pt x="877" y="132"/>
                  </a:lnTo>
                  <a:lnTo>
                    <a:pt x="917" y="160"/>
                  </a:lnTo>
                  <a:lnTo>
                    <a:pt x="958" y="190"/>
                  </a:lnTo>
                  <a:lnTo>
                    <a:pt x="997" y="224"/>
                  </a:lnTo>
                  <a:lnTo>
                    <a:pt x="996" y="223"/>
                  </a:lnTo>
                  <a:lnTo>
                    <a:pt x="994" y="220"/>
                  </a:lnTo>
                  <a:lnTo>
                    <a:pt x="990" y="216"/>
                  </a:lnTo>
                  <a:lnTo>
                    <a:pt x="983" y="210"/>
                  </a:lnTo>
                  <a:lnTo>
                    <a:pt x="975" y="203"/>
                  </a:lnTo>
                  <a:lnTo>
                    <a:pt x="965" y="195"/>
                  </a:lnTo>
                  <a:lnTo>
                    <a:pt x="954" y="186"/>
                  </a:lnTo>
                  <a:lnTo>
                    <a:pt x="940" y="176"/>
                  </a:lnTo>
                  <a:lnTo>
                    <a:pt x="924" y="165"/>
                  </a:lnTo>
                  <a:lnTo>
                    <a:pt x="907" y="154"/>
                  </a:lnTo>
                  <a:lnTo>
                    <a:pt x="887" y="143"/>
                  </a:lnTo>
                  <a:lnTo>
                    <a:pt x="866" y="131"/>
                  </a:lnTo>
                  <a:lnTo>
                    <a:pt x="843" y="118"/>
                  </a:lnTo>
                  <a:lnTo>
                    <a:pt x="817" y="106"/>
                  </a:lnTo>
                  <a:lnTo>
                    <a:pt x="789" y="95"/>
                  </a:lnTo>
                  <a:lnTo>
                    <a:pt x="761" y="83"/>
                  </a:lnTo>
                  <a:lnTo>
                    <a:pt x="729" y="71"/>
                  </a:lnTo>
                  <a:lnTo>
                    <a:pt x="695" y="62"/>
                  </a:lnTo>
                  <a:lnTo>
                    <a:pt x="660" y="51"/>
                  </a:lnTo>
                  <a:lnTo>
                    <a:pt x="622" y="42"/>
                  </a:lnTo>
                  <a:lnTo>
                    <a:pt x="582" y="35"/>
                  </a:lnTo>
                  <a:lnTo>
                    <a:pt x="541" y="28"/>
                  </a:lnTo>
                  <a:lnTo>
                    <a:pt x="496" y="23"/>
                  </a:lnTo>
                  <a:lnTo>
                    <a:pt x="450" y="19"/>
                  </a:lnTo>
                  <a:lnTo>
                    <a:pt x="402" y="17"/>
                  </a:lnTo>
                  <a:lnTo>
                    <a:pt x="351" y="17"/>
                  </a:lnTo>
                  <a:lnTo>
                    <a:pt x="299" y="18"/>
                  </a:lnTo>
                  <a:lnTo>
                    <a:pt x="243" y="21"/>
                  </a:lnTo>
                  <a:lnTo>
                    <a:pt x="186" y="27"/>
                  </a:lnTo>
                  <a:lnTo>
                    <a:pt x="126" y="36"/>
                  </a:lnTo>
                  <a:lnTo>
                    <a:pt x="64" y="4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1991" y="3584"/>
              <a:ext cx="987" cy="268"/>
            </a:xfrm>
            <a:custGeom>
              <a:avLst/>
              <a:gdLst/>
              <a:ahLst/>
              <a:cxnLst>
                <a:cxn ang="0">
                  <a:pos x="3" y="44"/>
                </a:cxn>
                <a:cxn ang="0">
                  <a:pos x="16" y="41"/>
                </a:cxn>
                <a:cxn ang="0">
                  <a:pos x="44" y="34"/>
                </a:cxn>
                <a:cxn ang="0">
                  <a:pos x="83" y="26"/>
                </a:cxn>
                <a:cxn ang="0">
                  <a:pos x="132" y="17"/>
                </a:cxn>
                <a:cxn ang="0">
                  <a:pos x="190" y="9"/>
                </a:cxn>
                <a:cxn ang="0">
                  <a:pos x="255" y="3"/>
                </a:cxn>
                <a:cxn ang="0">
                  <a:pos x="327" y="0"/>
                </a:cxn>
                <a:cxn ang="0">
                  <a:pos x="404" y="1"/>
                </a:cxn>
                <a:cxn ang="0">
                  <a:pos x="483" y="9"/>
                </a:cxn>
                <a:cxn ang="0">
                  <a:pos x="565" y="22"/>
                </a:cxn>
                <a:cxn ang="0">
                  <a:pos x="647" y="43"/>
                </a:cxn>
                <a:cxn ang="0">
                  <a:pos x="728" y="74"/>
                </a:cxn>
                <a:cxn ang="0">
                  <a:pos x="808" y="114"/>
                </a:cxn>
                <a:cxn ang="0">
                  <a:pos x="884" y="167"/>
                </a:cxn>
                <a:cxn ang="0">
                  <a:pos x="954" y="231"/>
                </a:cxn>
                <a:cxn ang="0">
                  <a:pos x="986" y="267"/>
                </a:cxn>
                <a:cxn ang="0">
                  <a:pos x="980" y="260"/>
                </a:cxn>
                <a:cxn ang="0">
                  <a:pos x="966" y="247"/>
                </a:cxn>
                <a:cxn ang="0">
                  <a:pos x="946" y="228"/>
                </a:cxn>
                <a:cxn ang="0">
                  <a:pos x="918" y="205"/>
                </a:cxn>
                <a:cxn ang="0">
                  <a:pos x="882" y="181"/>
                </a:cxn>
                <a:cxn ang="0">
                  <a:pos x="839" y="154"/>
                </a:cxn>
                <a:cxn ang="0">
                  <a:pos x="788" y="126"/>
                </a:cxn>
                <a:cxn ang="0">
                  <a:pos x="728" y="101"/>
                </a:cxn>
                <a:cxn ang="0">
                  <a:pos x="660" y="76"/>
                </a:cxn>
                <a:cxn ang="0">
                  <a:pos x="584" y="55"/>
                </a:cxn>
                <a:cxn ang="0">
                  <a:pos x="499" y="38"/>
                </a:cxn>
                <a:cxn ang="0">
                  <a:pos x="405" y="26"/>
                </a:cxn>
                <a:cxn ang="0">
                  <a:pos x="301" y="22"/>
                </a:cxn>
                <a:cxn ang="0">
                  <a:pos x="188" y="24"/>
                </a:cxn>
                <a:cxn ang="0">
                  <a:pos x="66" y="35"/>
                </a:cxn>
              </a:cxnLst>
              <a:rect l="0" t="0" r="r" b="b"/>
              <a:pathLst>
                <a:path w="987" h="268">
                  <a:moveTo>
                    <a:pt x="0" y="45"/>
                  </a:moveTo>
                  <a:lnTo>
                    <a:pt x="3" y="44"/>
                  </a:lnTo>
                  <a:lnTo>
                    <a:pt x="8" y="43"/>
                  </a:lnTo>
                  <a:lnTo>
                    <a:pt x="16" y="41"/>
                  </a:lnTo>
                  <a:lnTo>
                    <a:pt x="28" y="38"/>
                  </a:lnTo>
                  <a:lnTo>
                    <a:pt x="44" y="34"/>
                  </a:lnTo>
                  <a:lnTo>
                    <a:pt x="62" y="30"/>
                  </a:lnTo>
                  <a:lnTo>
                    <a:pt x="83" y="26"/>
                  </a:lnTo>
                  <a:lnTo>
                    <a:pt x="106" y="22"/>
                  </a:lnTo>
                  <a:lnTo>
                    <a:pt x="132" y="17"/>
                  </a:lnTo>
                  <a:lnTo>
                    <a:pt x="159" y="13"/>
                  </a:lnTo>
                  <a:lnTo>
                    <a:pt x="190" y="9"/>
                  </a:lnTo>
                  <a:lnTo>
                    <a:pt x="222" y="6"/>
                  </a:lnTo>
                  <a:lnTo>
                    <a:pt x="255" y="3"/>
                  </a:lnTo>
                  <a:lnTo>
                    <a:pt x="291" y="1"/>
                  </a:lnTo>
                  <a:lnTo>
                    <a:pt x="327" y="0"/>
                  </a:lnTo>
                  <a:lnTo>
                    <a:pt x="364" y="0"/>
                  </a:lnTo>
                  <a:lnTo>
                    <a:pt x="404" y="1"/>
                  </a:lnTo>
                  <a:lnTo>
                    <a:pt x="443" y="5"/>
                  </a:lnTo>
                  <a:lnTo>
                    <a:pt x="483" y="9"/>
                  </a:lnTo>
                  <a:lnTo>
                    <a:pt x="523" y="14"/>
                  </a:lnTo>
                  <a:lnTo>
                    <a:pt x="565" y="22"/>
                  </a:lnTo>
                  <a:lnTo>
                    <a:pt x="605" y="31"/>
                  </a:lnTo>
                  <a:lnTo>
                    <a:pt x="647" y="43"/>
                  </a:lnTo>
                  <a:lnTo>
                    <a:pt x="687" y="57"/>
                  </a:lnTo>
                  <a:lnTo>
                    <a:pt x="728" y="74"/>
                  </a:lnTo>
                  <a:lnTo>
                    <a:pt x="768" y="93"/>
                  </a:lnTo>
                  <a:lnTo>
                    <a:pt x="808" y="114"/>
                  </a:lnTo>
                  <a:lnTo>
                    <a:pt x="846" y="139"/>
                  </a:lnTo>
                  <a:lnTo>
                    <a:pt x="884" y="167"/>
                  </a:lnTo>
                  <a:lnTo>
                    <a:pt x="919" y="197"/>
                  </a:lnTo>
                  <a:lnTo>
                    <a:pt x="954" y="231"/>
                  </a:lnTo>
                  <a:lnTo>
                    <a:pt x="987" y="268"/>
                  </a:lnTo>
                  <a:lnTo>
                    <a:pt x="986" y="267"/>
                  </a:lnTo>
                  <a:lnTo>
                    <a:pt x="984" y="264"/>
                  </a:lnTo>
                  <a:lnTo>
                    <a:pt x="980" y="260"/>
                  </a:lnTo>
                  <a:lnTo>
                    <a:pt x="973" y="254"/>
                  </a:lnTo>
                  <a:lnTo>
                    <a:pt x="966" y="247"/>
                  </a:lnTo>
                  <a:lnTo>
                    <a:pt x="956" y="237"/>
                  </a:lnTo>
                  <a:lnTo>
                    <a:pt x="946" y="228"/>
                  </a:lnTo>
                  <a:lnTo>
                    <a:pt x="933" y="217"/>
                  </a:lnTo>
                  <a:lnTo>
                    <a:pt x="918" y="205"/>
                  </a:lnTo>
                  <a:lnTo>
                    <a:pt x="901" y="193"/>
                  </a:lnTo>
                  <a:lnTo>
                    <a:pt x="882" y="181"/>
                  </a:lnTo>
                  <a:lnTo>
                    <a:pt x="861" y="167"/>
                  </a:lnTo>
                  <a:lnTo>
                    <a:pt x="839" y="154"/>
                  </a:lnTo>
                  <a:lnTo>
                    <a:pt x="814" y="140"/>
                  </a:lnTo>
                  <a:lnTo>
                    <a:pt x="788" y="126"/>
                  </a:lnTo>
                  <a:lnTo>
                    <a:pt x="759" y="113"/>
                  </a:lnTo>
                  <a:lnTo>
                    <a:pt x="728" y="101"/>
                  </a:lnTo>
                  <a:lnTo>
                    <a:pt x="695" y="88"/>
                  </a:lnTo>
                  <a:lnTo>
                    <a:pt x="660" y="76"/>
                  </a:lnTo>
                  <a:lnTo>
                    <a:pt x="623" y="65"/>
                  </a:lnTo>
                  <a:lnTo>
                    <a:pt x="584" y="55"/>
                  </a:lnTo>
                  <a:lnTo>
                    <a:pt x="542" y="46"/>
                  </a:lnTo>
                  <a:lnTo>
                    <a:pt x="499" y="38"/>
                  </a:lnTo>
                  <a:lnTo>
                    <a:pt x="453" y="31"/>
                  </a:lnTo>
                  <a:lnTo>
                    <a:pt x="405" y="26"/>
                  </a:lnTo>
                  <a:lnTo>
                    <a:pt x="354" y="23"/>
                  </a:lnTo>
                  <a:lnTo>
                    <a:pt x="301" y="22"/>
                  </a:lnTo>
                  <a:lnTo>
                    <a:pt x="246" y="22"/>
                  </a:lnTo>
                  <a:lnTo>
                    <a:pt x="188" y="24"/>
                  </a:lnTo>
                  <a:lnTo>
                    <a:pt x="127" y="29"/>
                  </a:lnTo>
                  <a:lnTo>
                    <a:pt x="66" y="3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3087" y="3379"/>
              <a:ext cx="646" cy="265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3" y="261"/>
                </a:cxn>
                <a:cxn ang="0">
                  <a:pos x="13" y="250"/>
                </a:cxn>
                <a:cxn ang="0">
                  <a:pos x="28" y="234"/>
                </a:cxn>
                <a:cxn ang="0">
                  <a:pos x="49" y="213"/>
                </a:cxn>
                <a:cxn ang="0">
                  <a:pos x="76" y="188"/>
                </a:cxn>
                <a:cxn ang="0">
                  <a:pos x="108" y="163"/>
                </a:cxn>
                <a:cxn ang="0">
                  <a:pos x="144" y="136"/>
                </a:cxn>
                <a:cxn ang="0">
                  <a:pos x="186" y="110"/>
                </a:cxn>
                <a:cxn ang="0">
                  <a:pos x="231" y="87"/>
                </a:cxn>
                <a:cxn ang="0">
                  <a:pos x="280" y="67"/>
                </a:cxn>
                <a:cxn ang="0">
                  <a:pos x="334" y="51"/>
                </a:cxn>
                <a:cxn ang="0">
                  <a:pos x="390" y="41"/>
                </a:cxn>
                <a:cxn ang="0">
                  <a:pos x="450" y="38"/>
                </a:cxn>
                <a:cxn ang="0">
                  <a:pos x="513" y="44"/>
                </a:cxn>
                <a:cxn ang="0">
                  <a:pos x="579" y="59"/>
                </a:cxn>
                <a:cxn ang="0">
                  <a:pos x="646" y="86"/>
                </a:cxn>
                <a:cxn ang="0">
                  <a:pos x="642" y="83"/>
                </a:cxn>
                <a:cxn ang="0">
                  <a:pos x="629" y="74"/>
                </a:cxn>
                <a:cxn ang="0">
                  <a:pos x="609" y="62"/>
                </a:cxn>
                <a:cxn ang="0">
                  <a:pos x="582" y="48"/>
                </a:cxn>
                <a:cxn ang="0">
                  <a:pos x="549" y="35"/>
                </a:cxn>
                <a:cxn ang="0">
                  <a:pos x="512" y="21"/>
                </a:cxn>
                <a:cxn ang="0">
                  <a:pos x="469" y="10"/>
                </a:cxn>
                <a:cxn ang="0">
                  <a:pos x="422" y="3"/>
                </a:cxn>
                <a:cxn ang="0">
                  <a:pos x="372" y="0"/>
                </a:cxn>
                <a:cxn ang="0">
                  <a:pos x="321" y="6"/>
                </a:cxn>
                <a:cxn ang="0">
                  <a:pos x="267" y="20"/>
                </a:cxn>
                <a:cxn ang="0">
                  <a:pos x="212" y="42"/>
                </a:cxn>
                <a:cxn ang="0">
                  <a:pos x="158" y="77"/>
                </a:cxn>
                <a:cxn ang="0">
                  <a:pos x="103" y="125"/>
                </a:cxn>
                <a:cxn ang="0">
                  <a:pos x="51" y="187"/>
                </a:cxn>
                <a:cxn ang="0">
                  <a:pos x="0" y="265"/>
                </a:cxn>
              </a:cxnLst>
              <a:rect l="0" t="0" r="r" b="b"/>
              <a:pathLst>
                <a:path w="646" h="265">
                  <a:moveTo>
                    <a:pt x="0" y="265"/>
                  </a:moveTo>
                  <a:lnTo>
                    <a:pt x="3" y="261"/>
                  </a:lnTo>
                  <a:lnTo>
                    <a:pt x="13" y="250"/>
                  </a:lnTo>
                  <a:lnTo>
                    <a:pt x="28" y="234"/>
                  </a:lnTo>
                  <a:lnTo>
                    <a:pt x="49" y="213"/>
                  </a:lnTo>
                  <a:lnTo>
                    <a:pt x="76" y="188"/>
                  </a:lnTo>
                  <a:lnTo>
                    <a:pt x="108" y="163"/>
                  </a:lnTo>
                  <a:lnTo>
                    <a:pt x="144" y="136"/>
                  </a:lnTo>
                  <a:lnTo>
                    <a:pt x="186" y="110"/>
                  </a:lnTo>
                  <a:lnTo>
                    <a:pt x="231" y="87"/>
                  </a:lnTo>
                  <a:lnTo>
                    <a:pt x="280" y="67"/>
                  </a:lnTo>
                  <a:lnTo>
                    <a:pt x="334" y="51"/>
                  </a:lnTo>
                  <a:lnTo>
                    <a:pt x="390" y="41"/>
                  </a:lnTo>
                  <a:lnTo>
                    <a:pt x="450" y="38"/>
                  </a:lnTo>
                  <a:lnTo>
                    <a:pt x="513" y="44"/>
                  </a:lnTo>
                  <a:lnTo>
                    <a:pt x="579" y="59"/>
                  </a:lnTo>
                  <a:lnTo>
                    <a:pt x="646" y="86"/>
                  </a:lnTo>
                  <a:lnTo>
                    <a:pt x="642" y="83"/>
                  </a:lnTo>
                  <a:lnTo>
                    <a:pt x="629" y="74"/>
                  </a:lnTo>
                  <a:lnTo>
                    <a:pt x="609" y="62"/>
                  </a:lnTo>
                  <a:lnTo>
                    <a:pt x="582" y="48"/>
                  </a:lnTo>
                  <a:lnTo>
                    <a:pt x="549" y="35"/>
                  </a:lnTo>
                  <a:lnTo>
                    <a:pt x="512" y="21"/>
                  </a:lnTo>
                  <a:lnTo>
                    <a:pt x="469" y="10"/>
                  </a:lnTo>
                  <a:lnTo>
                    <a:pt x="422" y="3"/>
                  </a:lnTo>
                  <a:lnTo>
                    <a:pt x="372" y="0"/>
                  </a:lnTo>
                  <a:lnTo>
                    <a:pt x="321" y="6"/>
                  </a:lnTo>
                  <a:lnTo>
                    <a:pt x="267" y="20"/>
                  </a:lnTo>
                  <a:lnTo>
                    <a:pt x="212" y="42"/>
                  </a:lnTo>
                  <a:lnTo>
                    <a:pt x="158" y="77"/>
                  </a:lnTo>
                  <a:lnTo>
                    <a:pt x="103" y="125"/>
                  </a:lnTo>
                  <a:lnTo>
                    <a:pt x="51" y="187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3730" y="2655"/>
              <a:ext cx="341" cy="822"/>
            </a:xfrm>
            <a:custGeom>
              <a:avLst/>
              <a:gdLst/>
              <a:ahLst/>
              <a:cxnLst>
                <a:cxn ang="0">
                  <a:pos x="12" y="764"/>
                </a:cxn>
                <a:cxn ang="0">
                  <a:pos x="14" y="755"/>
                </a:cxn>
                <a:cxn ang="0">
                  <a:pos x="20" y="733"/>
                </a:cxn>
                <a:cxn ang="0">
                  <a:pos x="31" y="698"/>
                </a:cxn>
                <a:cxn ang="0">
                  <a:pos x="45" y="652"/>
                </a:cxn>
                <a:cxn ang="0">
                  <a:pos x="62" y="599"/>
                </a:cxn>
                <a:cxn ang="0">
                  <a:pos x="81" y="539"/>
                </a:cxn>
                <a:cxn ang="0">
                  <a:pos x="103" y="475"/>
                </a:cxn>
                <a:cxn ang="0">
                  <a:pos x="125" y="409"/>
                </a:cxn>
                <a:cxn ang="0">
                  <a:pos x="149" y="345"/>
                </a:cxn>
                <a:cxn ang="0">
                  <a:pos x="174" y="282"/>
                </a:cxn>
                <a:cxn ang="0">
                  <a:pos x="200" y="225"/>
                </a:cxn>
                <a:cxn ang="0">
                  <a:pos x="225" y="174"/>
                </a:cxn>
                <a:cxn ang="0">
                  <a:pos x="250" y="133"/>
                </a:cxn>
                <a:cxn ang="0">
                  <a:pos x="273" y="104"/>
                </a:cxn>
                <a:cxn ang="0">
                  <a:pos x="295" y="88"/>
                </a:cxn>
                <a:cxn ang="0">
                  <a:pos x="315" y="86"/>
                </a:cxn>
                <a:cxn ang="0">
                  <a:pos x="330" y="93"/>
                </a:cxn>
                <a:cxn ang="0">
                  <a:pos x="339" y="95"/>
                </a:cxn>
                <a:cxn ang="0">
                  <a:pos x="341" y="95"/>
                </a:cxn>
                <a:cxn ang="0">
                  <a:pos x="340" y="92"/>
                </a:cxn>
                <a:cxn ang="0">
                  <a:pos x="334" y="85"/>
                </a:cxn>
                <a:cxn ang="0">
                  <a:pos x="324" y="78"/>
                </a:cxn>
                <a:cxn ang="0">
                  <a:pos x="313" y="69"/>
                </a:cxn>
                <a:cxn ang="0">
                  <a:pos x="298" y="60"/>
                </a:cxn>
                <a:cxn ang="0">
                  <a:pos x="283" y="49"/>
                </a:cxn>
                <a:cxn ang="0">
                  <a:pos x="267" y="38"/>
                </a:cxn>
                <a:cxn ang="0">
                  <a:pos x="252" y="29"/>
                </a:cxn>
                <a:cxn ang="0">
                  <a:pos x="237" y="19"/>
                </a:cxn>
                <a:cxn ang="0">
                  <a:pos x="224" y="12"/>
                </a:cxn>
                <a:cxn ang="0">
                  <a:pos x="215" y="5"/>
                </a:cxn>
                <a:cxn ang="0">
                  <a:pos x="208" y="1"/>
                </a:cxn>
                <a:cxn ang="0">
                  <a:pos x="206" y="0"/>
                </a:cxn>
                <a:cxn ang="0">
                  <a:pos x="203" y="9"/>
                </a:cxn>
                <a:cxn ang="0">
                  <a:pos x="194" y="31"/>
                </a:cxn>
                <a:cxn ang="0">
                  <a:pos x="181" y="66"/>
                </a:cxn>
                <a:cxn ang="0">
                  <a:pos x="165" y="113"/>
                </a:cxn>
                <a:cxn ang="0">
                  <a:pos x="146" y="169"/>
                </a:cxn>
                <a:cxn ang="0">
                  <a:pos x="126" y="232"/>
                </a:cxn>
                <a:cxn ang="0">
                  <a:pos x="104" y="300"/>
                </a:cxn>
                <a:cxn ang="0">
                  <a:pos x="82" y="370"/>
                </a:cxn>
                <a:cxn ang="0">
                  <a:pos x="61" y="443"/>
                </a:cxn>
                <a:cxn ang="0">
                  <a:pos x="42" y="514"/>
                </a:cxn>
                <a:cxn ang="0">
                  <a:pos x="26" y="584"/>
                </a:cxn>
                <a:cxn ang="0">
                  <a:pos x="12" y="648"/>
                </a:cxn>
                <a:cxn ang="0">
                  <a:pos x="3" y="705"/>
                </a:cxn>
                <a:cxn ang="0">
                  <a:pos x="0" y="755"/>
                </a:cxn>
                <a:cxn ang="0">
                  <a:pos x="2" y="795"/>
                </a:cxn>
                <a:cxn ang="0">
                  <a:pos x="12" y="822"/>
                </a:cxn>
                <a:cxn ang="0">
                  <a:pos x="12" y="764"/>
                </a:cxn>
              </a:cxnLst>
              <a:rect l="0" t="0" r="r" b="b"/>
              <a:pathLst>
                <a:path w="341" h="822">
                  <a:moveTo>
                    <a:pt x="12" y="764"/>
                  </a:moveTo>
                  <a:lnTo>
                    <a:pt x="14" y="755"/>
                  </a:lnTo>
                  <a:lnTo>
                    <a:pt x="20" y="733"/>
                  </a:lnTo>
                  <a:lnTo>
                    <a:pt x="31" y="698"/>
                  </a:lnTo>
                  <a:lnTo>
                    <a:pt x="45" y="652"/>
                  </a:lnTo>
                  <a:lnTo>
                    <a:pt x="62" y="599"/>
                  </a:lnTo>
                  <a:lnTo>
                    <a:pt x="81" y="539"/>
                  </a:lnTo>
                  <a:lnTo>
                    <a:pt x="103" y="475"/>
                  </a:lnTo>
                  <a:lnTo>
                    <a:pt x="125" y="409"/>
                  </a:lnTo>
                  <a:lnTo>
                    <a:pt x="149" y="345"/>
                  </a:lnTo>
                  <a:lnTo>
                    <a:pt x="174" y="282"/>
                  </a:lnTo>
                  <a:lnTo>
                    <a:pt x="200" y="225"/>
                  </a:lnTo>
                  <a:lnTo>
                    <a:pt x="225" y="174"/>
                  </a:lnTo>
                  <a:lnTo>
                    <a:pt x="250" y="133"/>
                  </a:lnTo>
                  <a:lnTo>
                    <a:pt x="273" y="104"/>
                  </a:lnTo>
                  <a:lnTo>
                    <a:pt x="295" y="88"/>
                  </a:lnTo>
                  <a:lnTo>
                    <a:pt x="315" y="86"/>
                  </a:lnTo>
                  <a:lnTo>
                    <a:pt x="330" y="93"/>
                  </a:lnTo>
                  <a:lnTo>
                    <a:pt x="339" y="95"/>
                  </a:lnTo>
                  <a:lnTo>
                    <a:pt x="341" y="95"/>
                  </a:lnTo>
                  <a:lnTo>
                    <a:pt x="340" y="92"/>
                  </a:lnTo>
                  <a:lnTo>
                    <a:pt x="334" y="85"/>
                  </a:lnTo>
                  <a:lnTo>
                    <a:pt x="324" y="78"/>
                  </a:lnTo>
                  <a:lnTo>
                    <a:pt x="313" y="69"/>
                  </a:lnTo>
                  <a:lnTo>
                    <a:pt x="298" y="60"/>
                  </a:lnTo>
                  <a:lnTo>
                    <a:pt x="283" y="49"/>
                  </a:lnTo>
                  <a:lnTo>
                    <a:pt x="267" y="38"/>
                  </a:lnTo>
                  <a:lnTo>
                    <a:pt x="252" y="29"/>
                  </a:lnTo>
                  <a:lnTo>
                    <a:pt x="237" y="19"/>
                  </a:lnTo>
                  <a:lnTo>
                    <a:pt x="224" y="12"/>
                  </a:lnTo>
                  <a:lnTo>
                    <a:pt x="215" y="5"/>
                  </a:lnTo>
                  <a:lnTo>
                    <a:pt x="208" y="1"/>
                  </a:lnTo>
                  <a:lnTo>
                    <a:pt x="206" y="0"/>
                  </a:lnTo>
                  <a:lnTo>
                    <a:pt x="203" y="9"/>
                  </a:lnTo>
                  <a:lnTo>
                    <a:pt x="194" y="31"/>
                  </a:lnTo>
                  <a:lnTo>
                    <a:pt x="181" y="66"/>
                  </a:lnTo>
                  <a:lnTo>
                    <a:pt x="165" y="113"/>
                  </a:lnTo>
                  <a:lnTo>
                    <a:pt x="146" y="169"/>
                  </a:lnTo>
                  <a:lnTo>
                    <a:pt x="126" y="232"/>
                  </a:lnTo>
                  <a:lnTo>
                    <a:pt x="104" y="300"/>
                  </a:lnTo>
                  <a:lnTo>
                    <a:pt x="82" y="370"/>
                  </a:lnTo>
                  <a:lnTo>
                    <a:pt x="61" y="443"/>
                  </a:lnTo>
                  <a:lnTo>
                    <a:pt x="42" y="514"/>
                  </a:lnTo>
                  <a:lnTo>
                    <a:pt x="26" y="584"/>
                  </a:lnTo>
                  <a:lnTo>
                    <a:pt x="12" y="648"/>
                  </a:lnTo>
                  <a:lnTo>
                    <a:pt x="3" y="705"/>
                  </a:lnTo>
                  <a:lnTo>
                    <a:pt x="0" y="755"/>
                  </a:lnTo>
                  <a:lnTo>
                    <a:pt x="2" y="795"/>
                  </a:lnTo>
                  <a:lnTo>
                    <a:pt x="12" y="822"/>
                  </a:lnTo>
                  <a:lnTo>
                    <a:pt x="12" y="764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3885" y="2741"/>
              <a:ext cx="239" cy="678"/>
            </a:xfrm>
            <a:custGeom>
              <a:avLst/>
              <a:gdLst/>
              <a:ahLst/>
              <a:cxnLst>
                <a:cxn ang="0">
                  <a:pos x="239" y="0"/>
                </a:cxn>
                <a:cxn ang="0">
                  <a:pos x="236" y="7"/>
                </a:cxn>
                <a:cxn ang="0">
                  <a:pos x="227" y="24"/>
                </a:cxn>
                <a:cxn ang="0">
                  <a:pos x="214" y="51"/>
                </a:cxn>
                <a:cxn ang="0">
                  <a:pos x="198" y="86"/>
                </a:cxn>
                <a:cxn ang="0">
                  <a:pos x="178" y="128"/>
                </a:cxn>
                <a:cxn ang="0">
                  <a:pos x="157" y="176"/>
                </a:cxn>
                <a:cxn ang="0">
                  <a:pos x="134" y="229"/>
                </a:cxn>
                <a:cxn ang="0">
                  <a:pos x="111" y="284"/>
                </a:cxn>
                <a:cxn ang="0">
                  <a:pos x="87" y="342"/>
                </a:cxn>
                <a:cxn ang="0">
                  <a:pos x="65" y="399"/>
                </a:cxn>
                <a:cxn ang="0">
                  <a:pos x="45" y="456"/>
                </a:cxn>
                <a:cxn ang="0">
                  <a:pos x="28" y="510"/>
                </a:cxn>
                <a:cxn ang="0">
                  <a:pos x="14" y="562"/>
                </a:cxn>
                <a:cxn ang="0">
                  <a:pos x="4" y="608"/>
                </a:cxn>
                <a:cxn ang="0">
                  <a:pos x="0" y="646"/>
                </a:cxn>
                <a:cxn ang="0">
                  <a:pos x="1" y="678"/>
                </a:cxn>
                <a:cxn ang="0">
                  <a:pos x="239" y="0"/>
                </a:cxn>
              </a:cxnLst>
              <a:rect l="0" t="0" r="r" b="b"/>
              <a:pathLst>
                <a:path w="239" h="678">
                  <a:moveTo>
                    <a:pt x="239" y="0"/>
                  </a:moveTo>
                  <a:lnTo>
                    <a:pt x="236" y="7"/>
                  </a:lnTo>
                  <a:lnTo>
                    <a:pt x="227" y="24"/>
                  </a:lnTo>
                  <a:lnTo>
                    <a:pt x="214" y="51"/>
                  </a:lnTo>
                  <a:lnTo>
                    <a:pt x="198" y="86"/>
                  </a:lnTo>
                  <a:lnTo>
                    <a:pt x="178" y="128"/>
                  </a:lnTo>
                  <a:lnTo>
                    <a:pt x="157" y="176"/>
                  </a:lnTo>
                  <a:lnTo>
                    <a:pt x="134" y="229"/>
                  </a:lnTo>
                  <a:lnTo>
                    <a:pt x="111" y="284"/>
                  </a:lnTo>
                  <a:lnTo>
                    <a:pt x="87" y="342"/>
                  </a:lnTo>
                  <a:lnTo>
                    <a:pt x="65" y="399"/>
                  </a:lnTo>
                  <a:lnTo>
                    <a:pt x="45" y="456"/>
                  </a:lnTo>
                  <a:lnTo>
                    <a:pt x="28" y="510"/>
                  </a:lnTo>
                  <a:lnTo>
                    <a:pt x="14" y="562"/>
                  </a:lnTo>
                  <a:lnTo>
                    <a:pt x="4" y="608"/>
                  </a:lnTo>
                  <a:lnTo>
                    <a:pt x="0" y="646"/>
                  </a:lnTo>
                  <a:lnTo>
                    <a:pt x="1" y="678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4059" y="2937"/>
              <a:ext cx="115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16" y="12"/>
                </a:cxn>
                <a:cxn ang="0">
                  <a:pos x="27" y="19"/>
                </a:cxn>
                <a:cxn ang="0">
                  <a:pos x="43" y="25"/>
                </a:cxn>
                <a:cxn ang="0">
                  <a:pos x="64" y="30"/>
                </a:cxn>
                <a:cxn ang="0">
                  <a:pos x="87" y="32"/>
                </a:cxn>
                <a:cxn ang="0">
                  <a:pos x="115" y="28"/>
                </a:cxn>
                <a:cxn ang="0">
                  <a:pos x="0" y="0"/>
                </a:cxn>
              </a:cxnLst>
              <a:rect l="0" t="0" r="r" b="b"/>
              <a:pathLst>
                <a:path w="115" h="32">
                  <a:moveTo>
                    <a:pt x="0" y="0"/>
                  </a:moveTo>
                  <a:lnTo>
                    <a:pt x="2" y="2"/>
                  </a:lnTo>
                  <a:lnTo>
                    <a:pt x="6" y="6"/>
                  </a:lnTo>
                  <a:lnTo>
                    <a:pt x="16" y="12"/>
                  </a:lnTo>
                  <a:lnTo>
                    <a:pt x="27" y="19"/>
                  </a:lnTo>
                  <a:lnTo>
                    <a:pt x="43" y="25"/>
                  </a:lnTo>
                  <a:lnTo>
                    <a:pt x="64" y="30"/>
                  </a:lnTo>
                  <a:lnTo>
                    <a:pt x="87" y="32"/>
                  </a:lnTo>
                  <a:lnTo>
                    <a:pt x="115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3088" y="3602"/>
              <a:ext cx="698" cy="234"/>
            </a:xfrm>
            <a:custGeom>
              <a:avLst/>
              <a:gdLst/>
              <a:ahLst/>
              <a:cxnLst>
                <a:cxn ang="0">
                  <a:pos x="1" y="118"/>
                </a:cxn>
                <a:cxn ang="0">
                  <a:pos x="10" y="114"/>
                </a:cxn>
                <a:cxn ang="0">
                  <a:pos x="27" y="104"/>
                </a:cxn>
                <a:cxn ang="0">
                  <a:pos x="50" y="92"/>
                </a:cxn>
                <a:cxn ang="0">
                  <a:pos x="80" y="79"/>
                </a:cxn>
                <a:cxn ang="0">
                  <a:pos x="117" y="67"/>
                </a:cxn>
                <a:cxn ang="0">
                  <a:pos x="159" y="55"/>
                </a:cxn>
                <a:cxn ang="0">
                  <a:pos x="205" y="45"/>
                </a:cxn>
                <a:cxn ang="0">
                  <a:pos x="256" y="39"/>
                </a:cxn>
                <a:cxn ang="0">
                  <a:pos x="309" y="38"/>
                </a:cxn>
                <a:cxn ang="0">
                  <a:pos x="366" y="43"/>
                </a:cxn>
                <a:cxn ang="0">
                  <a:pos x="425" y="55"/>
                </a:cxn>
                <a:cxn ang="0">
                  <a:pos x="485" y="76"/>
                </a:cxn>
                <a:cxn ang="0">
                  <a:pos x="546" y="106"/>
                </a:cxn>
                <a:cxn ang="0">
                  <a:pos x="607" y="148"/>
                </a:cxn>
                <a:cxn ang="0">
                  <a:pos x="668" y="202"/>
                </a:cxn>
                <a:cxn ang="0">
                  <a:pos x="698" y="233"/>
                </a:cxn>
                <a:cxn ang="0">
                  <a:pos x="693" y="223"/>
                </a:cxn>
                <a:cxn ang="0">
                  <a:pos x="687" y="206"/>
                </a:cxn>
                <a:cxn ang="0">
                  <a:pos x="675" y="184"/>
                </a:cxn>
                <a:cxn ang="0">
                  <a:pos x="659" y="156"/>
                </a:cxn>
                <a:cxn ang="0">
                  <a:pos x="638" y="127"/>
                </a:cxn>
                <a:cxn ang="0">
                  <a:pos x="611" y="98"/>
                </a:cxn>
                <a:cxn ang="0">
                  <a:pos x="578" y="69"/>
                </a:cxn>
                <a:cxn ang="0">
                  <a:pos x="539" y="43"/>
                </a:cxn>
                <a:cxn ang="0">
                  <a:pos x="493" y="22"/>
                </a:cxn>
                <a:cxn ang="0">
                  <a:pos x="439" y="7"/>
                </a:cxn>
                <a:cxn ang="0">
                  <a:pos x="379" y="0"/>
                </a:cxn>
                <a:cxn ang="0">
                  <a:pos x="310" y="4"/>
                </a:cxn>
                <a:cxn ang="0">
                  <a:pos x="233" y="19"/>
                </a:cxn>
                <a:cxn ang="0">
                  <a:pos x="147" y="47"/>
                </a:cxn>
                <a:cxn ang="0">
                  <a:pos x="51" y="91"/>
                </a:cxn>
              </a:cxnLst>
              <a:rect l="0" t="0" r="r" b="b"/>
              <a:pathLst>
                <a:path w="698" h="234">
                  <a:moveTo>
                    <a:pt x="0" y="119"/>
                  </a:moveTo>
                  <a:lnTo>
                    <a:pt x="1" y="118"/>
                  </a:lnTo>
                  <a:lnTo>
                    <a:pt x="4" y="117"/>
                  </a:lnTo>
                  <a:lnTo>
                    <a:pt x="10" y="114"/>
                  </a:lnTo>
                  <a:lnTo>
                    <a:pt x="17" y="109"/>
                  </a:lnTo>
                  <a:lnTo>
                    <a:pt x="27" y="104"/>
                  </a:lnTo>
                  <a:lnTo>
                    <a:pt x="37" y="99"/>
                  </a:lnTo>
                  <a:lnTo>
                    <a:pt x="50" y="92"/>
                  </a:lnTo>
                  <a:lnTo>
                    <a:pt x="64" y="86"/>
                  </a:lnTo>
                  <a:lnTo>
                    <a:pt x="80" y="79"/>
                  </a:lnTo>
                  <a:lnTo>
                    <a:pt x="98" y="73"/>
                  </a:lnTo>
                  <a:lnTo>
                    <a:pt x="117" y="67"/>
                  </a:lnTo>
                  <a:lnTo>
                    <a:pt x="138" y="60"/>
                  </a:lnTo>
                  <a:lnTo>
                    <a:pt x="159" y="55"/>
                  </a:lnTo>
                  <a:lnTo>
                    <a:pt x="181" y="49"/>
                  </a:lnTo>
                  <a:lnTo>
                    <a:pt x="205" y="45"/>
                  </a:lnTo>
                  <a:lnTo>
                    <a:pt x="230" y="42"/>
                  </a:lnTo>
                  <a:lnTo>
                    <a:pt x="256" y="39"/>
                  </a:lnTo>
                  <a:lnTo>
                    <a:pt x="283" y="38"/>
                  </a:lnTo>
                  <a:lnTo>
                    <a:pt x="309" y="38"/>
                  </a:lnTo>
                  <a:lnTo>
                    <a:pt x="338" y="40"/>
                  </a:lnTo>
                  <a:lnTo>
                    <a:pt x="366" y="43"/>
                  </a:lnTo>
                  <a:lnTo>
                    <a:pt x="396" y="48"/>
                  </a:lnTo>
                  <a:lnTo>
                    <a:pt x="425" y="55"/>
                  </a:lnTo>
                  <a:lnTo>
                    <a:pt x="455" y="64"/>
                  </a:lnTo>
                  <a:lnTo>
                    <a:pt x="485" y="76"/>
                  </a:lnTo>
                  <a:lnTo>
                    <a:pt x="515" y="90"/>
                  </a:lnTo>
                  <a:lnTo>
                    <a:pt x="546" y="106"/>
                  </a:lnTo>
                  <a:lnTo>
                    <a:pt x="577" y="126"/>
                  </a:lnTo>
                  <a:lnTo>
                    <a:pt x="607" y="148"/>
                  </a:lnTo>
                  <a:lnTo>
                    <a:pt x="638" y="173"/>
                  </a:lnTo>
                  <a:lnTo>
                    <a:pt x="668" y="202"/>
                  </a:lnTo>
                  <a:lnTo>
                    <a:pt x="698" y="234"/>
                  </a:lnTo>
                  <a:lnTo>
                    <a:pt x="698" y="233"/>
                  </a:lnTo>
                  <a:lnTo>
                    <a:pt x="695" y="229"/>
                  </a:lnTo>
                  <a:lnTo>
                    <a:pt x="693" y="223"/>
                  </a:lnTo>
                  <a:lnTo>
                    <a:pt x="690" y="216"/>
                  </a:lnTo>
                  <a:lnTo>
                    <a:pt x="687" y="206"/>
                  </a:lnTo>
                  <a:lnTo>
                    <a:pt x="682" y="196"/>
                  </a:lnTo>
                  <a:lnTo>
                    <a:pt x="675" y="184"/>
                  </a:lnTo>
                  <a:lnTo>
                    <a:pt x="668" y="171"/>
                  </a:lnTo>
                  <a:lnTo>
                    <a:pt x="659" y="156"/>
                  </a:lnTo>
                  <a:lnTo>
                    <a:pt x="649" y="142"/>
                  </a:lnTo>
                  <a:lnTo>
                    <a:pt x="638" y="127"/>
                  </a:lnTo>
                  <a:lnTo>
                    <a:pt x="625" y="112"/>
                  </a:lnTo>
                  <a:lnTo>
                    <a:pt x="611" y="98"/>
                  </a:lnTo>
                  <a:lnTo>
                    <a:pt x="595" y="83"/>
                  </a:lnTo>
                  <a:lnTo>
                    <a:pt x="578" y="69"/>
                  </a:lnTo>
                  <a:lnTo>
                    <a:pt x="559" y="55"/>
                  </a:lnTo>
                  <a:lnTo>
                    <a:pt x="539" y="43"/>
                  </a:lnTo>
                  <a:lnTo>
                    <a:pt x="516" y="31"/>
                  </a:lnTo>
                  <a:lnTo>
                    <a:pt x="493" y="22"/>
                  </a:lnTo>
                  <a:lnTo>
                    <a:pt x="467" y="13"/>
                  </a:lnTo>
                  <a:lnTo>
                    <a:pt x="439" y="7"/>
                  </a:lnTo>
                  <a:lnTo>
                    <a:pt x="411" y="3"/>
                  </a:lnTo>
                  <a:lnTo>
                    <a:pt x="379" y="0"/>
                  </a:lnTo>
                  <a:lnTo>
                    <a:pt x="346" y="0"/>
                  </a:lnTo>
                  <a:lnTo>
                    <a:pt x="310" y="4"/>
                  </a:lnTo>
                  <a:lnTo>
                    <a:pt x="273" y="9"/>
                  </a:lnTo>
                  <a:lnTo>
                    <a:pt x="233" y="19"/>
                  </a:lnTo>
                  <a:lnTo>
                    <a:pt x="191" y="31"/>
                  </a:lnTo>
                  <a:lnTo>
                    <a:pt x="147" y="47"/>
                  </a:lnTo>
                  <a:lnTo>
                    <a:pt x="100" y="67"/>
                  </a:lnTo>
                  <a:lnTo>
                    <a:pt x="51" y="91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3742" y="2972"/>
              <a:ext cx="382" cy="908"/>
            </a:xfrm>
            <a:custGeom>
              <a:avLst/>
              <a:gdLst/>
              <a:ahLst/>
              <a:cxnLst>
                <a:cxn ang="0">
                  <a:pos x="0" y="835"/>
                </a:cxn>
                <a:cxn ang="0">
                  <a:pos x="79" y="908"/>
                </a:cxn>
                <a:cxn ang="0">
                  <a:pos x="382" y="29"/>
                </a:cxn>
                <a:cxn ang="0">
                  <a:pos x="309" y="0"/>
                </a:cxn>
                <a:cxn ang="0">
                  <a:pos x="307" y="9"/>
                </a:cxn>
                <a:cxn ang="0">
                  <a:pos x="300" y="38"/>
                </a:cxn>
                <a:cxn ang="0">
                  <a:pos x="288" y="81"/>
                </a:cxn>
                <a:cxn ang="0">
                  <a:pos x="273" y="138"/>
                </a:cxn>
                <a:cxn ang="0">
                  <a:pos x="255" y="204"/>
                </a:cxn>
                <a:cxn ang="0">
                  <a:pos x="235" y="277"/>
                </a:cxn>
                <a:cxn ang="0">
                  <a:pos x="211" y="356"/>
                </a:cxn>
                <a:cxn ang="0">
                  <a:pos x="187" y="436"/>
                </a:cxn>
                <a:cxn ang="0">
                  <a:pos x="162" y="516"/>
                </a:cxn>
                <a:cxn ang="0">
                  <a:pos x="135" y="593"/>
                </a:cxn>
                <a:cxn ang="0">
                  <a:pos x="110" y="665"/>
                </a:cxn>
                <a:cxn ang="0">
                  <a:pos x="84" y="726"/>
                </a:cxn>
                <a:cxn ang="0">
                  <a:pos x="61" y="778"/>
                </a:cxn>
                <a:cxn ang="0">
                  <a:pos x="38" y="814"/>
                </a:cxn>
                <a:cxn ang="0">
                  <a:pos x="18" y="834"/>
                </a:cxn>
                <a:cxn ang="0">
                  <a:pos x="0" y="835"/>
                </a:cxn>
              </a:cxnLst>
              <a:rect l="0" t="0" r="r" b="b"/>
              <a:pathLst>
                <a:path w="382" h="908">
                  <a:moveTo>
                    <a:pt x="0" y="835"/>
                  </a:moveTo>
                  <a:lnTo>
                    <a:pt x="79" y="908"/>
                  </a:lnTo>
                  <a:lnTo>
                    <a:pt x="382" y="29"/>
                  </a:lnTo>
                  <a:lnTo>
                    <a:pt x="309" y="0"/>
                  </a:lnTo>
                  <a:lnTo>
                    <a:pt x="307" y="9"/>
                  </a:lnTo>
                  <a:lnTo>
                    <a:pt x="300" y="38"/>
                  </a:lnTo>
                  <a:lnTo>
                    <a:pt x="288" y="81"/>
                  </a:lnTo>
                  <a:lnTo>
                    <a:pt x="273" y="138"/>
                  </a:lnTo>
                  <a:lnTo>
                    <a:pt x="255" y="204"/>
                  </a:lnTo>
                  <a:lnTo>
                    <a:pt x="235" y="277"/>
                  </a:lnTo>
                  <a:lnTo>
                    <a:pt x="211" y="356"/>
                  </a:lnTo>
                  <a:lnTo>
                    <a:pt x="187" y="436"/>
                  </a:lnTo>
                  <a:lnTo>
                    <a:pt x="162" y="516"/>
                  </a:lnTo>
                  <a:lnTo>
                    <a:pt x="135" y="593"/>
                  </a:lnTo>
                  <a:lnTo>
                    <a:pt x="110" y="665"/>
                  </a:lnTo>
                  <a:lnTo>
                    <a:pt x="84" y="726"/>
                  </a:lnTo>
                  <a:lnTo>
                    <a:pt x="61" y="778"/>
                  </a:lnTo>
                  <a:lnTo>
                    <a:pt x="38" y="814"/>
                  </a:lnTo>
                  <a:lnTo>
                    <a:pt x="18" y="834"/>
                  </a:lnTo>
                  <a:lnTo>
                    <a:pt x="0" y="835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3555" y="3642"/>
              <a:ext cx="266" cy="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7" y="94"/>
                </a:cxn>
                <a:cxn ang="0">
                  <a:pos x="266" y="238"/>
                </a:cxn>
                <a:cxn ang="0">
                  <a:pos x="0" y="0"/>
                </a:cxn>
              </a:cxnLst>
              <a:rect l="0" t="0" r="r" b="b"/>
              <a:pathLst>
                <a:path w="266" h="238">
                  <a:moveTo>
                    <a:pt x="0" y="0"/>
                  </a:moveTo>
                  <a:lnTo>
                    <a:pt x="237" y="94"/>
                  </a:lnTo>
                  <a:lnTo>
                    <a:pt x="266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4080" y="2908"/>
              <a:ext cx="138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5" y="4"/>
                </a:cxn>
                <a:cxn ang="0">
                  <a:pos x="13" y="9"/>
                </a:cxn>
                <a:cxn ang="0">
                  <a:pos x="26" y="15"/>
                </a:cxn>
                <a:cxn ang="0">
                  <a:pos x="44" y="21"/>
                </a:cxn>
                <a:cxn ang="0">
                  <a:pos x="67" y="27"/>
                </a:cxn>
                <a:cxn ang="0">
                  <a:pos x="98" y="32"/>
                </a:cxn>
                <a:cxn ang="0">
                  <a:pos x="138" y="35"/>
                </a:cxn>
                <a:cxn ang="0">
                  <a:pos x="0" y="0"/>
                </a:cxn>
              </a:cxnLst>
              <a:rect l="0" t="0" r="r" b="b"/>
              <a:pathLst>
                <a:path w="138" h="35">
                  <a:moveTo>
                    <a:pt x="0" y="0"/>
                  </a:moveTo>
                  <a:lnTo>
                    <a:pt x="1" y="1"/>
                  </a:lnTo>
                  <a:lnTo>
                    <a:pt x="5" y="4"/>
                  </a:lnTo>
                  <a:lnTo>
                    <a:pt x="13" y="9"/>
                  </a:lnTo>
                  <a:lnTo>
                    <a:pt x="26" y="15"/>
                  </a:lnTo>
                  <a:lnTo>
                    <a:pt x="44" y="21"/>
                  </a:lnTo>
                  <a:lnTo>
                    <a:pt x="67" y="27"/>
                  </a:lnTo>
                  <a:lnTo>
                    <a:pt x="98" y="32"/>
                  </a:lnTo>
                  <a:lnTo>
                    <a:pt x="13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3907" y="2965"/>
              <a:ext cx="317" cy="1102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314" y="13"/>
                </a:cxn>
                <a:cxn ang="0">
                  <a:pos x="306" y="49"/>
                </a:cxn>
                <a:cxn ang="0">
                  <a:pos x="294" y="105"/>
                </a:cxn>
                <a:cxn ang="0">
                  <a:pos x="278" y="177"/>
                </a:cxn>
                <a:cxn ang="0">
                  <a:pos x="258" y="262"/>
                </a:cxn>
                <a:cxn ang="0">
                  <a:pos x="236" y="357"/>
                </a:cxn>
                <a:cxn ang="0">
                  <a:pos x="211" y="457"/>
                </a:cxn>
                <a:cxn ang="0">
                  <a:pos x="186" y="562"/>
                </a:cxn>
                <a:cxn ang="0">
                  <a:pos x="159" y="665"/>
                </a:cxn>
                <a:cxn ang="0">
                  <a:pos x="132" y="765"/>
                </a:cxn>
                <a:cxn ang="0">
                  <a:pos x="106" y="859"/>
                </a:cxn>
                <a:cxn ang="0">
                  <a:pos x="80" y="941"/>
                </a:cxn>
                <a:cxn ang="0">
                  <a:pos x="57" y="1011"/>
                </a:cxn>
                <a:cxn ang="0">
                  <a:pos x="34" y="1062"/>
                </a:cxn>
                <a:cxn ang="0">
                  <a:pos x="16" y="1094"/>
                </a:cxn>
                <a:cxn ang="0">
                  <a:pos x="0" y="1102"/>
                </a:cxn>
                <a:cxn ang="0">
                  <a:pos x="317" y="0"/>
                </a:cxn>
              </a:cxnLst>
              <a:rect l="0" t="0" r="r" b="b"/>
              <a:pathLst>
                <a:path w="317" h="1102">
                  <a:moveTo>
                    <a:pt x="317" y="0"/>
                  </a:moveTo>
                  <a:lnTo>
                    <a:pt x="314" y="13"/>
                  </a:lnTo>
                  <a:lnTo>
                    <a:pt x="306" y="49"/>
                  </a:lnTo>
                  <a:lnTo>
                    <a:pt x="294" y="105"/>
                  </a:lnTo>
                  <a:lnTo>
                    <a:pt x="278" y="177"/>
                  </a:lnTo>
                  <a:lnTo>
                    <a:pt x="258" y="262"/>
                  </a:lnTo>
                  <a:lnTo>
                    <a:pt x="236" y="357"/>
                  </a:lnTo>
                  <a:lnTo>
                    <a:pt x="211" y="457"/>
                  </a:lnTo>
                  <a:lnTo>
                    <a:pt x="186" y="562"/>
                  </a:lnTo>
                  <a:lnTo>
                    <a:pt x="159" y="665"/>
                  </a:lnTo>
                  <a:lnTo>
                    <a:pt x="132" y="765"/>
                  </a:lnTo>
                  <a:lnTo>
                    <a:pt x="106" y="859"/>
                  </a:lnTo>
                  <a:lnTo>
                    <a:pt x="80" y="941"/>
                  </a:lnTo>
                  <a:lnTo>
                    <a:pt x="57" y="1011"/>
                  </a:lnTo>
                  <a:lnTo>
                    <a:pt x="34" y="1062"/>
                  </a:lnTo>
                  <a:lnTo>
                    <a:pt x="16" y="1094"/>
                  </a:lnTo>
                  <a:lnTo>
                    <a:pt x="0" y="1102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2923" y="3851"/>
              <a:ext cx="107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5" y="20"/>
                </a:cxn>
                <a:cxn ang="0">
                  <a:pos x="11" y="38"/>
                </a:cxn>
                <a:cxn ang="0">
                  <a:pos x="22" y="54"/>
                </a:cxn>
                <a:cxn ang="0">
                  <a:pos x="36" y="65"/>
                </a:cxn>
                <a:cxn ang="0">
                  <a:pos x="54" y="63"/>
                </a:cxn>
                <a:cxn ang="0">
                  <a:pos x="79" y="46"/>
                </a:cxn>
                <a:cxn ang="0">
                  <a:pos x="107" y="7"/>
                </a:cxn>
                <a:cxn ang="0">
                  <a:pos x="104" y="11"/>
                </a:cxn>
                <a:cxn ang="0">
                  <a:pos x="95" y="19"/>
                </a:cxn>
                <a:cxn ang="0">
                  <a:pos x="81" y="30"/>
                </a:cxn>
                <a:cxn ang="0">
                  <a:pos x="65" y="38"/>
                </a:cxn>
                <a:cxn ang="0">
                  <a:pos x="47" y="44"/>
                </a:cxn>
                <a:cxn ang="0">
                  <a:pos x="28" y="41"/>
                </a:cxn>
                <a:cxn ang="0">
                  <a:pos x="12" y="28"/>
                </a:cxn>
                <a:cxn ang="0">
                  <a:pos x="0" y="0"/>
                </a:cxn>
              </a:cxnLst>
              <a:rect l="0" t="0" r="r" b="b"/>
              <a:pathLst>
                <a:path w="107" h="65">
                  <a:moveTo>
                    <a:pt x="0" y="0"/>
                  </a:moveTo>
                  <a:lnTo>
                    <a:pt x="1" y="6"/>
                  </a:lnTo>
                  <a:lnTo>
                    <a:pt x="5" y="20"/>
                  </a:lnTo>
                  <a:lnTo>
                    <a:pt x="11" y="38"/>
                  </a:lnTo>
                  <a:lnTo>
                    <a:pt x="22" y="54"/>
                  </a:lnTo>
                  <a:lnTo>
                    <a:pt x="36" y="65"/>
                  </a:lnTo>
                  <a:lnTo>
                    <a:pt x="54" y="63"/>
                  </a:lnTo>
                  <a:lnTo>
                    <a:pt x="79" y="46"/>
                  </a:lnTo>
                  <a:lnTo>
                    <a:pt x="107" y="7"/>
                  </a:lnTo>
                  <a:lnTo>
                    <a:pt x="104" y="11"/>
                  </a:lnTo>
                  <a:lnTo>
                    <a:pt x="95" y="19"/>
                  </a:lnTo>
                  <a:lnTo>
                    <a:pt x="81" y="30"/>
                  </a:lnTo>
                  <a:lnTo>
                    <a:pt x="65" y="38"/>
                  </a:lnTo>
                  <a:lnTo>
                    <a:pt x="47" y="44"/>
                  </a:lnTo>
                  <a:lnTo>
                    <a:pt x="28" y="41"/>
                  </a:lnTo>
                  <a:lnTo>
                    <a:pt x="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3088" y="3804"/>
              <a:ext cx="517" cy="191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3" y="32"/>
                </a:cxn>
                <a:cxn ang="0">
                  <a:pos x="25" y="36"/>
                </a:cxn>
                <a:cxn ang="0">
                  <a:pos x="38" y="43"/>
                </a:cxn>
                <a:cxn ang="0">
                  <a:pos x="58" y="49"/>
                </a:cxn>
                <a:cxn ang="0">
                  <a:pos x="80" y="58"/>
                </a:cxn>
                <a:cxn ang="0">
                  <a:pos x="108" y="68"/>
                </a:cxn>
                <a:cxn ang="0">
                  <a:pos x="140" y="79"/>
                </a:cxn>
                <a:cxn ang="0">
                  <a:pos x="176" y="92"/>
                </a:cxn>
                <a:cxn ang="0">
                  <a:pos x="219" y="105"/>
                </a:cxn>
                <a:cxn ang="0">
                  <a:pos x="267" y="120"/>
                </a:cxn>
                <a:cxn ang="0">
                  <a:pos x="320" y="136"/>
                </a:cxn>
                <a:cxn ang="0">
                  <a:pos x="380" y="153"/>
                </a:cxn>
                <a:cxn ang="0">
                  <a:pos x="445" y="172"/>
                </a:cxn>
                <a:cxn ang="0">
                  <a:pos x="517" y="191"/>
                </a:cxn>
                <a:cxn ang="0">
                  <a:pos x="515" y="188"/>
                </a:cxn>
                <a:cxn ang="0">
                  <a:pos x="507" y="179"/>
                </a:cxn>
                <a:cxn ang="0">
                  <a:pos x="495" y="166"/>
                </a:cxn>
                <a:cxn ang="0">
                  <a:pos x="478" y="149"/>
                </a:cxn>
                <a:cxn ang="0">
                  <a:pos x="457" y="131"/>
                </a:cxn>
                <a:cxn ang="0">
                  <a:pos x="431" y="110"/>
                </a:cxn>
                <a:cxn ang="0">
                  <a:pos x="402" y="89"/>
                </a:cxn>
                <a:cxn ang="0">
                  <a:pos x="369" y="67"/>
                </a:cxn>
                <a:cxn ang="0">
                  <a:pos x="333" y="48"/>
                </a:cxn>
                <a:cxn ang="0">
                  <a:pos x="293" y="30"/>
                </a:cxn>
                <a:cxn ang="0">
                  <a:pos x="251" y="16"/>
                </a:cxn>
                <a:cxn ang="0">
                  <a:pos x="205" y="5"/>
                </a:cxn>
                <a:cxn ang="0">
                  <a:pos x="157" y="0"/>
                </a:cxn>
                <a:cxn ang="0">
                  <a:pos x="107" y="1"/>
                </a:cxn>
                <a:cxn ang="0">
                  <a:pos x="54" y="10"/>
                </a:cxn>
                <a:cxn ang="0">
                  <a:pos x="0" y="26"/>
                </a:cxn>
              </a:cxnLst>
              <a:rect l="0" t="0" r="r" b="b"/>
              <a:pathLst>
                <a:path w="517" h="191">
                  <a:moveTo>
                    <a:pt x="0" y="26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3" y="32"/>
                  </a:lnTo>
                  <a:lnTo>
                    <a:pt x="25" y="36"/>
                  </a:lnTo>
                  <a:lnTo>
                    <a:pt x="38" y="43"/>
                  </a:lnTo>
                  <a:lnTo>
                    <a:pt x="58" y="49"/>
                  </a:lnTo>
                  <a:lnTo>
                    <a:pt x="80" y="58"/>
                  </a:lnTo>
                  <a:lnTo>
                    <a:pt x="108" y="68"/>
                  </a:lnTo>
                  <a:lnTo>
                    <a:pt x="140" y="79"/>
                  </a:lnTo>
                  <a:lnTo>
                    <a:pt x="176" y="92"/>
                  </a:lnTo>
                  <a:lnTo>
                    <a:pt x="219" y="105"/>
                  </a:lnTo>
                  <a:lnTo>
                    <a:pt x="267" y="120"/>
                  </a:lnTo>
                  <a:lnTo>
                    <a:pt x="320" y="136"/>
                  </a:lnTo>
                  <a:lnTo>
                    <a:pt x="380" y="153"/>
                  </a:lnTo>
                  <a:lnTo>
                    <a:pt x="445" y="172"/>
                  </a:lnTo>
                  <a:lnTo>
                    <a:pt x="517" y="191"/>
                  </a:lnTo>
                  <a:lnTo>
                    <a:pt x="515" y="188"/>
                  </a:lnTo>
                  <a:lnTo>
                    <a:pt x="507" y="179"/>
                  </a:lnTo>
                  <a:lnTo>
                    <a:pt x="495" y="166"/>
                  </a:lnTo>
                  <a:lnTo>
                    <a:pt x="478" y="149"/>
                  </a:lnTo>
                  <a:lnTo>
                    <a:pt x="457" y="131"/>
                  </a:lnTo>
                  <a:lnTo>
                    <a:pt x="431" y="110"/>
                  </a:lnTo>
                  <a:lnTo>
                    <a:pt x="402" y="89"/>
                  </a:lnTo>
                  <a:lnTo>
                    <a:pt x="369" y="67"/>
                  </a:lnTo>
                  <a:lnTo>
                    <a:pt x="333" y="48"/>
                  </a:lnTo>
                  <a:lnTo>
                    <a:pt x="293" y="30"/>
                  </a:lnTo>
                  <a:lnTo>
                    <a:pt x="251" y="16"/>
                  </a:lnTo>
                  <a:lnTo>
                    <a:pt x="205" y="5"/>
                  </a:lnTo>
                  <a:lnTo>
                    <a:pt x="157" y="0"/>
                  </a:lnTo>
                  <a:lnTo>
                    <a:pt x="107" y="1"/>
                  </a:lnTo>
                  <a:lnTo>
                    <a:pt x="54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2080" y="3686"/>
              <a:ext cx="814" cy="158"/>
            </a:xfrm>
            <a:custGeom>
              <a:avLst/>
              <a:gdLst/>
              <a:ahLst/>
              <a:cxnLst>
                <a:cxn ang="0">
                  <a:pos x="814" y="158"/>
                </a:cxn>
                <a:cxn ang="0">
                  <a:pos x="812" y="158"/>
                </a:cxn>
                <a:cxn ang="0">
                  <a:pos x="805" y="156"/>
                </a:cxn>
                <a:cxn ang="0">
                  <a:pos x="796" y="155"/>
                </a:cxn>
                <a:cxn ang="0">
                  <a:pos x="783" y="154"/>
                </a:cxn>
                <a:cxn ang="0">
                  <a:pos x="767" y="152"/>
                </a:cxn>
                <a:cxn ang="0">
                  <a:pos x="748" y="150"/>
                </a:cxn>
                <a:cxn ang="0">
                  <a:pos x="725" y="148"/>
                </a:cxn>
                <a:cxn ang="0">
                  <a:pos x="701" y="145"/>
                </a:cxn>
                <a:cxn ang="0">
                  <a:pos x="674" y="142"/>
                </a:cxn>
                <a:cxn ang="0">
                  <a:pos x="645" y="138"/>
                </a:cxn>
                <a:cxn ang="0">
                  <a:pos x="614" y="135"/>
                </a:cxn>
                <a:cxn ang="0">
                  <a:pos x="582" y="131"/>
                </a:cxn>
                <a:cxn ang="0">
                  <a:pos x="549" y="127"/>
                </a:cxn>
                <a:cxn ang="0">
                  <a:pos x="515" y="121"/>
                </a:cxn>
                <a:cxn ang="0">
                  <a:pos x="480" y="117"/>
                </a:cxn>
                <a:cxn ang="0">
                  <a:pos x="445" y="112"/>
                </a:cxn>
                <a:cxn ang="0">
                  <a:pos x="409" y="106"/>
                </a:cxn>
                <a:cxn ang="0">
                  <a:pos x="372" y="100"/>
                </a:cxn>
                <a:cxn ang="0">
                  <a:pos x="337" y="95"/>
                </a:cxn>
                <a:cxn ang="0">
                  <a:pos x="302" y="88"/>
                </a:cxn>
                <a:cxn ang="0">
                  <a:pos x="267" y="82"/>
                </a:cxn>
                <a:cxn ang="0">
                  <a:pos x="234" y="75"/>
                </a:cxn>
                <a:cxn ang="0">
                  <a:pos x="201" y="68"/>
                </a:cxn>
                <a:cxn ang="0">
                  <a:pos x="170" y="62"/>
                </a:cxn>
                <a:cxn ang="0">
                  <a:pos x="140" y="54"/>
                </a:cxn>
                <a:cxn ang="0">
                  <a:pos x="112" y="47"/>
                </a:cxn>
                <a:cxn ang="0">
                  <a:pos x="86" y="39"/>
                </a:cxn>
                <a:cxn ang="0">
                  <a:pos x="64" y="32"/>
                </a:cxn>
                <a:cxn ang="0">
                  <a:pos x="44" y="24"/>
                </a:cxn>
                <a:cxn ang="0">
                  <a:pos x="26" y="16"/>
                </a:cxn>
                <a:cxn ang="0">
                  <a:pos x="11" y="8"/>
                </a:cxn>
                <a:cxn ang="0">
                  <a:pos x="0" y="0"/>
                </a:cxn>
                <a:cxn ang="0">
                  <a:pos x="814" y="158"/>
                </a:cxn>
              </a:cxnLst>
              <a:rect l="0" t="0" r="r" b="b"/>
              <a:pathLst>
                <a:path w="814" h="158">
                  <a:moveTo>
                    <a:pt x="814" y="158"/>
                  </a:moveTo>
                  <a:lnTo>
                    <a:pt x="812" y="158"/>
                  </a:lnTo>
                  <a:lnTo>
                    <a:pt x="805" y="156"/>
                  </a:lnTo>
                  <a:lnTo>
                    <a:pt x="796" y="155"/>
                  </a:lnTo>
                  <a:lnTo>
                    <a:pt x="783" y="154"/>
                  </a:lnTo>
                  <a:lnTo>
                    <a:pt x="767" y="152"/>
                  </a:lnTo>
                  <a:lnTo>
                    <a:pt x="748" y="150"/>
                  </a:lnTo>
                  <a:lnTo>
                    <a:pt x="725" y="148"/>
                  </a:lnTo>
                  <a:lnTo>
                    <a:pt x="701" y="145"/>
                  </a:lnTo>
                  <a:lnTo>
                    <a:pt x="674" y="142"/>
                  </a:lnTo>
                  <a:lnTo>
                    <a:pt x="645" y="138"/>
                  </a:lnTo>
                  <a:lnTo>
                    <a:pt x="614" y="135"/>
                  </a:lnTo>
                  <a:lnTo>
                    <a:pt x="582" y="131"/>
                  </a:lnTo>
                  <a:lnTo>
                    <a:pt x="549" y="127"/>
                  </a:lnTo>
                  <a:lnTo>
                    <a:pt x="515" y="121"/>
                  </a:lnTo>
                  <a:lnTo>
                    <a:pt x="480" y="117"/>
                  </a:lnTo>
                  <a:lnTo>
                    <a:pt x="445" y="112"/>
                  </a:lnTo>
                  <a:lnTo>
                    <a:pt x="409" y="106"/>
                  </a:lnTo>
                  <a:lnTo>
                    <a:pt x="372" y="100"/>
                  </a:lnTo>
                  <a:lnTo>
                    <a:pt x="337" y="95"/>
                  </a:lnTo>
                  <a:lnTo>
                    <a:pt x="302" y="88"/>
                  </a:lnTo>
                  <a:lnTo>
                    <a:pt x="267" y="82"/>
                  </a:lnTo>
                  <a:lnTo>
                    <a:pt x="234" y="75"/>
                  </a:lnTo>
                  <a:lnTo>
                    <a:pt x="201" y="68"/>
                  </a:lnTo>
                  <a:lnTo>
                    <a:pt x="170" y="62"/>
                  </a:lnTo>
                  <a:lnTo>
                    <a:pt x="140" y="54"/>
                  </a:lnTo>
                  <a:lnTo>
                    <a:pt x="112" y="47"/>
                  </a:lnTo>
                  <a:lnTo>
                    <a:pt x="86" y="39"/>
                  </a:lnTo>
                  <a:lnTo>
                    <a:pt x="64" y="32"/>
                  </a:lnTo>
                  <a:lnTo>
                    <a:pt x="44" y="24"/>
                  </a:lnTo>
                  <a:lnTo>
                    <a:pt x="26" y="16"/>
                  </a:lnTo>
                  <a:lnTo>
                    <a:pt x="11" y="8"/>
                  </a:lnTo>
                  <a:lnTo>
                    <a:pt x="0" y="0"/>
                  </a:lnTo>
                  <a:lnTo>
                    <a:pt x="814" y="158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2181" y="3660"/>
              <a:ext cx="692" cy="147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692" y="147"/>
                </a:cxn>
                <a:cxn ang="0">
                  <a:pos x="689" y="145"/>
                </a:cxn>
                <a:cxn ang="0">
                  <a:pos x="683" y="139"/>
                </a:cxn>
                <a:cxn ang="0">
                  <a:pos x="672" y="130"/>
                </a:cxn>
                <a:cxn ang="0">
                  <a:pos x="656" y="117"/>
                </a:cxn>
                <a:cxn ang="0">
                  <a:pos x="636" y="104"/>
                </a:cxn>
                <a:cxn ang="0">
                  <a:pos x="609" y="89"/>
                </a:cxn>
                <a:cxn ang="0">
                  <a:pos x="577" y="73"/>
                </a:cxn>
                <a:cxn ang="0">
                  <a:pos x="540" y="58"/>
                </a:cxn>
                <a:cxn ang="0">
                  <a:pos x="496" y="43"/>
                </a:cxn>
                <a:cxn ang="0">
                  <a:pos x="447" y="29"/>
                </a:cxn>
                <a:cxn ang="0">
                  <a:pos x="391" y="17"/>
                </a:cxn>
                <a:cxn ang="0">
                  <a:pos x="327" y="8"/>
                </a:cxn>
                <a:cxn ang="0">
                  <a:pos x="256" y="2"/>
                </a:cxn>
                <a:cxn ang="0">
                  <a:pos x="178" y="0"/>
                </a:cxn>
                <a:cxn ang="0">
                  <a:pos x="93" y="3"/>
                </a:cxn>
                <a:cxn ang="0">
                  <a:pos x="0" y="11"/>
                </a:cxn>
              </a:cxnLst>
              <a:rect l="0" t="0" r="r" b="b"/>
              <a:pathLst>
                <a:path w="692" h="147">
                  <a:moveTo>
                    <a:pt x="0" y="11"/>
                  </a:moveTo>
                  <a:lnTo>
                    <a:pt x="692" y="147"/>
                  </a:lnTo>
                  <a:lnTo>
                    <a:pt x="689" y="145"/>
                  </a:lnTo>
                  <a:lnTo>
                    <a:pt x="683" y="139"/>
                  </a:lnTo>
                  <a:lnTo>
                    <a:pt x="672" y="130"/>
                  </a:lnTo>
                  <a:lnTo>
                    <a:pt x="656" y="117"/>
                  </a:lnTo>
                  <a:lnTo>
                    <a:pt x="636" y="104"/>
                  </a:lnTo>
                  <a:lnTo>
                    <a:pt x="609" y="89"/>
                  </a:lnTo>
                  <a:lnTo>
                    <a:pt x="577" y="73"/>
                  </a:lnTo>
                  <a:lnTo>
                    <a:pt x="540" y="58"/>
                  </a:lnTo>
                  <a:lnTo>
                    <a:pt x="496" y="43"/>
                  </a:lnTo>
                  <a:lnTo>
                    <a:pt x="447" y="29"/>
                  </a:lnTo>
                  <a:lnTo>
                    <a:pt x="391" y="17"/>
                  </a:lnTo>
                  <a:lnTo>
                    <a:pt x="327" y="8"/>
                  </a:lnTo>
                  <a:lnTo>
                    <a:pt x="256" y="2"/>
                  </a:lnTo>
                  <a:lnTo>
                    <a:pt x="178" y="0"/>
                  </a:lnTo>
                  <a:lnTo>
                    <a:pt x="93" y="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2669" y="2637"/>
              <a:ext cx="233" cy="235"/>
            </a:xfrm>
            <a:custGeom>
              <a:avLst/>
              <a:gdLst/>
              <a:ahLst/>
              <a:cxnLst>
                <a:cxn ang="0">
                  <a:pos x="117" y="235"/>
                </a:cxn>
                <a:cxn ang="0">
                  <a:pos x="94" y="232"/>
                </a:cxn>
                <a:cxn ang="0">
                  <a:pos x="71" y="225"/>
                </a:cxn>
                <a:cxn ang="0">
                  <a:pos x="51" y="214"/>
                </a:cxn>
                <a:cxn ang="0">
                  <a:pos x="34" y="200"/>
                </a:cxn>
                <a:cxn ang="0">
                  <a:pos x="20" y="183"/>
                </a:cxn>
                <a:cxn ang="0">
                  <a:pos x="9" y="163"/>
                </a:cxn>
                <a:cxn ang="0">
                  <a:pos x="2" y="141"/>
                </a:cxn>
                <a:cxn ang="0">
                  <a:pos x="0" y="117"/>
                </a:cxn>
                <a:cxn ang="0">
                  <a:pos x="2" y="94"/>
                </a:cxn>
                <a:cxn ang="0">
                  <a:pos x="9" y="71"/>
                </a:cxn>
                <a:cxn ang="0">
                  <a:pos x="20" y="51"/>
                </a:cxn>
                <a:cxn ang="0">
                  <a:pos x="34" y="34"/>
                </a:cxn>
                <a:cxn ang="0">
                  <a:pos x="51" y="20"/>
                </a:cxn>
                <a:cxn ang="0">
                  <a:pos x="71" y="9"/>
                </a:cxn>
                <a:cxn ang="0">
                  <a:pos x="94" y="2"/>
                </a:cxn>
                <a:cxn ang="0">
                  <a:pos x="117" y="0"/>
                </a:cxn>
                <a:cxn ang="0">
                  <a:pos x="141" y="2"/>
                </a:cxn>
                <a:cxn ang="0">
                  <a:pos x="162" y="9"/>
                </a:cxn>
                <a:cxn ang="0">
                  <a:pos x="182" y="20"/>
                </a:cxn>
                <a:cxn ang="0">
                  <a:pos x="199" y="34"/>
                </a:cxn>
                <a:cxn ang="0">
                  <a:pos x="213" y="51"/>
                </a:cxn>
                <a:cxn ang="0">
                  <a:pos x="224" y="71"/>
                </a:cxn>
                <a:cxn ang="0">
                  <a:pos x="231" y="94"/>
                </a:cxn>
                <a:cxn ang="0">
                  <a:pos x="233" y="117"/>
                </a:cxn>
                <a:cxn ang="0">
                  <a:pos x="231" y="141"/>
                </a:cxn>
                <a:cxn ang="0">
                  <a:pos x="224" y="163"/>
                </a:cxn>
                <a:cxn ang="0">
                  <a:pos x="213" y="183"/>
                </a:cxn>
                <a:cxn ang="0">
                  <a:pos x="199" y="200"/>
                </a:cxn>
                <a:cxn ang="0">
                  <a:pos x="182" y="214"/>
                </a:cxn>
                <a:cxn ang="0">
                  <a:pos x="162" y="225"/>
                </a:cxn>
                <a:cxn ang="0">
                  <a:pos x="141" y="232"/>
                </a:cxn>
                <a:cxn ang="0">
                  <a:pos x="117" y="235"/>
                </a:cxn>
              </a:cxnLst>
              <a:rect l="0" t="0" r="r" b="b"/>
              <a:pathLst>
                <a:path w="233" h="235">
                  <a:moveTo>
                    <a:pt x="117" y="235"/>
                  </a:moveTo>
                  <a:lnTo>
                    <a:pt x="94" y="232"/>
                  </a:lnTo>
                  <a:lnTo>
                    <a:pt x="71" y="225"/>
                  </a:lnTo>
                  <a:lnTo>
                    <a:pt x="51" y="214"/>
                  </a:lnTo>
                  <a:lnTo>
                    <a:pt x="34" y="200"/>
                  </a:lnTo>
                  <a:lnTo>
                    <a:pt x="20" y="183"/>
                  </a:lnTo>
                  <a:lnTo>
                    <a:pt x="9" y="163"/>
                  </a:lnTo>
                  <a:lnTo>
                    <a:pt x="2" y="141"/>
                  </a:lnTo>
                  <a:lnTo>
                    <a:pt x="0" y="117"/>
                  </a:lnTo>
                  <a:lnTo>
                    <a:pt x="2" y="94"/>
                  </a:lnTo>
                  <a:lnTo>
                    <a:pt x="9" y="71"/>
                  </a:lnTo>
                  <a:lnTo>
                    <a:pt x="20" y="51"/>
                  </a:lnTo>
                  <a:lnTo>
                    <a:pt x="34" y="34"/>
                  </a:lnTo>
                  <a:lnTo>
                    <a:pt x="51" y="20"/>
                  </a:lnTo>
                  <a:lnTo>
                    <a:pt x="71" y="9"/>
                  </a:lnTo>
                  <a:lnTo>
                    <a:pt x="94" y="2"/>
                  </a:lnTo>
                  <a:lnTo>
                    <a:pt x="117" y="0"/>
                  </a:lnTo>
                  <a:lnTo>
                    <a:pt x="141" y="2"/>
                  </a:lnTo>
                  <a:lnTo>
                    <a:pt x="162" y="9"/>
                  </a:lnTo>
                  <a:lnTo>
                    <a:pt x="182" y="20"/>
                  </a:lnTo>
                  <a:lnTo>
                    <a:pt x="199" y="34"/>
                  </a:lnTo>
                  <a:lnTo>
                    <a:pt x="213" y="51"/>
                  </a:lnTo>
                  <a:lnTo>
                    <a:pt x="224" y="71"/>
                  </a:lnTo>
                  <a:lnTo>
                    <a:pt x="231" y="94"/>
                  </a:lnTo>
                  <a:lnTo>
                    <a:pt x="233" y="117"/>
                  </a:lnTo>
                  <a:lnTo>
                    <a:pt x="231" y="141"/>
                  </a:lnTo>
                  <a:lnTo>
                    <a:pt x="224" y="163"/>
                  </a:lnTo>
                  <a:lnTo>
                    <a:pt x="213" y="183"/>
                  </a:lnTo>
                  <a:lnTo>
                    <a:pt x="199" y="200"/>
                  </a:lnTo>
                  <a:lnTo>
                    <a:pt x="182" y="214"/>
                  </a:lnTo>
                  <a:lnTo>
                    <a:pt x="162" y="225"/>
                  </a:lnTo>
                  <a:lnTo>
                    <a:pt x="141" y="232"/>
                  </a:lnTo>
                  <a:lnTo>
                    <a:pt x="117" y="235"/>
                  </a:lnTo>
                  <a:close/>
                </a:path>
              </a:pathLst>
            </a:custGeom>
            <a:solidFill>
              <a:srgbClr val="FF3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2559" y="2837"/>
              <a:ext cx="410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200" b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conexitate</a:t>
              </a:r>
              <a:endParaRPr lang="en-US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2544" y="2823"/>
              <a:ext cx="30" cy="30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14"/>
                </a:cxn>
                <a:cxn ang="0">
                  <a:pos x="0" y="303"/>
                </a:cxn>
                <a:cxn ang="0">
                  <a:pos x="30" y="303"/>
                </a:cxn>
                <a:cxn ang="0">
                  <a:pos x="30" y="14"/>
                </a:cxn>
                <a:cxn ang="0">
                  <a:pos x="15" y="2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15" y="0"/>
                </a:cxn>
              </a:cxnLst>
              <a:rect l="0" t="0" r="r" b="b"/>
              <a:pathLst>
                <a:path w="30" h="303">
                  <a:moveTo>
                    <a:pt x="15" y="0"/>
                  </a:moveTo>
                  <a:lnTo>
                    <a:pt x="0" y="14"/>
                  </a:lnTo>
                  <a:lnTo>
                    <a:pt x="0" y="303"/>
                  </a:lnTo>
                  <a:lnTo>
                    <a:pt x="30" y="303"/>
                  </a:lnTo>
                  <a:lnTo>
                    <a:pt x="30" y="14"/>
                  </a:lnTo>
                  <a:lnTo>
                    <a:pt x="15" y="2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F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2559" y="2823"/>
              <a:ext cx="454" cy="29"/>
            </a:xfrm>
            <a:custGeom>
              <a:avLst/>
              <a:gdLst/>
              <a:ahLst/>
              <a:cxnLst>
                <a:cxn ang="0">
                  <a:pos x="454" y="14"/>
                </a:cxn>
                <a:cxn ang="0">
                  <a:pos x="439" y="0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439" y="29"/>
                </a:cxn>
                <a:cxn ang="0">
                  <a:pos x="424" y="14"/>
                </a:cxn>
                <a:cxn ang="0">
                  <a:pos x="454" y="14"/>
                </a:cxn>
                <a:cxn ang="0">
                  <a:pos x="454" y="0"/>
                </a:cxn>
                <a:cxn ang="0">
                  <a:pos x="439" y="0"/>
                </a:cxn>
                <a:cxn ang="0">
                  <a:pos x="454" y="14"/>
                </a:cxn>
              </a:cxnLst>
              <a:rect l="0" t="0" r="r" b="b"/>
              <a:pathLst>
                <a:path w="454" h="29">
                  <a:moveTo>
                    <a:pt x="454" y="14"/>
                  </a:moveTo>
                  <a:lnTo>
                    <a:pt x="439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439" y="29"/>
                  </a:lnTo>
                  <a:lnTo>
                    <a:pt x="424" y="14"/>
                  </a:lnTo>
                  <a:lnTo>
                    <a:pt x="454" y="14"/>
                  </a:lnTo>
                  <a:lnTo>
                    <a:pt x="454" y="0"/>
                  </a:lnTo>
                  <a:lnTo>
                    <a:pt x="439" y="0"/>
                  </a:lnTo>
                  <a:lnTo>
                    <a:pt x="454" y="14"/>
                  </a:lnTo>
                  <a:close/>
                </a:path>
              </a:pathLst>
            </a:custGeom>
            <a:solidFill>
              <a:srgbClr val="3FF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2983" y="2837"/>
              <a:ext cx="30" cy="303"/>
            </a:xfrm>
            <a:custGeom>
              <a:avLst/>
              <a:gdLst/>
              <a:ahLst/>
              <a:cxnLst>
                <a:cxn ang="0">
                  <a:pos x="15" y="303"/>
                </a:cxn>
                <a:cxn ang="0">
                  <a:pos x="30" y="289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289"/>
                </a:cxn>
                <a:cxn ang="0">
                  <a:pos x="15" y="274"/>
                </a:cxn>
                <a:cxn ang="0">
                  <a:pos x="15" y="303"/>
                </a:cxn>
                <a:cxn ang="0">
                  <a:pos x="30" y="303"/>
                </a:cxn>
                <a:cxn ang="0">
                  <a:pos x="30" y="289"/>
                </a:cxn>
                <a:cxn ang="0">
                  <a:pos x="15" y="303"/>
                </a:cxn>
              </a:cxnLst>
              <a:rect l="0" t="0" r="r" b="b"/>
              <a:pathLst>
                <a:path w="30" h="303">
                  <a:moveTo>
                    <a:pt x="15" y="303"/>
                  </a:moveTo>
                  <a:lnTo>
                    <a:pt x="30" y="289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89"/>
                  </a:lnTo>
                  <a:lnTo>
                    <a:pt x="15" y="274"/>
                  </a:lnTo>
                  <a:lnTo>
                    <a:pt x="15" y="303"/>
                  </a:lnTo>
                  <a:lnTo>
                    <a:pt x="30" y="303"/>
                  </a:lnTo>
                  <a:lnTo>
                    <a:pt x="30" y="289"/>
                  </a:lnTo>
                  <a:lnTo>
                    <a:pt x="15" y="303"/>
                  </a:lnTo>
                  <a:close/>
                </a:path>
              </a:pathLst>
            </a:custGeom>
            <a:solidFill>
              <a:srgbClr val="3FF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2544" y="3111"/>
              <a:ext cx="454" cy="2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5" y="29"/>
                </a:cxn>
                <a:cxn ang="0">
                  <a:pos x="454" y="29"/>
                </a:cxn>
                <a:cxn ang="0">
                  <a:pos x="454" y="0"/>
                </a:cxn>
                <a:cxn ang="0">
                  <a:pos x="15" y="0"/>
                </a:cxn>
                <a:cxn ang="0">
                  <a:pos x="30" y="15"/>
                </a:cxn>
                <a:cxn ang="0">
                  <a:pos x="0" y="15"/>
                </a:cxn>
                <a:cxn ang="0">
                  <a:pos x="0" y="29"/>
                </a:cxn>
                <a:cxn ang="0">
                  <a:pos x="15" y="29"/>
                </a:cxn>
                <a:cxn ang="0">
                  <a:pos x="0" y="15"/>
                </a:cxn>
              </a:cxnLst>
              <a:rect l="0" t="0" r="r" b="b"/>
              <a:pathLst>
                <a:path w="454" h="29">
                  <a:moveTo>
                    <a:pt x="0" y="15"/>
                  </a:moveTo>
                  <a:lnTo>
                    <a:pt x="15" y="29"/>
                  </a:lnTo>
                  <a:lnTo>
                    <a:pt x="454" y="29"/>
                  </a:lnTo>
                  <a:lnTo>
                    <a:pt x="454" y="0"/>
                  </a:lnTo>
                  <a:lnTo>
                    <a:pt x="15" y="0"/>
                  </a:lnTo>
                  <a:lnTo>
                    <a:pt x="30" y="15"/>
                  </a:lnTo>
                  <a:lnTo>
                    <a:pt x="0" y="15"/>
                  </a:lnTo>
                  <a:lnTo>
                    <a:pt x="0" y="29"/>
                  </a:lnTo>
                  <a:lnTo>
                    <a:pt x="15" y="2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FF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2438" y="3424"/>
              <a:ext cx="357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1"/>
                </a:cxn>
                <a:cxn ang="0">
                  <a:pos x="30" y="10"/>
                </a:cxn>
                <a:cxn ang="0">
                  <a:pos x="48" y="29"/>
                </a:cxn>
                <a:cxn ang="0">
                  <a:pos x="83" y="16"/>
                </a:cxn>
                <a:cxn ang="0">
                  <a:pos x="119" y="11"/>
                </a:cxn>
                <a:cxn ang="0">
                  <a:pos x="136" y="30"/>
                </a:cxn>
                <a:cxn ang="0">
                  <a:pos x="165" y="26"/>
                </a:cxn>
                <a:cxn ang="0">
                  <a:pos x="202" y="34"/>
                </a:cxn>
                <a:cxn ang="0">
                  <a:pos x="221" y="16"/>
                </a:cxn>
                <a:cxn ang="0">
                  <a:pos x="262" y="40"/>
                </a:cxn>
                <a:cxn ang="0">
                  <a:pos x="288" y="72"/>
                </a:cxn>
                <a:cxn ang="0">
                  <a:pos x="343" y="48"/>
                </a:cxn>
                <a:cxn ang="0">
                  <a:pos x="357" y="90"/>
                </a:cxn>
                <a:cxn ang="0">
                  <a:pos x="0" y="0"/>
                </a:cxn>
              </a:cxnLst>
              <a:rect l="0" t="0" r="r" b="b"/>
              <a:pathLst>
                <a:path w="357" h="90">
                  <a:moveTo>
                    <a:pt x="0" y="0"/>
                  </a:moveTo>
                  <a:lnTo>
                    <a:pt x="11" y="21"/>
                  </a:lnTo>
                  <a:lnTo>
                    <a:pt x="30" y="10"/>
                  </a:lnTo>
                  <a:lnTo>
                    <a:pt x="48" y="29"/>
                  </a:lnTo>
                  <a:lnTo>
                    <a:pt x="83" y="16"/>
                  </a:lnTo>
                  <a:lnTo>
                    <a:pt x="119" y="11"/>
                  </a:lnTo>
                  <a:lnTo>
                    <a:pt x="136" y="30"/>
                  </a:lnTo>
                  <a:lnTo>
                    <a:pt x="165" y="26"/>
                  </a:lnTo>
                  <a:lnTo>
                    <a:pt x="202" y="34"/>
                  </a:lnTo>
                  <a:lnTo>
                    <a:pt x="221" y="16"/>
                  </a:lnTo>
                  <a:lnTo>
                    <a:pt x="262" y="40"/>
                  </a:lnTo>
                  <a:lnTo>
                    <a:pt x="288" y="72"/>
                  </a:lnTo>
                  <a:lnTo>
                    <a:pt x="343" y="48"/>
                  </a:lnTo>
                  <a:lnTo>
                    <a:pt x="357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2480" y="3343"/>
              <a:ext cx="359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0"/>
                </a:cxn>
                <a:cxn ang="0">
                  <a:pos x="31" y="10"/>
                </a:cxn>
                <a:cxn ang="0">
                  <a:pos x="49" y="28"/>
                </a:cxn>
                <a:cxn ang="0">
                  <a:pos x="83" y="14"/>
                </a:cxn>
                <a:cxn ang="0">
                  <a:pos x="118" y="8"/>
                </a:cxn>
                <a:cxn ang="0">
                  <a:pos x="137" y="26"/>
                </a:cxn>
                <a:cxn ang="0">
                  <a:pos x="165" y="20"/>
                </a:cxn>
                <a:cxn ang="0">
                  <a:pos x="203" y="28"/>
                </a:cxn>
                <a:cxn ang="0">
                  <a:pos x="222" y="10"/>
                </a:cxn>
                <a:cxn ang="0">
                  <a:pos x="262" y="31"/>
                </a:cxn>
                <a:cxn ang="0">
                  <a:pos x="290" y="63"/>
                </a:cxn>
                <a:cxn ang="0">
                  <a:pos x="345" y="38"/>
                </a:cxn>
                <a:cxn ang="0">
                  <a:pos x="359" y="79"/>
                </a:cxn>
                <a:cxn ang="0">
                  <a:pos x="0" y="0"/>
                </a:cxn>
              </a:cxnLst>
              <a:rect l="0" t="0" r="r" b="b"/>
              <a:pathLst>
                <a:path w="359" h="79">
                  <a:moveTo>
                    <a:pt x="0" y="0"/>
                  </a:moveTo>
                  <a:lnTo>
                    <a:pt x="11" y="20"/>
                  </a:lnTo>
                  <a:lnTo>
                    <a:pt x="31" y="10"/>
                  </a:lnTo>
                  <a:lnTo>
                    <a:pt x="49" y="28"/>
                  </a:lnTo>
                  <a:lnTo>
                    <a:pt x="83" y="14"/>
                  </a:lnTo>
                  <a:lnTo>
                    <a:pt x="118" y="8"/>
                  </a:lnTo>
                  <a:lnTo>
                    <a:pt x="137" y="26"/>
                  </a:lnTo>
                  <a:lnTo>
                    <a:pt x="165" y="20"/>
                  </a:lnTo>
                  <a:lnTo>
                    <a:pt x="203" y="28"/>
                  </a:lnTo>
                  <a:lnTo>
                    <a:pt x="222" y="10"/>
                  </a:lnTo>
                  <a:lnTo>
                    <a:pt x="262" y="31"/>
                  </a:lnTo>
                  <a:lnTo>
                    <a:pt x="290" y="63"/>
                  </a:lnTo>
                  <a:lnTo>
                    <a:pt x="345" y="38"/>
                  </a:lnTo>
                  <a:lnTo>
                    <a:pt x="359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2495" y="3261"/>
              <a:ext cx="358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0"/>
                </a:cxn>
                <a:cxn ang="0">
                  <a:pos x="31" y="10"/>
                </a:cxn>
                <a:cxn ang="0">
                  <a:pos x="49" y="28"/>
                </a:cxn>
                <a:cxn ang="0">
                  <a:pos x="83" y="15"/>
                </a:cxn>
                <a:cxn ang="0">
                  <a:pos x="118" y="9"/>
                </a:cxn>
                <a:cxn ang="0">
                  <a:pos x="136" y="28"/>
                </a:cxn>
                <a:cxn ang="0">
                  <a:pos x="165" y="23"/>
                </a:cxn>
                <a:cxn ang="0">
                  <a:pos x="203" y="31"/>
                </a:cxn>
                <a:cxn ang="0">
                  <a:pos x="222" y="14"/>
                </a:cxn>
                <a:cxn ang="0">
                  <a:pos x="262" y="36"/>
                </a:cxn>
                <a:cxn ang="0">
                  <a:pos x="289" y="67"/>
                </a:cxn>
                <a:cxn ang="0">
                  <a:pos x="343" y="44"/>
                </a:cxn>
                <a:cxn ang="0">
                  <a:pos x="358" y="85"/>
                </a:cxn>
                <a:cxn ang="0">
                  <a:pos x="0" y="0"/>
                </a:cxn>
              </a:cxnLst>
              <a:rect l="0" t="0" r="r" b="b"/>
              <a:pathLst>
                <a:path w="358" h="85">
                  <a:moveTo>
                    <a:pt x="0" y="0"/>
                  </a:moveTo>
                  <a:lnTo>
                    <a:pt x="11" y="20"/>
                  </a:lnTo>
                  <a:lnTo>
                    <a:pt x="31" y="10"/>
                  </a:lnTo>
                  <a:lnTo>
                    <a:pt x="49" y="28"/>
                  </a:lnTo>
                  <a:lnTo>
                    <a:pt x="83" y="15"/>
                  </a:lnTo>
                  <a:lnTo>
                    <a:pt x="118" y="9"/>
                  </a:lnTo>
                  <a:lnTo>
                    <a:pt x="136" y="28"/>
                  </a:lnTo>
                  <a:lnTo>
                    <a:pt x="165" y="23"/>
                  </a:lnTo>
                  <a:lnTo>
                    <a:pt x="203" y="31"/>
                  </a:lnTo>
                  <a:lnTo>
                    <a:pt x="222" y="14"/>
                  </a:lnTo>
                  <a:lnTo>
                    <a:pt x="262" y="36"/>
                  </a:lnTo>
                  <a:lnTo>
                    <a:pt x="289" y="67"/>
                  </a:lnTo>
                  <a:lnTo>
                    <a:pt x="343" y="44"/>
                  </a:lnTo>
                  <a:lnTo>
                    <a:pt x="358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3062" y="2433"/>
              <a:ext cx="918" cy="1212"/>
            </a:xfrm>
            <a:custGeom>
              <a:avLst/>
              <a:gdLst/>
              <a:ahLst/>
              <a:cxnLst>
                <a:cxn ang="0">
                  <a:pos x="617" y="955"/>
                </a:cxn>
                <a:cxn ang="0">
                  <a:pos x="613" y="952"/>
                </a:cxn>
                <a:cxn ang="0">
                  <a:pos x="599" y="942"/>
                </a:cxn>
                <a:cxn ang="0">
                  <a:pos x="577" y="929"/>
                </a:cxn>
                <a:cxn ang="0">
                  <a:pos x="549" y="913"/>
                </a:cxn>
                <a:cxn ang="0">
                  <a:pos x="515" y="898"/>
                </a:cxn>
                <a:cxn ang="0">
                  <a:pos x="475" y="883"/>
                </a:cxn>
                <a:cxn ang="0">
                  <a:pos x="431" y="873"/>
                </a:cxn>
                <a:cxn ang="0">
                  <a:pos x="384" y="866"/>
                </a:cxn>
                <a:cxn ang="0">
                  <a:pos x="335" y="867"/>
                </a:cxn>
                <a:cxn ang="0">
                  <a:pos x="284" y="877"/>
                </a:cxn>
                <a:cxn ang="0">
                  <a:pos x="233" y="896"/>
                </a:cxn>
                <a:cxn ang="0">
                  <a:pos x="182" y="928"/>
                </a:cxn>
                <a:cxn ang="0">
                  <a:pos x="133" y="973"/>
                </a:cxn>
                <a:cxn ang="0">
                  <a:pos x="85" y="1035"/>
                </a:cxn>
                <a:cxn ang="0">
                  <a:pos x="41" y="1114"/>
                </a:cxn>
                <a:cxn ang="0">
                  <a:pos x="0" y="1212"/>
                </a:cxn>
                <a:cxn ang="0">
                  <a:pos x="285" y="333"/>
                </a:cxn>
                <a:cxn ang="0">
                  <a:pos x="288" y="328"/>
                </a:cxn>
                <a:cxn ang="0">
                  <a:pos x="299" y="311"/>
                </a:cxn>
                <a:cxn ang="0">
                  <a:pos x="315" y="286"/>
                </a:cxn>
                <a:cxn ang="0">
                  <a:pos x="336" y="255"/>
                </a:cxn>
                <a:cxn ang="0">
                  <a:pos x="364" y="220"/>
                </a:cxn>
                <a:cxn ang="0">
                  <a:pos x="397" y="181"/>
                </a:cxn>
                <a:cxn ang="0">
                  <a:pos x="433" y="142"/>
                </a:cxn>
                <a:cxn ang="0">
                  <a:pos x="475" y="105"/>
                </a:cxn>
                <a:cxn ang="0">
                  <a:pos x="521" y="69"/>
                </a:cxn>
                <a:cxn ang="0">
                  <a:pos x="570" y="40"/>
                </a:cxn>
                <a:cxn ang="0">
                  <a:pos x="622" y="17"/>
                </a:cxn>
                <a:cxn ang="0">
                  <a:pos x="677" y="3"/>
                </a:cxn>
                <a:cxn ang="0">
                  <a:pos x="734" y="0"/>
                </a:cxn>
                <a:cxn ang="0">
                  <a:pos x="794" y="11"/>
                </a:cxn>
                <a:cxn ang="0">
                  <a:pos x="855" y="35"/>
                </a:cxn>
                <a:cxn ang="0">
                  <a:pos x="918" y="76"/>
                </a:cxn>
                <a:cxn ang="0">
                  <a:pos x="915" y="80"/>
                </a:cxn>
                <a:cxn ang="0">
                  <a:pos x="907" y="93"/>
                </a:cxn>
                <a:cxn ang="0">
                  <a:pos x="895" y="114"/>
                </a:cxn>
                <a:cxn ang="0">
                  <a:pos x="879" y="142"/>
                </a:cxn>
                <a:cxn ang="0">
                  <a:pos x="860" y="178"/>
                </a:cxn>
                <a:cxn ang="0">
                  <a:pos x="838" y="221"/>
                </a:cxn>
                <a:cxn ang="0">
                  <a:pos x="814" y="271"/>
                </a:cxn>
                <a:cxn ang="0">
                  <a:pos x="790" y="327"/>
                </a:cxn>
                <a:cxn ang="0">
                  <a:pos x="764" y="388"/>
                </a:cxn>
                <a:cxn ang="0">
                  <a:pos x="737" y="456"/>
                </a:cxn>
                <a:cxn ang="0">
                  <a:pos x="713" y="528"/>
                </a:cxn>
                <a:cxn ang="0">
                  <a:pos x="688" y="605"/>
                </a:cxn>
                <a:cxn ang="0">
                  <a:pos x="666" y="687"/>
                </a:cxn>
                <a:cxn ang="0">
                  <a:pos x="647" y="773"/>
                </a:cxn>
                <a:cxn ang="0">
                  <a:pos x="630" y="862"/>
                </a:cxn>
                <a:cxn ang="0">
                  <a:pos x="617" y="955"/>
                </a:cxn>
              </a:cxnLst>
              <a:rect l="0" t="0" r="r" b="b"/>
              <a:pathLst>
                <a:path w="918" h="1212">
                  <a:moveTo>
                    <a:pt x="617" y="955"/>
                  </a:moveTo>
                  <a:lnTo>
                    <a:pt x="613" y="952"/>
                  </a:lnTo>
                  <a:lnTo>
                    <a:pt x="599" y="942"/>
                  </a:lnTo>
                  <a:lnTo>
                    <a:pt x="577" y="929"/>
                  </a:lnTo>
                  <a:lnTo>
                    <a:pt x="549" y="913"/>
                  </a:lnTo>
                  <a:lnTo>
                    <a:pt x="515" y="898"/>
                  </a:lnTo>
                  <a:lnTo>
                    <a:pt x="475" y="883"/>
                  </a:lnTo>
                  <a:lnTo>
                    <a:pt x="431" y="873"/>
                  </a:lnTo>
                  <a:lnTo>
                    <a:pt x="384" y="866"/>
                  </a:lnTo>
                  <a:lnTo>
                    <a:pt x="335" y="867"/>
                  </a:lnTo>
                  <a:lnTo>
                    <a:pt x="284" y="877"/>
                  </a:lnTo>
                  <a:lnTo>
                    <a:pt x="233" y="896"/>
                  </a:lnTo>
                  <a:lnTo>
                    <a:pt x="182" y="928"/>
                  </a:lnTo>
                  <a:lnTo>
                    <a:pt x="133" y="973"/>
                  </a:lnTo>
                  <a:lnTo>
                    <a:pt x="85" y="1035"/>
                  </a:lnTo>
                  <a:lnTo>
                    <a:pt x="41" y="1114"/>
                  </a:lnTo>
                  <a:lnTo>
                    <a:pt x="0" y="1212"/>
                  </a:lnTo>
                  <a:lnTo>
                    <a:pt x="285" y="333"/>
                  </a:lnTo>
                  <a:lnTo>
                    <a:pt x="288" y="328"/>
                  </a:lnTo>
                  <a:lnTo>
                    <a:pt x="299" y="311"/>
                  </a:lnTo>
                  <a:lnTo>
                    <a:pt x="315" y="286"/>
                  </a:lnTo>
                  <a:lnTo>
                    <a:pt x="336" y="255"/>
                  </a:lnTo>
                  <a:lnTo>
                    <a:pt x="364" y="220"/>
                  </a:lnTo>
                  <a:lnTo>
                    <a:pt x="397" y="181"/>
                  </a:lnTo>
                  <a:lnTo>
                    <a:pt x="433" y="142"/>
                  </a:lnTo>
                  <a:lnTo>
                    <a:pt x="475" y="105"/>
                  </a:lnTo>
                  <a:lnTo>
                    <a:pt x="521" y="69"/>
                  </a:lnTo>
                  <a:lnTo>
                    <a:pt x="570" y="40"/>
                  </a:lnTo>
                  <a:lnTo>
                    <a:pt x="622" y="17"/>
                  </a:lnTo>
                  <a:lnTo>
                    <a:pt x="677" y="3"/>
                  </a:lnTo>
                  <a:lnTo>
                    <a:pt x="734" y="0"/>
                  </a:lnTo>
                  <a:lnTo>
                    <a:pt x="794" y="11"/>
                  </a:lnTo>
                  <a:lnTo>
                    <a:pt x="855" y="35"/>
                  </a:lnTo>
                  <a:lnTo>
                    <a:pt x="918" y="76"/>
                  </a:lnTo>
                  <a:lnTo>
                    <a:pt x="915" y="80"/>
                  </a:lnTo>
                  <a:lnTo>
                    <a:pt x="907" y="93"/>
                  </a:lnTo>
                  <a:lnTo>
                    <a:pt x="895" y="114"/>
                  </a:lnTo>
                  <a:lnTo>
                    <a:pt x="879" y="142"/>
                  </a:lnTo>
                  <a:lnTo>
                    <a:pt x="860" y="178"/>
                  </a:lnTo>
                  <a:lnTo>
                    <a:pt x="838" y="221"/>
                  </a:lnTo>
                  <a:lnTo>
                    <a:pt x="814" y="271"/>
                  </a:lnTo>
                  <a:lnTo>
                    <a:pt x="790" y="327"/>
                  </a:lnTo>
                  <a:lnTo>
                    <a:pt x="764" y="388"/>
                  </a:lnTo>
                  <a:lnTo>
                    <a:pt x="737" y="456"/>
                  </a:lnTo>
                  <a:lnTo>
                    <a:pt x="713" y="528"/>
                  </a:lnTo>
                  <a:lnTo>
                    <a:pt x="688" y="605"/>
                  </a:lnTo>
                  <a:lnTo>
                    <a:pt x="666" y="687"/>
                  </a:lnTo>
                  <a:lnTo>
                    <a:pt x="647" y="773"/>
                  </a:lnTo>
                  <a:lnTo>
                    <a:pt x="630" y="862"/>
                  </a:lnTo>
                  <a:lnTo>
                    <a:pt x="617" y="955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3382" y="2415"/>
              <a:ext cx="60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3" y="281"/>
                </a:cxn>
                <a:cxn ang="0">
                  <a:pos x="10" y="268"/>
                </a:cxn>
                <a:cxn ang="0">
                  <a:pos x="21" y="249"/>
                </a:cxn>
                <a:cxn ang="0">
                  <a:pos x="38" y="224"/>
                </a:cxn>
                <a:cxn ang="0">
                  <a:pos x="58" y="196"/>
                </a:cxn>
                <a:cxn ang="0">
                  <a:pos x="84" y="166"/>
                </a:cxn>
                <a:cxn ang="0">
                  <a:pos x="115" y="137"/>
                </a:cxn>
                <a:cxn ang="0">
                  <a:pos x="149" y="107"/>
                </a:cxn>
                <a:cxn ang="0">
                  <a:pos x="189" y="80"/>
                </a:cxn>
                <a:cxn ang="0">
                  <a:pos x="234" y="57"/>
                </a:cxn>
                <a:cxn ang="0">
                  <a:pos x="283" y="39"/>
                </a:cxn>
                <a:cxn ang="0">
                  <a:pos x="337" y="29"/>
                </a:cxn>
                <a:cxn ang="0">
                  <a:pos x="397" y="27"/>
                </a:cxn>
                <a:cxn ang="0">
                  <a:pos x="461" y="34"/>
                </a:cxn>
                <a:cxn ang="0">
                  <a:pos x="531" y="54"/>
                </a:cxn>
                <a:cxn ang="0">
                  <a:pos x="604" y="86"/>
                </a:cxn>
                <a:cxn ang="0">
                  <a:pos x="599" y="83"/>
                </a:cxn>
                <a:cxn ang="0">
                  <a:pos x="585" y="75"/>
                </a:cxn>
                <a:cxn ang="0">
                  <a:pos x="563" y="63"/>
                </a:cxn>
                <a:cxn ang="0">
                  <a:pos x="534" y="48"/>
                </a:cxn>
                <a:cxn ang="0">
                  <a:pos x="499" y="33"/>
                </a:cxn>
                <a:cxn ang="0">
                  <a:pos x="458" y="19"/>
                </a:cxn>
                <a:cxn ang="0">
                  <a:pos x="413" y="9"/>
                </a:cxn>
                <a:cxn ang="0">
                  <a:pos x="366" y="1"/>
                </a:cxn>
                <a:cxn ang="0">
                  <a:pos x="317" y="0"/>
                </a:cxn>
                <a:cxn ang="0">
                  <a:pos x="266" y="6"/>
                </a:cxn>
                <a:cxn ang="0">
                  <a:pos x="216" y="21"/>
                </a:cxn>
                <a:cxn ang="0">
                  <a:pos x="167" y="46"/>
                </a:cxn>
                <a:cxn ang="0">
                  <a:pos x="120" y="84"/>
                </a:cxn>
                <a:cxn ang="0">
                  <a:pos x="75" y="135"/>
                </a:cxn>
                <a:cxn ang="0">
                  <a:pos x="36" y="202"/>
                </a:cxn>
                <a:cxn ang="0">
                  <a:pos x="0" y="285"/>
                </a:cxn>
              </a:cxnLst>
              <a:rect l="0" t="0" r="r" b="b"/>
              <a:pathLst>
                <a:path w="604" h="285">
                  <a:moveTo>
                    <a:pt x="0" y="285"/>
                  </a:moveTo>
                  <a:lnTo>
                    <a:pt x="3" y="281"/>
                  </a:lnTo>
                  <a:lnTo>
                    <a:pt x="10" y="268"/>
                  </a:lnTo>
                  <a:lnTo>
                    <a:pt x="21" y="249"/>
                  </a:lnTo>
                  <a:lnTo>
                    <a:pt x="38" y="224"/>
                  </a:lnTo>
                  <a:lnTo>
                    <a:pt x="58" y="196"/>
                  </a:lnTo>
                  <a:lnTo>
                    <a:pt x="84" y="166"/>
                  </a:lnTo>
                  <a:lnTo>
                    <a:pt x="115" y="137"/>
                  </a:lnTo>
                  <a:lnTo>
                    <a:pt x="149" y="107"/>
                  </a:lnTo>
                  <a:lnTo>
                    <a:pt x="189" y="80"/>
                  </a:lnTo>
                  <a:lnTo>
                    <a:pt x="234" y="57"/>
                  </a:lnTo>
                  <a:lnTo>
                    <a:pt x="283" y="39"/>
                  </a:lnTo>
                  <a:lnTo>
                    <a:pt x="337" y="29"/>
                  </a:lnTo>
                  <a:lnTo>
                    <a:pt x="397" y="27"/>
                  </a:lnTo>
                  <a:lnTo>
                    <a:pt x="461" y="34"/>
                  </a:lnTo>
                  <a:lnTo>
                    <a:pt x="531" y="54"/>
                  </a:lnTo>
                  <a:lnTo>
                    <a:pt x="604" y="86"/>
                  </a:lnTo>
                  <a:lnTo>
                    <a:pt x="599" y="83"/>
                  </a:lnTo>
                  <a:lnTo>
                    <a:pt x="585" y="75"/>
                  </a:lnTo>
                  <a:lnTo>
                    <a:pt x="563" y="63"/>
                  </a:lnTo>
                  <a:lnTo>
                    <a:pt x="534" y="48"/>
                  </a:lnTo>
                  <a:lnTo>
                    <a:pt x="499" y="33"/>
                  </a:lnTo>
                  <a:lnTo>
                    <a:pt x="458" y="19"/>
                  </a:lnTo>
                  <a:lnTo>
                    <a:pt x="413" y="9"/>
                  </a:lnTo>
                  <a:lnTo>
                    <a:pt x="366" y="1"/>
                  </a:lnTo>
                  <a:lnTo>
                    <a:pt x="317" y="0"/>
                  </a:lnTo>
                  <a:lnTo>
                    <a:pt x="266" y="6"/>
                  </a:lnTo>
                  <a:lnTo>
                    <a:pt x="216" y="21"/>
                  </a:lnTo>
                  <a:lnTo>
                    <a:pt x="167" y="46"/>
                  </a:lnTo>
                  <a:lnTo>
                    <a:pt x="120" y="84"/>
                  </a:lnTo>
                  <a:lnTo>
                    <a:pt x="75" y="135"/>
                  </a:lnTo>
                  <a:lnTo>
                    <a:pt x="36" y="20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3759" y="2533"/>
              <a:ext cx="206" cy="598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203" y="5"/>
                </a:cxn>
                <a:cxn ang="0">
                  <a:pos x="195" y="16"/>
                </a:cxn>
                <a:cxn ang="0">
                  <a:pos x="183" y="37"/>
                </a:cxn>
                <a:cxn ang="0">
                  <a:pos x="168" y="62"/>
                </a:cxn>
                <a:cxn ang="0">
                  <a:pos x="150" y="94"/>
                </a:cxn>
                <a:cxn ang="0">
                  <a:pos x="131" y="131"/>
                </a:cxn>
                <a:cxn ang="0">
                  <a:pos x="111" y="171"/>
                </a:cxn>
                <a:cxn ang="0">
                  <a:pos x="90" y="216"/>
                </a:cxn>
                <a:cxn ang="0">
                  <a:pos x="69" y="262"/>
                </a:cxn>
                <a:cxn ang="0">
                  <a:pos x="50" y="311"/>
                </a:cxn>
                <a:cxn ang="0">
                  <a:pos x="33" y="361"/>
                </a:cxn>
                <a:cxn ang="0">
                  <a:pos x="18" y="410"/>
                </a:cxn>
                <a:cxn ang="0">
                  <a:pos x="7" y="460"/>
                </a:cxn>
                <a:cxn ang="0">
                  <a:pos x="1" y="508"/>
                </a:cxn>
                <a:cxn ang="0">
                  <a:pos x="0" y="554"/>
                </a:cxn>
                <a:cxn ang="0">
                  <a:pos x="4" y="598"/>
                </a:cxn>
                <a:cxn ang="0">
                  <a:pos x="4" y="595"/>
                </a:cxn>
                <a:cxn ang="0">
                  <a:pos x="6" y="585"/>
                </a:cxn>
                <a:cxn ang="0">
                  <a:pos x="8" y="570"/>
                </a:cxn>
                <a:cxn ang="0">
                  <a:pos x="13" y="550"/>
                </a:cxn>
                <a:cxn ang="0">
                  <a:pos x="18" y="524"/>
                </a:cxn>
                <a:cxn ang="0">
                  <a:pos x="24" y="494"/>
                </a:cxn>
                <a:cxn ang="0">
                  <a:pos x="33" y="459"/>
                </a:cxn>
                <a:cxn ang="0">
                  <a:pos x="43" y="421"/>
                </a:cxn>
                <a:cxn ang="0">
                  <a:pos x="55" y="378"/>
                </a:cxn>
                <a:cxn ang="0">
                  <a:pos x="69" y="331"/>
                </a:cxn>
                <a:cxn ang="0">
                  <a:pos x="85" y="282"/>
                </a:cxn>
                <a:cxn ang="0">
                  <a:pos x="104" y="230"/>
                </a:cxn>
                <a:cxn ang="0">
                  <a:pos x="126" y="175"/>
                </a:cxn>
                <a:cxn ang="0">
                  <a:pos x="149" y="119"/>
                </a:cxn>
                <a:cxn ang="0">
                  <a:pos x="176" y="60"/>
                </a:cxn>
                <a:cxn ang="0">
                  <a:pos x="206" y="0"/>
                </a:cxn>
              </a:cxnLst>
              <a:rect l="0" t="0" r="r" b="b"/>
              <a:pathLst>
                <a:path w="206" h="598">
                  <a:moveTo>
                    <a:pt x="206" y="0"/>
                  </a:moveTo>
                  <a:lnTo>
                    <a:pt x="203" y="5"/>
                  </a:lnTo>
                  <a:lnTo>
                    <a:pt x="195" y="16"/>
                  </a:lnTo>
                  <a:lnTo>
                    <a:pt x="183" y="37"/>
                  </a:lnTo>
                  <a:lnTo>
                    <a:pt x="168" y="62"/>
                  </a:lnTo>
                  <a:lnTo>
                    <a:pt x="150" y="94"/>
                  </a:lnTo>
                  <a:lnTo>
                    <a:pt x="131" y="131"/>
                  </a:lnTo>
                  <a:lnTo>
                    <a:pt x="111" y="171"/>
                  </a:lnTo>
                  <a:lnTo>
                    <a:pt x="90" y="216"/>
                  </a:lnTo>
                  <a:lnTo>
                    <a:pt x="69" y="262"/>
                  </a:lnTo>
                  <a:lnTo>
                    <a:pt x="50" y="311"/>
                  </a:lnTo>
                  <a:lnTo>
                    <a:pt x="33" y="361"/>
                  </a:lnTo>
                  <a:lnTo>
                    <a:pt x="18" y="410"/>
                  </a:lnTo>
                  <a:lnTo>
                    <a:pt x="7" y="460"/>
                  </a:lnTo>
                  <a:lnTo>
                    <a:pt x="1" y="508"/>
                  </a:lnTo>
                  <a:lnTo>
                    <a:pt x="0" y="554"/>
                  </a:lnTo>
                  <a:lnTo>
                    <a:pt x="4" y="598"/>
                  </a:lnTo>
                  <a:lnTo>
                    <a:pt x="4" y="595"/>
                  </a:lnTo>
                  <a:lnTo>
                    <a:pt x="6" y="585"/>
                  </a:lnTo>
                  <a:lnTo>
                    <a:pt x="8" y="570"/>
                  </a:lnTo>
                  <a:lnTo>
                    <a:pt x="13" y="550"/>
                  </a:lnTo>
                  <a:lnTo>
                    <a:pt x="18" y="524"/>
                  </a:lnTo>
                  <a:lnTo>
                    <a:pt x="24" y="494"/>
                  </a:lnTo>
                  <a:lnTo>
                    <a:pt x="33" y="459"/>
                  </a:lnTo>
                  <a:lnTo>
                    <a:pt x="43" y="421"/>
                  </a:lnTo>
                  <a:lnTo>
                    <a:pt x="55" y="378"/>
                  </a:lnTo>
                  <a:lnTo>
                    <a:pt x="69" y="331"/>
                  </a:lnTo>
                  <a:lnTo>
                    <a:pt x="85" y="282"/>
                  </a:lnTo>
                  <a:lnTo>
                    <a:pt x="104" y="230"/>
                  </a:lnTo>
                  <a:lnTo>
                    <a:pt x="126" y="175"/>
                  </a:lnTo>
                  <a:lnTo>
                    <a:pt x="149" y="119"/>
                  </a:lnTo>
                  <a:lnTo>
                    <a:pt x="176" y="6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Freeform 109"/>
            <p:cNvSpPr>
              <a:spLocks/>
            </p:cNvSpPr>
            <p:nvPr/>
          </p:nvSpPr>
          <p:spPr bwMode="auto">
            <a:xfrm>
              <a:off x="3891" y="2973"/>
              <a:ext cx="306" cy="1062"/>
            </a:xfrm>
            <a:custGeom>
              <a:avLst/>
              <a:gdLst/>
              <a:ahLst/>
              <a:cxnLst>
                <a:cxn ang="0">
                  <a:pos x="306" y="0"/>
                </a:cxn>
                <a:cxn ang="0">
                  <a:pos x="303" y="12"/>
                </a:cxn>
                <a:cxn ang="0">
                  <a:pos x="294" y="46"/>
                </a:cxn>
                <a:cxn ang="0">
                  <a:pos x="280" y="98"/>
                </a:cxn>
                <a:cxn ang="0">
                  <a:pos x="260" y="166"/>
                </a:cxn>
                <a:cxn ang="0">
                  <a:pos x="238" y="247"/>
                </a:cxn>
                <a:cxn ang="0">
                  <a:pos x="214" y="337"/>
                </a:cxn>
                <a:cxn ang="0">
                  <a:pos x="187" y="433"/>
                </a:cxn>
                <a:cxn ang="0">
                  <a:pos x="159" y="532"/>
                </a:cxn>
                <a:cxn ang="0">
                  <a:pos x="131" y="632"/>
                </a:cxn>
                <a:cxn ang="0">
                  <a:pos x="104" y="728"/>
                </a:cxn>
                <a:cxn ang="0">
                  <a:pos x="78" y="817"/>
                </a:cxn>
                <a:cxn ang="0">
                  <a:pos x="55" y="898"/>
                </a:cxn>
                <a:cxn ang="0">
                  <a:pos x="34" y="965"/>
                </a:cxn>
                <a:cxn ang="0">
                  <a:pos x="17" y="1018"/>
                </a:cxn>
                <a:cxn ang="0">
                  <a:pos x="7" y="1051"/>
                </a:cxn>
                <a:cxn ang="0">
                  <a:pos x="0" y="1062"/>
                </a:cxn>
                <a:cxn ang="0">
                  <a:pos x="1" y="1054"/>
                </a:cxn>
                <a:cxn ang="0">
                  <a:pos x="6" y="1032"/>
                </a:cxn>
                <a:cxn ang="0">
                  <a:pos x="13" y="997"/>
                </a:cxn>
                <a:cxn ang="0">
                  <a:pos x="23" y="951"/>
                </a:cxn>
                <a:cxn ang="0">
                  <a:pos x="34" y="894"/>
                </a:cxn>
                <a:cxn ang="0">
                  <a:pos x="48" y="829"/>
                </a:cxn>
                <a:cxn ang="0">
                  <a:pos x="65" y="756"/>
                </a:cxn>
                <a:cxn ang="0">
                  <a:pos x="84" y="677"/>
                </a:cxn>
                <a:cxn ang="0">
                  <a:pos x="106" y="594"/>
                </a:cxn>
                <a:cxn ang="0">
                  <a:pos x="129" y="508"/>
                </a:cxn>
                <a:cxn ang="0">
                  <a:pos x="154" y="419"/>
                </a:cxn>
                <a:cxn ang="0">
                  <a:pos x="182" y="331"/>
                </a:cxn>
                <a:cxn ang="0">
                  <a:pos x="210" y="243"/>
                </a:cxn>
                <a:cxn ang="0">
                  <a:pos x="240" y="158"/>
                </a:cxn>
                <a:cxn ang="0">
                  <a:pos x="272" y="76"/>
                </a:cxn>
                <a:cxn ang="0">
                  <a:pos x="306" y="0"/>
                </a:cxn>
              </a:cxnLst>
              <a:rect l="0" t="0" r="r" b="b"/>
              <a:pathLst>
                <a:path w="306" h="1062">
                  <a:moveTo>
                    <a:pt x="306" y="0"/>
                  </a:moveTo>
                  <a:lnTo>
                    <a:pt x="303" y="12"/>
                  </a:lnTo>
                  <a:lnTo>
                    <a:pt x="294" y="46"/>
                  </a:lnTo>
                  <a:lnTo>
                    <a:pt x="280" y="98"/>
                  </a:lnTo>
                  <a:lnTo>
                    <a:pt x="260" y="166"/>
                  </a:lnTo>
                  <a:lnTo>
                    <a:pt x="238" y="247"/>
                  </a:lnTo>
                  <a:lnTo>
                    <a:pt x="214" y="337"/>
                  </a:lnTo>
                  <a:lnTo>
                    <a:pt x="187" y="433"/>
                  </a:lnTo>
                  <a:lnTo>
                    <a:pt x="159" y="532"/>
                  </a:lnTo>
                  <a:lnTo>
                    <a:pt x="131" y="632"/>
                  </a:lnTo>
                  <a:lnTo>
                    <a:pt x="104" y="728"/>
                  </a:lnTo>
                  <a:lnTo>
                    <a:pt x="78" y="817"/>
                  </a:lnTo>
                  <a:lnTo>
                    <a:pt x="55" y="898"/>
                  </a:lnTo>
                  <a:lnTo>
                    <a:pt x="34" y="965"/>
                  </a:lnTo>
                  <a:lnTo>
                    <a:pt x="17" y="1018"/>
                  </a:lnTo>
                  <a:lnTo>
                    <a:pt x="7" y="1051"/>
                  </a:lnTo>
                  <a:lnTo>
                    <a:pt x="0" y="1062"/>
                  </a:lnTo>
                  <a:lnTo>
                    <a:pt x="1" y="1054"/>
                  </a:lnTo>
                  <a:lnTo>
                    <a:pt x="6" y="1032"/>
                  </a:lnTo>
                  <a:lnTo>
                    <a:pt x="13" y="997"/>
                  </a:lnTo>
                  <a:lnTo>
                    <a:pt x="23" y="951"/>
                  </a:lnTo>
                  <a:lnTo>
                    <a:pt x="34" y="894"/>
                  </a:lnTo>
                  <a:lnTo>
                    <a:pt x="48" y="829"/>
                  </a:lnTo>
                  <a:lnTo>
                    <a:pt x="65" y="756"/>
                  </a:lnTo>
                  <a:lnTo>
                    <a:pt x="84" y="677"/>
                  </a:lnTo>
                  <a:lnTo>
                    <a:pt x="106" y="594"/>
                  </a:lnTo>
                  <a:lnTo>
                    <a:pt x="129" y="508"/>
                  </a:lnTo>
                  <a:lnTo>
                    <a:pt x="154" y="419"/>
                  </a:lnTo>
                  <a:lnTo>
                    <a:pt x="182" y="331"/>
                  </a:lnTo>
                  <a:lnTo>
                    <a:pt x="210" y="243"/>
                  </a:lnTo>
                  <a:lnTo>
                    <a:pt x="240" y="158"/>
                  </a:lnTo>
                  <a:lnTo>
                    <a:pt x="272" y="7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200" dirty="0" smtClean="0">
                <a:latin typeface="Times New Roman" pitchFamily="18" charset="0"/>
                <a:cs typeface="Times New Roman" pitchFamily="18" charset="0"/>
              </a:rPr>
              <a:t>DEFINIŢIE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RO" sz="2200" dirty="0" smtClean="0">
                <a:latin typeface="Times New Roman" pitchFamily="18" charset="0"/>
                <a:cs typeface="Times New Roman" pitchFamily="18" charset="0"/>
              </a:rPr>
              <a:t>EXEMPL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ro-RO" sz="2200" dirty="0" smtClean="0">
                <a:latin typeface="Times New Roman" pitchFamily="18" charset="0"/>
                <a:cs typeface="Times New Roman" pitchFamily="18" charset="0"/>
              </a:rPr>
              <a:t>DE GRAF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ro-RO" sz="2200" dirty="0" smtClean="0">
                <a:latin typeface="Times New Roman" pitchFamily="18" charset="0"/>
                <a:cs typeface="Times New Roman" pitchFamily="18" charset="0"/>
              </a:rPr>
              <a:t> CONEX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2880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Definitie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1600" b="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fr-FR" sz="1600" b="0" dirty="0" err="1" smtClean="0">
                <a:latin typeface="Times New Roman" pitchFamily="18" charset="0"/>
                <a:cs typeface="Times New Roman" pitchFamily="18" charset="0"/>
              </a:rPr>
              <a:t>graf</a:t>
            </a:r>
            <a:r>
              <a:rPr lang="fr-FR" sz="1600" b="0" dirty="0" smtClean="0">
                <a:latin typeface="Times New Roman" pitchFamily="18" charset="0"/>
                <a:cs typeface="Times New Roman" pitchFamily="18" charset="0"/>
              </a:rPr>
              <a:t> este </a:t>
            </a:r>
            <a:r>
              <a:rPr lang="fr-FR" sz="16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600" i="1" dirty="0" err="1" smtClean="0">
                <a:latin typeface="Times New Roman" pitchFamily="18" charset="0"/>
                <a:cs typeface="Times New Roman" pitchFamily="18" charset="0"/>
              </a:rPr>
              <a:t>conex</a:t>
            </a:r>
            <a:r>
              <a:rPr lang="fr-FR" sz="16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600" b="0" dirty="0" err="1" smtClean="0">
                <a:latin typeface="Times New Roman" pitchFamily="18" charset="0"/>
                <a:cs typeface="Times New Roman" pitchFamily="18" charset="0"/>
              </a:rPr>
              <a:t>daca</a:t>
            </a:r>
            <a:r>
              <a:rPr lang="fr-FR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0" dirty="0" err="1" smtClean="0">
                <a:latin typeface="Times New Roman" pitchFamily="18" charset="0"/>
                <a:cs typeface="Times New Roman" pitchFamily="18" charset="0"/>
              </a:rPr>
              <a:t>oricare</a:t>
            </a:r>
            <a:r>
              <a:rPr lang="fr-FR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fr-FR" sz="1600" b="0" dirty="0" smtClean="0"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fr-FR" sz="1600" b="0" dirty="0" err="1" smtClean="0">
                <a:latin typeface="Times New Roman" pitchFamily="18" charset="0"/>
                <a:cs typeface="Times New Roman" pitchFamily="18" charset="0"/>
              </a:rPr>
              <a:t>doua</a:t>
            </a:r>
            <a:r>
              <a:rPr lang="fr-FR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0" dirty="0" err="1" smtClean="0">
                <a:latin typeface="Times New Roman" pitchFamily="18" charset="0"/>
                <a:cs typeface="Times New Roman" pitchFamily="18" charset="0"/>
              </a:rPr>
              <a:t>vârfuri</a:t>
            </a:r>
            <a:r>
              <a:rPr lang="fr-FR" sz="1600" b="0" dirty="0" smtClean="0">
                <a:latin typeface="Times New Roman" pitchFamily="18" charset="0"/>
                <a:cs typeface="Times New Roman" pitchFamily="18" charset="0"/>
              </a:rPr>
              <a:t> ale sale, exista un </a:t>
            </a:r>
            <a:r>
              <a:rPr lang="fr-FR" sz="1600" b="0" dirty="0" err="1" smtClean="0">
                <a:latin typeface="Times New Roman" pitchFamily="18" charset="0"/>
                <a:cs typeface="Times New Roman" pitchFamily="18" charset="0"/>
              </a:rPr>
              <a:t>lant</a:t>
            </a:r>
            <a:r>
              <a:rPr lang="fr-FR" sz="1600" b="0" dirty="0" smtClean="0">
                <a:latin typeface="Times New Roman" pitchFamily="18" charset="0"/>
                <a:cs typeface="Times New Roman" pitchFamily="18" charset="0"/>
              </a:rPr>
              <a:t> care le </a:t>
            </a:r>
            <a:r>
              <a:rPr lang="fr-FR" sz="1600" b="0" dirty="0" err="1" smtClean="0">
                <a:latin typeface="Times New Roman" pitchFamily="18" charset="0"/>
                <a:cs typeface="Times New Roman" pitchFamily="18" charset="0"/>
              </a:rPr>
              <a:t>leaga</a:t>
            </a:r>
            <a:r>
              <a:rPr lang="fr-FR" sz="16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066800" cy="175051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0" y="25908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5867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Fig. 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312420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grafuri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din fig.1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conexe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oricum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doua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ajunge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celalalt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traseu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 tip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ction Button: Custom 10">
            <a:hlinkClick r:id="" action="ppaction://noaction" highlightClick="1"/>
          </p:cNvPr>
          <p:cNvSpPr/>
          <p:nvPr/>
        </p:nvSpPr>
        <p:spPr>
          <a:xfrm>
            <a:off x="8153400" y="6553200"/>
            <a:ext cx="9906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4" action="ppaction://hlinksldjump"/>
              </a:rPr>
              <a:t>cuprins</a:t>
            </a:r>
            <a:endParaRPr lang="en-US" dirty="0"/>
          </a:p>
        </p:txBody>
      </p:sp>
      <p:pic>
        <p:nvPicPr>
          <p:cNvPr id="1026" name="Picture 2" descr="C:\Documents and Settings\Oana\Desktop\p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276600"/>
            <a:ext cx="4400550" cy="23717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36576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Graful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conex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oricare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varfuri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alese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lant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care le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leaga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de la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4 la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ajunge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traseul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(4,3,2)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stabilind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componenta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conexa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Documents and Settings\Oana\Local Settings\Temporary Internet Files\Content.IE5\XAKC1ZRA\dglxasset[2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81000"/>
            <a:ext cx="2189683" cy="1298533"/>
          </a:xfrm>
          <a:prstGeom prst="rect">
            <a:avLst/>
          </a:prstGeom>
          <a:noFill/>
        </p:spPr>
      </p:pic>
      <p:sp>
        <p:nvSpPr>
          <p:cNvPr id="9" name="Action Button: Custom 8">
            <a:hlinkClick r:id="" action="ppaction://noaction" highlightClick="1"/>
          </p:cNvPr>
          <p:cNvSpPr/>
          <p:nvPr/>
        </p:nvSpPr>
        <p:spPr>
          <a:xfrm>
            <a:off x="8153400" y="6553200"/>
            <a:ext cx="9906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4" action="ppaction://hlinksldjump"/>
              </a:rPr>
              <a:t>cuprins</a:t>
            </a:r>
            <a:endParaRPr lang="en-US" dirty="0"/>
          </a:p>
        </p:txBody>
      </p:sp>
      <p:pic>
        <p:nvPicPr>
          <p:cNvPr id="2050" name="Picture 2" descr="C:\Documents and Settings\Oana\Desktop\2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152400"/>
            <a:ext cx="2238375" cy="323850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200" dirty="0" smtClean="0">
                <a:latin typeface="Times New Roman" pitchFamily="18" charset="0"/>
                <a:cs typeface="Times New Roman" pitchFamily="18" charset="0"/>
              </a:rPr>
              <a:t>COMPONENTĂ CONEXĂ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RO" sz="2200" dirty="0" smtClean="0">
                <a:latin typeface="Times New Roman" pitchFamily="18" charset="0"/>
                <a:cs typeface="Times New Roman" pitchFamily="18" charset="0"/>
              </a:rPr>
              <a:t>EXEMPLE DE COMPONENTE CONEXE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828801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Definitie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:Componenta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conexa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graf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G=(X, U),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reprezinta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subgraf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=(X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conex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G, cu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proprietatea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ca nu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nici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lege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un nod din 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cu un nod din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X/X 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nod, nu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intre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nod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care nu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parte din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subgraf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429000"/>
            <a:ext cx="289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graful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din fig. 3 nu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conex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 el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distingem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doua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conexe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=(X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unde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={1,2,3}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={(1,2), (2,3), (3,1)};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=(X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={4,5,6}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={(4,5), (5,6)}. 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5126" name="Group 6"/>
          <p:cNvGrpSpPr>
            <a:grpSpLocks noChangeAspect="1"/>
          </p:cNvGrpSpPr>
          <p:nvPr/>
        </p:nvGrpSpPr>
        <p:grpSpPr bwMode="auto">
          <a:xfrm>
            <a:off x="7010400" y="0"/>
            <a:ext cx="1471613" cy="1816100"/>
            <a:chOff x="4416" y="0"/>
            <a:chExt cx="927" cy="1144"/>
          </a:xfrm>
        </p:grpSpPr>
        <p:sp>
          <p:nvSpPr>
            <p:cNvPr id="5125" name="AutoShape 5"/>
            <p:cNvSpPr>
              <a:spLocks noChangeAspect="1" noChangeArrowheads="1" noTextEdit="1"/>
            </p:cNvSpPr>
            <p:nvPr/>
          </p:nvSpPr>
          <p:spPr bwMode="auto">
            <a:xfrm>
              <a:off x="4416" y="0"/>
              <a:ext cx="927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4417" y="128"/>
              <a:ext cx="925" cy="927"/>
            </a:xfrm>
            <a:custGeom>
              <a:avLst/>
              <a:gdLst/>
              <a:ahLst/>
              <a:cxnLst>
                <a:cxn ang="0">
                  <a:pos x="5" y="1025"/>
                </a:cxn>
                <a:cxn ang="0">
                  <a:pos x="28" y="1153"/>
                </a:cxn>
                <a:cxn ang="0">
                  <a:pos x="68" y="1275"/>
                </a:cxn>
                <a:cxn ang="0">
                  <a:pos x="125" y="1390"/>
                </a:cxn>
                <a:cxn ang="0">
                  <a:pos x="195" y="1495"/>
                </a:cxn>
                <a:cxn ang="0">
                  <a:pos x="279" y="1590"/>
                </a:cxn>
                <a:cxn ang="0">
                  <a:pos x="376" y="1673"/>
                </a:cxn>
                <a:cxn ang="0">
                  <a:pos x="484" y="1741"/>
                </a:cxn>
                <a:cxn ang="0">
                  <a:pos x="601" y="1795"/>
                </a:cxn>
                <a:cxn ang="0">
                  <a:pos x="727" y="1832"/>
                </a:cxn>
                <a:cxn ang="0">
                  <a:pos x="860" y="1851"/>
                </a:cxn>
                <a:cxn ang="0">
                  <a:pos x="1002" y="1850"/>
                </a:cxn>
                <a:cxn ang="0">
                  <a:pos x="1138" y="1829"/>
                </a:cxn>
                <a:cxn ang="0">
                  <a:pos x="1267" y="1788"/>
                </a:cxn>
                <a:cxn ang="0">
                  <a:pos x="1388" y="1730"/>
                </a:cxn>
                <a:cxn ang="0">
                  <a:pos x="1498" y="1655"/>
                </a:cxn>
                <a:cxn ang="0">
                  <a:pos x="1597" y="1565"/>
                </a:cxn>
                <a:cxn ang="0">
                  <a:pos x="1683" y="1463"/>
                </a:cxn>
                <a:cxn ang="0">
                  <a:pos x="1752" y="1348"/>
                </a:cxn>
                <a:cxn ang="0">
                  <a:pos x="1805" y="1222"/>
                </a:cxn>
                <a:cxn ang="0">
                  <a:pos x="1838" y="1087"/>
                </a:cxn>
                <a:cxn ang="0">
                  <a:pos x="1851" y="977"/>
                </a:cxn>
                <a:cxn ang="0">
                  <a:pos x="1852" y="928"/>
                </a:cxn>
                <a:cxn ang="0">
                  <a:pos x="1843" y="795"/>
                </a:cxn>
                <a:cxn ang="0">
                  <a:pos x="1815" y="667"/>
                </a:cxn>
                <a:cxn ang="0">
                  <a:pos x="1770" y="546"/>
                </a:cxn>
                <a:cxn ang="0">
                  <a:pos x="1709" y="433"/>
                </a:cxn>
                <a:cxn ang="0">
                  <a:pos x="1633" y="329"/>
                </a:cxn>
                <a:cxn ang="0">
                  <a:pos x="1544" y="238"/>
                </a:cxn>
                <a:cxn ang="0">
                  <a:pos x="1444" y="159"/>
                </a:cxn>
                <a:cxn ang="0">
                  <a:pos x="1332" y="94"/>
                </a:cxn>
                <a:cxn ang="0">
                  <a:pos x="1212" y="45"/>
                </a:cxn>
                <a:cxn ang="0">
                  <a:pos x="1083" y="14"/>
                </a:cxn>
                <a:cxn ang="0">
                  <a:pos x="946" y="0"/>
                </a:cxn>
                <a:cxn ang="0">
                  <a:pos x="805" y="8"/>
                </a:cxn>
                <a:cxn ang="0">
                  <a:pos x="670" y="35"/>
                </a:cxn>
                <a:cxn ang="0">
                  <a:pos x="544" y="83"/>
                </a:cxn>
                <a:cxn ang="0">
                  <a:pos x="426" y="147"/>
                </a:cxn>
                <a:cxn ang="0">
                  <a:pos x="319" y="227"/>
                </a:cxn>
                <a:cxn ang="0">
                  <a:pos x="225" y="321"/>
                </a:cxn>
                <a:cxn ang="0">
                  <a:pos x="145" y="428"/>
                </a:cxn>
                <a:cxn ang="0">
                  <a:pos x="81" y="548"/>
                </a:cxn>
                <a:cxn ang="0">
                  <a:pos x="35" y="676"/>
                </a:cxn>
                <a:cxn ang="0">
                  <a:pos x="7" y="814"/>
                </a:cxn>
                <a:cxn ang="0">
                  <a:pos x="0" y="898"/>
                </a:cxn>
              </a:cxnLst>
              <a:rect l="0" t="0" r="r" b="b"/>
              <a:pathLst>
                <a:path w="1852" h="1853">
                  <a:moveTo>
                    <a:pt x="0" y="936"/>
                  </a:moveTo>
                  <a:lnTo>
                    <a:pt x="1" y="981"/>
                  </a:lnTo>
                  <a:lnTo>
                    <a:pt x="5" y="1025"/>
                  </a:lnTo>
                  <a:lnTo>
                    <a:pt x="11" y="1069"/>
                  </a:lnTo>
                  <a:lnTo>
                    <a:pt x="19" y="1112"/>
                  </a:lnTo>
                  <a:lnTo>
                    <a:pt x="28" y="1153"/>
                  </a:lnTo>
                  <a:lnTo>
                    <a:pt x="39" y="1194"/>
                  </a:lnTo>
                  <a:lnTo>
                    <a:pt x="53" y="1236"/>
                  </a:lnTo>
                  <a:lnTo>
                    <a:pt x="68" y="1275"/>
                  </a:lnTo>
                  <a:lnTo>
                    <a:pt x="85" y="1314"/>
                  </a:lnTo>
                  <a:lnTo>
                    <a:pt x="104" y="1353"/>
                  </a:lnTo>
                  <a:lnTo>
                    <a:pt x="125" y="1390"/>
                  </a:lnTo>
                  <a:lnTo>
                    <a:pt x="146" y="1426"/>
                  </a:lnTo>
                  <a:lnTo>
                    <a:pt x="169" y="1462"/>
                  </a:lnTo>
                  <a:lnTo>
                    <a:pt x="195" y="1495"/>
                  </a:lnTo>
                  <a:lnTo>
                    <a:pt x="221" y="1529"/>
                  </a:lnTo>
                  <a:lnTo>
                    <a:pt x="250" y="1560"/>
                  </a:lnTo>
                  <a:lnTo>
                    <a:pt x="279" y="1590"/>
                  </a:lnTo>
                  <a:lnTo>
                    <a:pt x="310" y="1618"/>
                  </a:lnTo>
                  <a:lnTo>
                    <a:pt x="342" y="1646"/>
                  </a:lnTo>
                  <a:lnTo>
                    <a:pt x="376" y="1673"/>
                  </a:lnTo>
                  <a:lnTo>
                    <a:pt x="411" y="1697"/>
                  </a:lnTo>
                  <a:lnTo>
                    <a:pt x="447" y="1720"/>
                  </a:lnTo>
                  <a:lnTo>
                    <a:pt x="484" y="1741"/>
                  </a:lnTo>
                  <a:lnTo>
                    <a:pt x="522" y="1760"/>
                  </a:lnTo>
                  <a:lnTo>
                    <a:pt x="561" y="1779"/>
                  </a:lnTo>
                  <a:lnTo>
                    <a:pt x="601" y="1795"/>
                  </a:lnTo>
                  <a:lnTo>
                    <a:pt x="643" y="1808"/>
                  </a:lnTo>
                  <a:lnTo>
                    <a:pt x="684" y="1821"/>
                  </a:lnTo>
                  <a:lnTo>
                    <a:pt x="727" y="1832"/>
                  </a:lnTo>
                  <a:lnTo>
                    <a:pt x="771" y="1841"/>
                  </a:lnTo>
                  <a:lnTo>
                    <a:pt x="815" y="1847"/>
                  </a:lnTo>
                  <a:lnTo>
                    <a:pt x="860" y="1851"/>
                  </a:lnTo>
                  <a:lnTo>
                    <a:pt x="908" y="1853"/>
                  </a:lnTo>
                  <a:lnTo>
                    <a:pt x="955" y="1853"/>
                  </a:lnTo>
                  <a:lnTo>
                    <a:pt x="1002" y="1850"/>
                  </a:lnTo>
                  <a:lnTo>
                    <a:pt x="1048" y="1845"/>
                  </a:lnTo>
                  <a:lnTo>
                    <a:pt x="1093" y="1838"/>
                  </a:lnTo>
                  <a:lnTo>
                    <a:pt x="1138" y="1829"/>
                  </a:lnTo>
                  <a:lnTo>
                    <a:pt x="1182" y="1818"/>
                  </a:lnTo>
                  <a:lnTo>
                    <a:pt x="1225" y="1804"/>
                  </a:lnTo>
                  <a:lnTo>
                    <a:pt x="1267" y="1788"/>
                  </a:lnTo>
                  <a:lnTo>
                    <a:pt x="1308" y="1770"/>
                  </a:lnTo>
                  <a:lnTo>
                    <a:pt x="1349" y="1751"/>
                  </a:lnTo>
                  <a:lnTo>
                    <a:pt x="1388" y="1730"/>
                  </a:lnTo>
                  <a:lnTo>
                    <a:pt x="1426" y="1707"/>
                  </a:lnTo>
                  <a:lnTo>
                    <a:pt x="1463" y="1682"/>
                  </a:lnTo>
                  <a:lnTo>
                    <a:pt x="1498" y="1655"/>
                  </a:lnTo>
                  <a:lnTo>
                    <a:pt x="1533" y="1626"/>
                  </a:lnTo>
                  <a:lnTo>
                    <a:pt x="1566" y="1597"/>
                  </a:lnTo>
                  <a:lnTo>
                    <a:pt x="1597" y="1565"/>
                  </a:lnTo>
                  <a:lnTo>
                    <a:pt x="1627" y="1532"/>
                  </a:lnTo>
                  <a:lnTo>
                    <a:pt x="1655" y="1499"/>
                  </a:lnTo>
                  <a:lnTo>
                    <a:pt x="1683" y="1463"/>
                  </a:lnTo>
                  <a:lnTo>
                    <a:pt x="1707" y="1425"/>
                  </a:lnTo>
                  <a:lnTo>
                    <a:pt x="1730" y="1387"/>
                  </a:lnTo>
                  <a:lnTo>
                    <a:pt x="1752" y="1348"/>
                  </a:lnTo>
                  <a:lnTo>
                    <a:pt x="1771" y="1306"/>
                  </a:lnTo>
                  <a:lnTo>
                    <a:pt x="1789" y="1265"/>
                  </a:lnTo>
                  <a:lnTo>
                    <a:pt x="1805" y="1222"/>
                  </a:lnTo>
                  <a:lnTo>
                    <a:pt x="1817" y="1177"/>
                  </a:lnTo>
                  <a:lnTo>
                    <a:pt x="1829" y="1132"/>
                  </a:lnTo>
                  <a:lnTo>
                    <a:pt x="1838" y="1087"/>
                  </a:lnTo>
                  <a:lnTo>
                    <a:pt x="1845" y="1040"/>
                  </a:lnTo>
                  <a:lnTo>
                    <a:pt x="1850" y="993"/>
                  </a:lnTo>
                  <a:lnTo>
                    <a:pt x="1851" y="977"/>
                  </a:lnTo>
                  <a:lnTo>
                    <a:pt x="1851" y="961"/>
                  </a:lnTo>
                  <a:lnTo>
                    <a:pt x="1852" y="944"/>
                  </a:lnTo>
                  <a:lnTo>
                    <a:pt x="1852" y="928"/>
                  </a:lnTo>
                  <a:lnTo>
                    <a:pt x="1851" y="883"/>
                  </a:lnTo>
                  <a:lnTo>
                    <a:pt x="1847" y="838"/>
                  </a:lnTo>
                  <a:lnTo>
                    <a:pt x="1843" y="795"/>
                  </a:lnTo>
                  <a:lnTo>
                    <a:pt x="1836" y="751"/>
                  </a:lnTo>
                  <a:lnTo>
                    <a:pt x="1827" y="708"/>
                  </a:lnTo>
                  <a:lnTo>
                    <a:pt x="1815" y="667"/>
                  </a:lnTo>
                  <a:lnTo>
                    <a:pt x="1801" y="625"/>
                  </a:lnTo>
                  <a:lnTo>
                    <a:pt x="1786" y="585"/>
                  </a:lnTo>
                  <a:lnTo>
                    <a:pt x="1770" y="546"/>
                  </a:lnTo>
                  <a:lnTo>
                    <a:pt x="1752" y="507"/>
                  </a:lnTo>
                  <a:lnTo>
                    <a:pt x="1731" y="469"/>
                  </a:lnTo>
                  <a:lnTo>
                    <a:pt x="1709" y="433"/>
                  </a:lnTo>
                  <a:lnTo>
                    <a:pt x="1685" y="397"/>
                  </a:lnTo>
                  <a:lnTo>
                    <a:pt x="1661" y="363"/>
                  </a:lnTo>
                  <a:lnTo>
                    <a:pt x="1633" y="329"/>
                  </a:lnTo>
                  <a:lnTo>
                    <a:pt x="1605" y="297"/>
                  </a:lnTo>
                  <a:lnTo>
                    <a:pt x="1575" y="267"/>
                  </a:lnTo>
                  <a:lnTo>
                    <a:pt x="1544" y="238"/>
                  </a:lnTo>
                  <a:lnTo>
                    <a:pt x="1512" y="209"/>
                  </a:lnTo>
                  <a:lnTo>
                    <a:pt x="1479" y="184"/>
                  </a:lnTo>
                  <a:lnTo>
                    <a:pt x="1444" y="159"/>
                  </a:lnTo>
                  <a:lnTo>
                    <a:pt x="1409" y="136"/>
                  </a:lnTo>
                  <a:lnTo>
                    <a:pt x="1370" y="114"/>
                  </a:lnTo>
                  <a:lnTo>
                    <a:pt x="1332" y="94"/>
                  </a:lnTo>
                  <a:lnTo>
                    <a:pt x="1293" y="76"/>
                  </a:lnTo>
                  <a:lnTo>
                    <a:pt x="1253" y="60"/>
                  </a:lnTo>
                  <a:lnTo>
                    <a:pt x="1212" y="45"/>
                  </a:lnTo>
                  <a:lnTo>
                    <a:pt x="1170" y="32"/>
                  </a:lnTo>
                  <a:lnTo>
                    <a:pt x="1126" y="22"/>
                  </a:lnTo>
                  <a:lnTo>
                    <a:pt x="1083" y="14"/>
                  </a:lnTo>
                  <a:lnTo>
                    <a:pt x="1038" y="7"/>
                  </a:lnTo>
                  <a:lnTo>
                    <a:pt x="993" y="2"/>
                  </a:lnTo>
                  <a:lnTo>
                    <a:pt x="946" y="0"/>
                  </a:lnTo>
                  <a:lnTo>
                    <a:pt x="898" y="0"/>
                  </a:lnTo>
                  <a:lnTo>
                    <a:pt x="851" y="3"/>
                  </a:lnTo>
                  <a:lnTo>
                    <a:pt x="805" y="8"/>
                  </a:lnTo>
                  <a:lnTo>
                    <a:pt x="759" y="15"/>
                  </a:lnTo>
                  <a:lnTo>
                    <a:pt x="714" y="24"/>
                  </a:lnTo>
                  <a:lnTo>
                    <a:pt x="670" y="35"/>
                  </a:lnTo>
                  <a:lnTo>
                    <a:pt x="628" y="49"/>
                  </a:lnTo>
                  <a:lnTo>
                    <a:pt x="585" y="65"/>
                  </a:lnTo>
                  <a:lnTo>
                    <a:pt x="544" y="83"/>
                  </a:lnTo>
                  <a:lnTo>
                    <a:pt x="503" y="102"/>
                  </a:lnTo>
                  <a:lnTo>
                    <a:pt x="464" y="124"/>
                  </a:lnTo>
                  <a:lnTo>
                    <a:pt x="426" y="147"/>
                  </a:lnTo>
                  <a:lnTo>
                    <a:pt x="389" y="171"/>
                  </a:lnTo>
                  <a:lnTo>
                    <a:pt x="354" y="199"/>
                  </a:lnTo>
                  <a:lnTo>
                    <a:pt x="319" y="227"/>
                  </a:lnTo>
                  <a:lnTo>
                    <a:pt x="287" y="257"/>
                  </a:lnTo>
                  <a:lnTo>
                    <a:pt x="255" y="289"/>
                  </a:lnTo>
                  <a:lnTo>
                    <a:pt x="225" y="321"/>
                  </a:lnTo>
                  <a:lnTo>
                    <a:pt x="197" y="356"/>
                  </a:lnTo>
                  <a:lnTo>
                    <a:pt x="169" y="391"/>
                  </a:lnTo>
                  <a:lnTo>
                    <a:pt x="145" y="428"/>
                  </a:lnTo>
                  <a:lnTo>
                    <a:pt x="122" y="467"/>
                  </a:lnTo>
                  <a:lnTo>
                    <a:pt x="100" y="507"/>
                  </a:lnTo>
                  <a:lnTo>
                    <a:pt x="81" y="548"/>
                  </a:lnTo>
                  <a:lnTo>
                    <a:pt x="63" y="590"/>
                  </a:lnTo>
                  <a:lnTo>
                    <a:pt x="47" y="632"/>
                  </a:lnTo>
                  <a:lnTo>
                    <a:pt x="35" y="676"/>
                  </a:lnTo>
                  <a:lnTo>
                    <a:pt x="23" y="721"/>
                  </a:lnTo>
                  <a:lnTo>
                    <a:pt x="14" y="767"/>
                  </a:lnTo>
                  <a:lnTo>
                    <a:pt x="7" y="814"/>
                  </a:lnTo>
                  <a:lnTo>
                    <a:pt x="2" y="862"/>
                  </a:lnTo>
                  <a:lnTo>
                    <a:pt x="1" y="880"/>
                  </a:lnTo>
                  <a:lnTo>
                    <a:pt x="0" y="898"/>
                  </a:lnTo>
                  <a:lnTo>
                    <a:pt x="0" y="918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4464" y="0"/>
              <a:ext cx="836" cy="323"/>
            </a:xfrm>
            <a:custGeom>
              <a:avLst/>
              <a:gdLst/>
              <a:ahLst/>
              <a:cxnLst>
                <a:cxn ang="0">
                  <a:pos x="897" y="258"/>
                </a:cxn>
                <a:cxn ang="0">
                  <a:pos x="945" y="263"/>
                </a:cxn>
                <a:cxn ang="0">
                  <a:pos x="994" y="271"/>
                </a:cxn>
                <a:cxn ang="0">
                  <a:pos x="1041" y="280"/>
                </a:cxn>
                <a:cxn ang="0">
                  <a:pos x="1087" y="293"/>
                </a:cxn>
                <a:cxn ang="0">
                  <a:pos x="1132" y="306"/>
                </a:cxn>
                <a:cxn ang="0">
                  <a:pos x="1177" y="323"/>
                </a:cxn>
                <a:cxn ang="0">
                  <a:pos x="1219" y="342"/>
                </a:cxn>
                <a:cxn ang="0">
                  <a:pos x="1261" y="362"/>
                </a:cxn>
                <a:cxn ang="0">
                  <a:pos x="1302" y="385"/>
                </a:cxn>
                <a:cxn ang="0">
                  <a:pos x="1341" y="410"/>
                </a:cxn>
                <a:cxn ang="0">
                  <a:pos x="1379" y="437"/>
                </a:cxn>
                <a:cxn ang="0">
                  <a:pos x="1415" y="464"/>
                </a:cxn>
                <a:cxn ang="0">
                  <a:pos x="1450" y="494"/>
                </a:cxn>
                <a:cxn ang="0">
                  <a:pos x="1483" y="526"/>
                </a:cxn>
                <a:cxn ang="0">
                  <a:pos x="1515" y="560"/>
                </a:cxn>
                <a:cxn ang="0">
                  <a:pos x="1545" y="594"/>
                </a:cxn>
                <a:cxn ang="0">
                  <a:pos x="1671" y="0"/>
                </a:cxn>
                <a:cxn ang="0">
                  <a:pos x="0" y="271"/>
                </a:cxn>
                <a:cxn ang="0">
                  <a:pos x="76" y="646"/>
                </a:cxn>
                <a:cxn ang="0">
                  <a:pos x="93" y="623"/>
                </a:cxn>
                <a:cxn ang="0">
                  <a:pos x="111" y="600"/>
                </a:cxn>
                <a:cxn ang="0">
                  <a:pos x="130" y="577"/>
                </a:cxn>
                <a:cxn ang="0">
                  <a:pos x="149" y="555"/>
                </a:cxn>
                <a:cxn ang="0">
                  <a:pos x="169" y="535"/>
                </a:cxn>
                <a:cxn ang="0">
                  <a:pos x="190" y="514"/>
                </a:cxn>
                <a:cxn ang="0">
                  <a:pos x="212" y="494"/>
                </a:cxn>
                <a:cxn ang="0">
                  <a:pos x="233" y="475"/>
                </a:cxn>
                <a:cxn ang="0">
                  <a:pos x="255" y="456"/>
                </a:cxn>
                <a:cxn ang="0">
                  <a:pos x="278" y="439"/>
                </a:cxn>
                <a:cxn ang="0">
                  <a:pos x="303" y="422"/>
                </a:cxn>
                <a:cxn ang="0">
                  <a:pos x="327" y="406"/>
                </a:cxn>
                <a:cxn ang="0">
                  <a:pos x="351" y="391"/>
                </a:cxn>
                <a:cxn ang="0">
                  <a:pos x="376" y="376"/>
                </a:cxn>
                <a:cxn ang="0">
                  <a:pos x="403" y="362"/>
                </a:cxn>
                <a:cxn ang="0">
                  <a:pos x="428" y="348"/>
                </a:cxn>
                <a:cxn ang="0">
                  <a:pos x="455" y="335"/>
                </a:cxn>
                <a:cxn ang="0">
                  <a:pos x="482" y="324"/>
                </a:cxn>
                <a:cxn ang="0">
                  <a:pos x="510" y="313"/>
                </a:cxn>
                <a:cxn ang="0">
                  <a:pos x="538" y="304"/>
                </a:cxn>
                <a:cxn ang="0">
                  <a:pos x="565" y="295"/>
                </a:cxn>
                <a:cxn ang="0">
                  <a:pos x="594" y="287"/>
                </a:cxn>
                <a:cxn ang="0">
                  <a:pos x="623" y="280"/>
                </a:cxn>
                <a:cxn ang="0">
                  <a:pos x="653" y="273"/>
                </a:cxn>
                <a:cxn ang="0">
                  <a:pos x="683" y="268"/>
                </a:cxn>
                <a:cxn ang="0">
                  <a:pos x="713" y="264"/>
                </a:cxn>
                <a:cxn ang="0">
                  <a:pos x="742" y="260"/>
                </a:cxn>
                <a:cxn ang="0">
                  <a:pos x="772" y="258"/>
                </a:cxn>
                <a:cxn ang="0">
                  <a:pos x="804" y="256"/>
                </a:cxn>
                <a:cxn ang="0">
                  <a:pos x="835" y="256"/>
                </a:cxn>
                <a:cxn ang="0">
                  <a:pos x="866" y="257"/>
                </a:cxn>
                <a:cxn ang="0">
                  <a:pos x="897" y="258"/>
                </a:cxn>
              </a:cxnLst>
              <a:rect l="0" t="0" r="r" b="b"/>
              <a:pathLst>
                <a:path w="1671" h="646">
                  <a:moveTo>
                    <a:pt x="897" y="258"/>
                  </a:moveTo>
                  <a:lnTo>
                    <a:pt x="945" y="263"/>
                  </a:lnTo>
                  <a:lnTo>
                    <a:pt x="994" y="271"/>
                  </a:lnTo>
                  <a:lnTo>
                    <a:pt x="1041" y="280"/>
                  </a:lnTo>
                  <a:lnTo>
                    <a:pt x="1087" y="293"/>
                  </a:lnTo>
                  <a:lnTo>
                    <a:pt x="1132" y="306"/>
                  </a:lnTo>
                  <a:lnTo>
                    <a:pt x="1177" y="323"/>
                  </a:lnTo>
                  <a:lnTo>
                    <a:pt x="1219" y="342"/>
                  </a:lnTo>
                  <a:lnTo>
                    <a:pt x="1261" y="362"/>
                  </a:lnTo>
                  <a:lnTo>
                    <a:pt x="1302" y="385"/>
                  </a:lnTo>
                  <a:lnTo>
                    <a:pt x="1341" y="410"/>
                  </a:lnTo>
                  <a:lnTo>
                    <a:pt x="1379" y="437"/>
                  </a:lnTo>
                  <a:lnTo>
                    <a:pt x="1415" y="464"/>
                  </a:lnTo>
                  <a:lnTo>
                    <a:pt x="1450" y="494"/>
                  </a:lnTo>
                  <a:lnTo>
                    <a:pt x="1483" y="526"/>
                  </a:lnTo>
                  <a:lnTo>
                    <a:pt x="1515" y="560"/>
                  </a:lnTo>
                  <a:lnTo>
                    <a:pt x="1545" y="594"/>
                  </a:lnTo>
                  <a:lnTo>
                    <a:pt x="1671" y="0"/>
                  </a:lnTo>
                  <a:lnTo>
                    <a:pt x="0" y="271"/>
                  </a:lnTo>
                  <a:lnTo>
                    <a:pt x="76" y="646"/>
                  </a:lnTo>
                  <a:lnTo>
                    <a:pt x="93" y="623"/>
                  </a:lnTo>
                  <a:lnTo>
                    <a:pt x="111" y="600"/>
                  </a:lnTo>
                  <a:lnTo>
                    <a:pt x="130" y="577"/>
                  </a:lnTo>
                  <a:lnTo>
                    <a:pt x="149" y="555"/>
                  </a:lnTo>
                  <a:lnTo>
                    <a:pt x="169" y="535"/>
                  </a:lnTo>
                  <a:lnTo>
                    <a:pt x="190" y="514"/>
                  </a:lnTo>
                  <a:lnTo>
                    <a:pt x="212" y="494"/>
                  </a:lnTo>
                  <a:lnTo>
                    <a:pt x="233" y="475"/>
                  </a:lnTo>
                  <a:lnTo>
                    <a:pt x="255" y="456"/>
                  </a:lnTo>
                  <a:lnTo>
                    <a:pt x="278" y="439"/>
                  </a:lnTo>
                  <a:lnTo>
                    <a:pt x="303" y="422"/>
                  </a:lnTo>
                  <a:lnTo>
                    <a:pt x="327" y="406"/>
                  </a:lnTo>
                  <a:lnTo>
                    <a:pt x="351" y="391"/>
                  </a:lnTo>
                  <a:lnTo>
                    <a:pt x="376" y="376"/>
                  </a:lnTo>
                  <a:lnTo>
                    <a:pt x="403" y="362"/>
                  </a:lnTo>
                  <a:lnTo>
                    <a:pt x="428" y="348"/>
                  </a:lnTo>
                  <a:lnTo>
                    <a:pt x="455" y="335"/>
                  </a:lnTo>
                  <a:lnTo>
                    <a:pt x="482" y="324"/>
                  </a:lnTo>
                  <a:lnTo>
                    <a:pt x="510" y="313"/>
                  </a:lnTo>
                  <a:lnTo>
                    <a:pt x="538" y="304"/>
                  </a:lnTo>
                  <a:lnTo>
                    <a:pt x="565" y="295"/>
                  </a:lnTo>
                  <a:lnTo>
                    <a:pt x="594" y="287"/>
                  </a:lnTo>
                  <a:lnTo>
                    <a:pt x="623" y="280"/>
                  </a:lnTo>
                  <a:lnTo>
                    <a:pt x="653" y="273"/>
                  </a:lnTo>
                  <a:lnTo>
                    <a:pt x="683" y="268"/>
                  </a:lnTo>
                  <a:lnTo>
                    <a:pt x="713" y="264"/>
                  </a:lnTo>
                  <a:lnTo>
                    <a:pt x="742" y="260"/>
                  </a:lnTo>
                  <a:lnTo>
                    <a:pt x="772" y="258"/>
                  </a:lnTo>
                  <a:lnTo>
                    <a:pt x="804" y="256"/>
                  </a:lnTo>
                  <a:lnTo>
                    <a:pt x="835" y="256"/>
                  </a:lnTo>
                  <a:lnTo>
                    <a:pt x="866" y="257"/>
                  </a:lnTo>
                  <a:lnTo>
                    <a:pt x="897" y="2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4502" y="128"/>
              <a:ext cx="761" cy="802"/>
            </a:xfrm>
            <a:custGeom>
              <a:avLst/>
              <a:gdLst/>
              <a:ahLst/>
              <a:cxnLst>
                <a:cxn ang="0">
                  <a:pos x="149" y="1414"/>
                </a:cxn>
                <a:cxn ang="0">
                  <a:pos x="253" y="1568"/>
                </a:cxn>
                <a:cxn ang="0">
                  <a:pos x="453" y="1603"/>
                </a:cxn>
                <a:cxn ang="0">
                  <a:pos x="1444" y="921"/>
                </a:cxn>
                <a:cxn ang="0">
                  <a:pos x="1521" y="775"/>
                </a:cxn>
                <a:cxn ang="0">
                  <a:pos x="1379" y="765"/>
                </a:cxn>
                <a:cxn ang="0">
                  <a:pos x="1469" y="338"/>
                </a:cxn>
                <a:cxn ang="0">
                  <a:pos x="1439" y="304"/>
                </a:cxn>
                <a:cxn ang="0">
                  <a:pos x="1407" y="270"/>
                </a:cxn>
                <a:cxn ang="0">
                  <a:pos x="1374" y="238"/>
                </a:cxn>
                <a:cxn ang="0">
                  <a:pos x="1339" y="208"/>
                </a:cxn>
                <a:cxn ang="0">
                  <a:pos x="1303" y="181"/>
                </a:cxn>
                <a:cxn ang="0">
                  <a:pos x="1265" y="154"/>
                </a:cxn>
                <a:cxn ang="0">
                  <a:pos x="1226" y="129"/>
                </a:cxn>
                <a:cxn ang="0">
                  <a:pos x="1185" y="106"/>
                </a:cxn>
                <a:cxn ang="0">
                  <a:pos x="1143" y="86"/>
                </a:cxn>
                <a:cxn ang="0">
                  <a:pos x="1101" y="67"/>
                </a:cxn>
                <a:cxn ang="0">
                  <a:pos x="1056" y="50"/>
                </a:cxn>
                <a:cxn ang="0">
                  <a:pos x="1011" y="37"/>
                </a:cxn>
                <a:cxn ang="0">
                  <a:pos x="965" y="24"/>
                </a:cxn>
                <a:cxn ang="0">
                  <a:pos x="918" y="15"/>
                </a:cxn>
                <a:cxn ang="0">
                  <a:pos x="869" y="7"/>
                </a:cxn>
                <a:cxn ang="0">
                  <a:pos x="821" y="2"/>
                </a:cxn>
                <a:cxn ang="0">
                  <a:pos x="790" y="1"/>
                </a:cxn>
                <a:cxn ang="0">
                  <a:pos x="759" y="0"/>
                </a:cxn>
                <a:cxn ang="0">
                  <a:pos x="728" y="0"/>
                </a:cxn>
                <a:cxn ang="0">
                  <a:pos x="696" y="2"/>
                </a:cxn>
                <a:cxn ang="0">
                  <a:pos x="666" y="4"/>
                </a:cxn>
                <a:cxn ang="0">
                  <a:pos x="637" y="8"/>
                </a:cxn>
                <a:cxn ang="0">
                  <a:pos x="607" y="12"/>
                </a:cxn>
                <a:cxn ang="0">
                  <a:pos x="577" y="17"/>
                </a:cxn>
                <a:cxn ang="0">
                  <a:pos x="547" y="24"/>
                </a:cxn>
                <a:cxn ang="0">
                  <a:pos x="518" y="31"/>
                </a:cxn>
                <a:cxn ang="0">
                  <a:pos x="489" y="39"/>
                </a:cxn>
                <a:cxn ang="0">
                  <a:pos x="462" y="48"/>
                </a:cxn>
                <a:cxn ang="0">
                  <a:pos x="434" y="57"/>
                </a:cxn>
                <a:cxn ang="0">
                  <a:pos x="406" y="68"/>
                </a:cxn>
                <a:cxn ang="0">
                  <a:pos x="379" y="79"/>
                </a:cxn>
                <a:cxn ang="0">
                  <a:pos x="352" y="92"/>
                </a:cxn>
                <a:cxn ang="0">
                  <a:pos x="327" y="106"/>
                </a:cxn>
                <a:cxn ang="0">
                  <a:pos x="300" y="120"/>
                </a:cxn>
                <a:cxn ang="0">
                  <a:pos x="275" y="135"/>
                </a:cxn>
                <a:cxn ang="0">
                  <a:pos x="251" y="150"/>
                </a:cxn>
                <a:cxn ang="0">
                  <a:pos x="227" y="166"/>
                </a:cxn>
                <a:cxn ang="0">
                  <a:pos x="202" y="183"/>
                </a:cxn>
                <a:cxn ang="0">
                  <a:pos x="179" y="200"/>
                </a:cxn>
                <a:cxn ang="0">
                  <a:pos x="157" y="219"/>
                </a:cxn>
                <a:cxn ang="0">
                  <a:pos x="136" y="238"/>
                </a:cxn>
                <a:cxn ang="0">
                  <a:pos x="114" y="258"/>
                </a:cxn>
                <a:cxn ang="0">
                  <a:pos x="93" y="279"/>
                </a:cxn>
                <a:cxn ang="0">
                  <a:pos x="73" y="299"/>
                </a:cxn>
                <a:cxn ang="0">
                  <a:pos x="54" y="321"/>
                </a:cxn>
                <a:cxn ang="0">
                  <a:pos x="35" y="344"/>
                </a:cxn>
                <a:cxn ang="0">
                  <a:pos x="17" y="367"/>
                </a:cxn>
                <a:cxn ang="0">
                  <a:pos x="0" y="390"/>
                </a:cxn>
                <a:cxn ang="0">
                  <a:pos x="200" y="1380"/>
                </a:cxn>
                <a:cxn ang="0">
                  <a:pos x="149" y="1414"/>
                </a:cxn>
              </a:cxnLst>
              <a:rect l="0" t="0" r="r" b="b"/>
              <a:pathLst>
                <a:path w="1521" h="1603">
                  <a:moveTo>
                    <a:pt x="149" y="1414"/>
                  </a:moveTo>
                  <a:lnTo>
                    <a:pt x="253" y="1568"/>
                  </a:lnTo>
                  <a:lnTo>
                    <a:pt x="453" y="1603"/>
                  </a:lnTo>
                  <a:lnTo>
                    <a:pt x="1444" y="921"/>
                  </a:lnTo>
                  <a:lnTo>
                    <a:pt x="1521" y="775"/>
                  </a:lnTo>
                  <a:lnTo>
                    <a:pt x="1379" y="765"/>
                  </a:lnTo>
                  <a:lnTo>
                    <a:pt x="1469" y="338"/>
                  </a:lnTo>
                  <a:lnTo>
                    <a:pt x="1439" y="304"/>
                  </a:lnTo>
                  <a:lnTo>
                    <a:pt x="1407" y="270"/>
                  </a:lnTo>
                  <a:lnTo>
                    <a:pt x="1374" y="238"/>
                  </a:lnTo>
                  <a:lnTo>
                    <a:pt x="1339" y="208"/>
                  </a:lnTo>
                  <a:lnTo>
                    <a:pt x="1303" y="181"/>
                  </a:lnTo>
                  <a:lnTo>
                    <a:pt x="1265" y="154"/>
                  </a:lnTo>
                  <a:lnTo>
                    <a:pt x="1226" y="129"/>
                  </a:lnTo>
                  <a:lnTo>
                    <a:pt x="1185" y="106"/>
                  </a:lnTo>
                  <a:lnTo>
                    <a:pt x="1143" y="86"/>
                  </a:lnTo>
                  <a:lnTo>
                    <a:pt x="1101" y="67"/>
                  </a:lnTo>
                  <a:lnTo>
                    <a:pt x="1056" y="50"/>
                  </a:lnTo>
                  <a:lnTo>
                    <a:pt x="1011" y="37"/>
                  </a:lnTo>
                  <a:lnTo>
                    <a:pt x="965" y="24"/>
                  </a:lnTo>
                  <a:lnTo>
                    <a:pt x="918" y="15"/>
                  </a:lnTo>
                  <a:lnTo>
                    <a:pt x="869" y="7"/>
                  </a:lnTo>
                  <a:lnTo>
                    <a:pt x="821" y="2"/>
                  </a:lnTo>
                  <a:lnTo>
                    <a:pt x="790" y="1"/>
                  </a:lnTo>
                  <a:lnTo>
                    <a:pt x="759" y="0"/>
                  </a:lnTo>
                  <a:lnTo>
                    <a:pt x="728" y="0"/>
                  </a:lnTo>
                  <a:lnTo>
                    <a:pt x="696" y="2"/>
                  </a:lnTo>
                  <a:lnTo>
                    <a:pt x="666" y="4"/>
                  </a:lnTo>
                  <a:lnTo>
                    <a:pt x="637" y="8"/>
                  </a:lnTo>
                  <a:lnTo>
                    <a:pt x="607" y="12"/>
                  </a:lnTo>
                  <a:lnTo>
                    <a:pt x="577" y="17"/>
                  </a:lnTo>
                  <a:lnTo>
                    <a:pt x="547" y="24"/>
                  </a:lnTo>
                  <a:lnTo>
                    <a:pt x="518" y="31"/>
                  </a:lnTo>
                  <a:lnTo>
                    <a:pt x="489" y="39"/>
                  </a:lnTo>
                  <a:lnTo>
                    <a:pt x="462" y="48"/>
                  </a:lnTo>
                  <a:lnTo>
                    <a:pt x="434" y="57"/>
                  </a:lnTo>
                  <a:lnTo>
                    <a:pt x="406" y="68"/>
                  </a:lnTo>
                  <a:lnTo>
                    <a:pt x="379" y="79"/>
                  </a:lnTo>
                  <a:lnTo>
                    <a:pt x="352" y="92"/>
                  </a:lnTo>
                  <a:lnTo>
                    <a:pt x="327" y="106"/>
                  </a:lnTo>
                  <a:lnTo>
                    <a:pt x="300" y="120"/>
                  </a:lnTo>
                  <a:lnTo>
                    <a:pt x="275" y="135"/>
                  </a:lnTo>
                  <a:lnTo>
                    <a:pt x="251" y="150"/>
                  </a:lnTo>
                  <a:lnTo>
                    <a:pt x="227" y="166"/>
                  </a:lnTo>
                  <a:lnTo>
                    <a:pt x="202" y="183"/>
                  </a:lnTo>
                  <a:lnTo>
                    <a:pt x="179" y="200"/>
                  </a:lnTo>
                  <a:lnTo>
                    <a:pt x="157" y="219"/>
                  </a:lnTo>
                  <a:lnTo>
                    <a:pt x="136" y="238"/>
                  </a:lnTo>
                  <a:lnTo>
                    <a:pt x="114" y="258"/>
                  </a:lnTo>
                  <a:lnTo>
                    <a:pt x="93" y="279"/>
                  </a:lnTo>
                  <a:lnTo>
                    <a:pt x="73" y="299"/>
                  </a:lnTo>
                  <a:lnTo>
                    <a:pt x="54" y="321"/>
                  </a:lnTo>
                  <a:lnTo>
                    <a:pt x="35" y="344"/>
                  </a:lnTo>
                  <a:lnTo>
                    <a:pt x="17" y="367"/>
                  </a:lnTo>
                  <a:lnTo>
                    <a:pt x="0" y="390"/>
                  </a:lnTo>
                  <a:lnTo>
                    <a:pt x="200" y="1380"/>
                  </a:lnTo>
                  <a:lnTo>
                    <a:pt x="149" y="1414"/>
                  </a:lnTo>
                  <a:close/>
                </a:path>
              </a:pathLst>
            </a:custGeom>
            <a:solidFill>
              <a:srgbClr val="ADF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14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Componente</a:t>
              </a:r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conexe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4747" y="706"/>
              <a:ext cx="96" cy="68"/>
            </a:xfrm>
            <a:custGeom>
              <a:avLst/>
              <a:gdLst/>
              <a:ahLst/>
              <a:cxnLst>
                <a:cxn ang="0">
                  <a:pos x="7" y="87"/>
                </a:cxn>
                <a:cxn ang="0">
                  <a:pos x="6" y="88"/>
                </a:cxn>
                <a:cxn ang="0">
                  <a:pos x="4" y="92"/>
                </a:cxn>
                <a:cxn ang="0">
                  <a:pos x="1" y="99"/>
                </a:cxn>
                <a:cxn ang="0">
                  <a:pos x="0" y="107"/>
                </a:cxn>
                <a:cxn ang="0">
                  <a:pos x="2" y="115"/>
                </a:cxn>
                <a:cxn ang="0">
                  <a:pos x="8" y="124"/>
                </a:cxn>
                <a:cxn ang="0">
                  <a:pos x="21" y="132"/>
                </a:cxn>
                <a:cxn ang="0">
                  <a:pos x="40" y="137"/>
                </a:cxn>
                <a:cxn ang="0">
                  <a:pos x="192" y="43"/>
                </a:cxn>
                <a:cxn ang="0">
                  <a:pos x="192" y="41"/>
                </a:cxn>
                <a:cxn ang="0">
                  <a:pos x="192" y="36"/>
                </a:cxn>
                <a:cxn ang="0">
                  <a:pos x="191" y="30"/>
                </a:cxn>
                <a:cxn ang="0">
                  <a:pos x="190" y="22"/>
                </a:cxn>
                <a:cxn ang="0">
                  <a:pos x="186" y="15"/>
                </a:cxn>
                <a:cxn ang="0">
                  <a:pos x="180" y="8"/>
                </a:cxn>
                <a:cxn ang="0">
                  <a:pos x="171" y="3"/>
                </a:cxn>
                <a:cxn ang="0">
                  <a:pos x="159" y="0"/>
                </a:cxn>
                <a:cxn ang="0">
                  <a:pos x="7" y="87"/>
                </a:cxn>
              </a:cxnLst>
              <a:rect l="0" t="0" r="r" b="b"/>
              <a:pathLst>
                <a:path w="192" h="137">
                  <a:moveTo>
                    <a:pt x="7" y="87"/>
                  </a:moveTo>
                  <a:lnTo>
                    <a:pt x="6" y="88"/>
                  </a:lnTo>
                  <a:lnTo>
                    <a:pt x="4" y="92"/>
                  </a:lnTo>
                  <a:lnTo>
                    <a:pt x="1" y="99"/>
                  </a:lnTo>
                  <a:lnTo>
                    <a:pt x="0" y="107"/>
                  </a:lnTo>
                  <a:lnTo>
                    <a:pt x="2" y="115"/>
                  </a:lnTo>
                  <a:lnTo>
                    <a:pt x="8" y="124"/>
                  </a:lnTo>
                  <a:lnTo>
                    <a:pt x="21" y="132"/>
                  </a:lnTo>
                  <a:lnTo>
                    <a:pt x="40" y="137"/>
                  </a:lnTo>
                  <a:lnTo>
                    <a:pt x="192" y="43"/>
                  </a:lnTo>
                  <a:lnTo>
                    <a:pt x="192" y="41"/>
                  </a:lnTo>
                  <a:lnTo>
                    <a:pt x="192" y="36"/>
                  </a:lnTo>
                  <a:lnTo>
                    <a:pt x="191" y="30"/>
                  </a:lnTo>
                  <a:lnTo>
                    <a:pt x="190" y="22"/>
                  </a:lnTo>
                  <a:lnTo>
                    <a:pt x="186" y="15"/>
                  </a:lnTo>
                  <a:lnTo>
                    <a:pt x="180" y="8"/>
                  </a:lnTo>
                  <a:lnTo>
                    <a:pt x="171" y="3"/>
                  </a:lnTo>
                  <a:lnTo>
                    <a:pt x="159" y="0"/>
                  </a:lnTo>
                  <a:lnTo>
                    <a:pt x="7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4881" y="629"/>
              <a:ext cx="96" cy="68"/>
            </a:xfrm>
            <a:custGeom>
              <a:avLst/>
              <a:gdLst/>
              <a:ahLst/>
              <a:cxnLst>
                <a:cxn ang="0">
                  <a:pos x="7" y="85"/>
                </a:cxn>
                <a:cxn ang="0">
                  <a:pos x="6" y="86"/>
                </a:cxn>
                <a:cxn ang="0">
                  <a:pos x="4" y="91"/>
                </a:cxn>
                <a:cxn ang="0">
                  <a:pos x="2" y="98"/>
                </a:cxn>
                <a:cxn ang="0">
                  <a:pos x="0" y="106"/>
                </a:cxn>
                <a:cxn ang="0">
                  <a:pos x="3" y="114"/>
                </a:cxn>
                <a:cxn ang="0">
                  <a:pos x="9" y="122"/>
                </a:cxn>
                <a:cxn ang="0">
                  <a:pos x="21" y="130"/>
                </a:cxn>
                <a:cxn ang="0">
                  <a:pos x="41" y="136"/>
                </a:cxn>
                <a:cxn ang="0">
                  <a:pos x="192" y="43"/>
                </a:cxn>
                <a:cxn ang="0">
                  <a:pos x="192" y="42"/>
                </a:cxn>
                <a:cxn ang="0">
                  <a:pos x="192" y="37"/>
                </a:cxn>
                <a:cxn ang="0">
                  <a:pos x="190" y="30"/>
                </a:cxn>
                <a:cxn ang="0">
                  <a:pos x="189" y="23"/>
                </a:cxn>
                <a:cxn ang="0">
                  <a:pos x="185" y="15"/>
                </a:cxn>
                <a:cxn ang="0">
                  <a:pos x="179" y="8"/>
                </a:cxn>
                <a:cxn ang="0">
                  <a:pos x="170" y="2"/>
                </a:cxn>
                <a:cxn ang="0">
                  <a:pos x="158" y="0"/>
                </a:cxn>
                <a:cxn ang="0">
                  <a:pos x="7" y="85"/>
                </a:cxn>
              </a:cxnLst>
              <a:rect l="0" t="0" r="r" b="b"/>
              <a:pathLst>
                <a:path w="192" h="136">
                  <a:moveTo>
                    <a:pt x="7" y="85"/>
                  </a:moveTo>
                  <a:lnTo>
                    <a:pt x="6" y="86"/>
                  </a:lnTo>
                  <a:lnTo>
                    <a:pt x="4" y="91"/>
                  </a:lnTo>
                  <a:lnTo>
                    <a:pt x="2" y="98"/>
                  </a:lnTo>
                  <a:lnTo>
                    <a:pt x="0" y="106"/>
                  </a:lnTo>
                  <a:lnTo>
                    <a:pt x="3" y="114"/>
                  </a:lnTo>
                  <a:lnTo>
                    <a:pt x="9" y="122"/>
                  </a:lnTo>
                  <a:lnTo>
                    <a:pt x="21" y="130"/>
                  </a:lnTo>
                  <a:lnTo>
                    <a:pt x="41" y="136"/>
                  </a:lnTo>
                  <a:lnTo>
                    <a:pt x="192" y="43"/>
                  </a:lnTo>
                  <a:lnTo>
                    <a:pt x="192" y="42"/>
                  </a:lnTo>
                  <a:lnTo>
                    <a:pt x="192" y="37"/>
                  </a:lnTo>
                  <a:lnTo>
                    <a:pt x="190" y="30"/>
                  </a:lnTo>
                  <a:lnTo>
                    <a:pt x="189" y="23"/>
                  </a:lnTo>
                  <a:lnTo>
                    <a:pt x="185" y="15"/>
                  </a:lnTo>
                  <a:lnTo>
                    <a:pt x="179" y="8"/>
                  </a:lnTo>
                  <a:lnTo>
                    <a:pt x="170" y="2"/>
                  </a:lnTo>
                  <a:lnTo>
                    <a:pt x="158" y="0"/>
                  </a:lnTo>
                  <a:lnTo>
                    <a:pt x="7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5004" y="541"/>
              <a:ext cx="152" cy="72"/>
            </a:xfrm>
            <a:custGeom>
              <a:avLst/>
              <a:gdLst/>
              <a:ahLst/>
              <a:cxnLst>
                <a:cxn ang="0">
                  <a:pos x="8" y="70"/>
                </a:cxn>
                <a:cxn ang="0">
                  <a:pos x="5" y="74"/>
                </a:cxn>
                <a:cxn ang="0">
                  <a:pos x="2" y="83"/>
                </a:cxn>
                <a:cxn ang="0">
                  <a:pos x="0" y="97"/>
                </a:cxn>
                <a:cxn ang="0">
                  <a:pos x="4" y="114"/>
                </a:cxn>
                <a:cxn ang="0">
                  <a:pos x="12" y="120"/>
                </a:cxn>
                <a:cxn ang="0">
                  <a:pos x="27" y="126"/>
                </a:cxn>
                <a:cxn ang="0">
                  <a:pos x="48" y="131"/>
                </a:cxn>
                <a:cxn ang="0">
                  <a:pos x="70" y="136"/>
                </a:cxn>
                <a:cxn ang="0">
                  <a:pos x="92" y="139"/>
                </a:cxn>
                <a:cxn ang="0">
                  <a:pos x="110" y="142"/>
                </a:cxn>
                <a:cxn ang="0">
                  <a:pos x="124" y="143"/>
                </a:cxn>
                <a:cxn ang="0">
                  <a:pos x="129" y="144"/>
                </a:cxn>
                <a:cxn ang="0">
                  <a:pos x="298" y="40"/>
                </a:cxn>
                <a:cxn ang="0">
                  <a:pos x="300" y="37"/>
                </a:cxn>
                <a:cxn ang="0">
                  <a:pos x="303" y="29"/>
                </a:cxn>
                <a:cxn ang="0">
                  <a:pos x="304" y="20"/>
                </a:cxn>
                <a:cxn ang="0">
                  <a:pos x="299" y="11"/>
                </a:cxn>
                <a:cxn ang="0">
                  <a:pos x="292" y="8"/>
                </a:cxn>
                <a:cxn ang="0">
                  <a:pos x="280" y="6"/>
                </a:cxn>
                <a:cxn ang="0">
                  <a:pos x="263" y="3"/>
                </a:cxn>
                <a:cxn ang="0">
                  <a:pos x="246" y="2"/>
                </a:cxn>
                <a:cxn ang="0">
                  <a:pos x="229" y="0"/>
                </a:cxn>
                <a:cxn ang="0">
                  <a:pos x="212" y="0"/>
                </a:cxn>
                <a:cxn ang="0">
                  <a:pos x="198" y="0"/>
                </a:cxn>
                <a:cxn ang="0">
                  <a:pos x="189" y="0"/>
                </a:cxn>
                <a:cxn ang="0">
                  <a:pos x="176" y="3"/>
                </a:cxn>
                <a:cxn ang="0">
                  <a:pos x="153" y="11"/>
                </a:cxn>
                <a:cxn ang="0">
                  <a:pos x="124" y="23"/>
                </a:cxn>
                <a:cxn ang="0">
                  <a:pos x="92" y="36"/>
                </a:cxn>
                <a:cxn ang="0">
                  <a:pos x="61" y="48"/>
                </a:cxn>
                <a:cxn ang="0">
                  <a:pos x="33" y="60"/>
                </a:cxn>
                <a:cxn ang="0">
                  <a:pos x="15" y="67"/>
                </a:cxn>
                <a:cxn ang="0">
                  <a:pos x="8" y="70"/>
                </a:cxn>
              </a:cxnLst>
              <a:rect l="0" t="0" r="r" b="b"/>
              <a:pathLst>
                <a:path w="304" h="144">
                  <a:moveTo>
                    <a:pt x="8" y="70"/>
                  </a:moveTo>
                  <a:lnTo>
                    <a:pt x="5" y="74"/>
                  </a:lnTo>
                  <a:lnTo>
                    <a:pt x="2" y="83"/>
                  </a:lnTo>
                  <a:lnTo>
                    <a:pt x="0" y="97"/>
                  </a:lnTo>
                  <a:lnTo>
                    <a:pt x="4" y="114"/>
                  </a:lnTo>
                  <a:lnTo>
                    <a:pt x="12" y="120"/>
                  </a:lnTo>
                  <a:lnTo>
                    <a:pt x="27" y="126"/>
                  </a:lnTo>
                  <a:lnTo>
                    <a:pt x="48" y="131"/>
                  </a:lnTo>
                  <a:lnTo>
                    <a:pt x="70" y="136"/>
                  </a:lnTo>
                  <a:lnTo>
                    <a:pt x="92" y="139"/>
                  </a:lnTo>
                  <a:lnTo>
                    <a:pt x="110" y="142"/>
                  </a:lnTo>
                  <a:lnTo>
                    <a:pt x="124" y="143"/>
                  </a:lnTo>
                  <a:lnTo>
                    <a:pt x="129" y="144"/>
                  </a:lnTo>
                  <a:lnTo>
                    <a:pt x="298" y="40"/>
                  </a:lnTo>
                  <a:lnTo>
                    <a:pt x="300" y="37"/>
                  </a:lnTo>
                  <a:lnTo>
                    <a:pt x="303" y="29"/>
                  </a:lnTo>
                  <a:lnTo>
                    <a:pt x="304" y="20"/>
                  </a:lnTo>
                  <a:lnTo>
                    <a:pt x="299" y="11"/>
                  </a:lnTo>
                  <a:lnTo>
                    <a:pt x="292" y="8"/>
                  </a:lnTo>
                  <a:lnTo>
                    <a:pt x="280" y="6"/>
                  </a:lnTo>
                  <a:lnTo>
                    <a:pt x="263" y="3"/>
                  </a:lnTo>
                  <a:lnTo>
                    <a:pt x="246" y="2"/>
                  </a:lnTo>
                  <a:lnTo>
                    <a:pt x="229" y="0"/>
                  </a:lnTo>
                  <a:lnTo>
                    <a:pt x="212" y="0"/>
                  </a:lnTo>
                  <a:lnTo>
                    <a:pt x="198" y="0"/>
                  </a:lnTo>
                  <a:lnTo>
                    <a:pt x="189" y="0"/>
                  </a:lnTo>
                  <a:lnTo>
                    <a:pt x="176" y="3"/>
                  </a:lnTo>
                  <a:lnTo>
                    <a:pt x="153" y="11"/>
                  </a:lnTo>
                  <a:lnTo>
                    <a:pt x="124" y="23"/>
                  </a:lnTo>
                  <a:lnTo>
                    <a:pt x="92" y="36"/>
                  </a:lnTo>
                  <a:lnTo>
                    <a:pt x="61" y="48"/>
                  </a:lnTo>
                  <a:lnTo>
                    <a:pt x="33" y="60"/>
                  </a:lnTo>
                  <a:lnTo>
                    <a:pt x="15" y="67"/>
                  </a:lnTo>
                  <a:lnTo>
                    <a:pt x="8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5007" y="615"/>
              <a:ext cx="35" cy="2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2" y="16"/>
                </a:cxn>
                <a:cxn ang="0">
                  <a:pos x="4" y="23"/>
                </a:cxn>
                <a:cxn ang="0">
                  <a:pos x="9" y="31"/>
                </a:cxn>
                <a:cxn ang="0">
                  <a:pos x="17" y="39"/>
                </a:cxn>
                <a:cxn ang="0">
                  <a:pos x="29" y="46"/>
                </a:cxn>
                <a:cxn ang="0">
                  <a:pos x="37" y="50"/>
                </a:cxn>
                <a:cxn ang="0">
                  <a:pos x="45" y="52"/>
                </a:cxn>
                <a:cxn ang="0">
                  <a:pos x="52" y="53"/>
                </a:cxn>
                <a:cxn ang="0">
                  <a:pos x="59" y="53"/>
                </a:cxn>
                <a:cxn ang="0">
                  <a:pos x="64" y="52"/>
                </a:cxn>
                <a:cxn ang="0">
                  <a:pos x="67" y="52"/>
                </a:cxn>
                <a:cxn ang="0">
                  <a:pos x="70" y="51"/>
                </a:cxn>
                <a:cxn ang="0">
                  <a:pos x="71" y="51"/>
                </a:cxn>
                <a:cxn ang="0">
                  <a:pos x="68" y="51"/>
                </a:cxn>
                <a:cxn ang="0">
                  <a:pos x="64" y="51"/>
                </a:cxn>
                <a:cxn ang="0">
                  <a:pos x="57" y="49"/>
                </a:cxn>
                <a:cxn ang="0">
                  <a:pos x="49" y="46"/>
                </a:cxn>
                <a:cxn ang="0">
                  <a:pos x="42" y="41"/>
                </a:cxn>
                <a:cxn ang="0">
                  <a:pos x="36" y="34"/>
                </a:cxn>
                <a:cxn ang="0">
                  <a:pos x="33" y="22"/>
                </a:cxn>
                <a:cxn ang="0">
                  <a:pos x="34" y="8"/>
                </a:cxn>
                <a:cxn ang="0">
                  <a:pos x="3" y="0"/>
                </a:cxn>
              </a:cxnLst>
              <a:rect l="0" t="0" r="r" b="b"/>
              <a:pathLst>
                <a:path w="71" h="53">
                  <a:moveTo>
                    <a:pt x="3" y="0"/>
                  </a:moveTo>
                  <a:lnTo>
                    <a:pt x="3" y="1"/>
                  </a:lnTo>
                  <a:lnTo>
                    <a:pt x="2" y="5"/>
                  </a:lnTo>
                  <a:lnTo>
                    <a:pt x="0" y="9"/>
                  </a:lnTo>
                  <a:lnTo>
                    <a:pt x="2" y="16"/>
                  </a:lnTo>
                  <a:lnTo>
                    <a:pt x="4" y="23"/>
                  </a:lnTo>
                  <a:lnTo>
                    <a:pt x="9" y="31"/>
                  </a:lnTo>
                  <a:lnTo>
                    <a:pt x="17" y="39"/>
                  </a:lnTo>
                  <a:lnTo>
                    <a:pt x="29" y="46"/>
                  </a:lnTo>
                  <a:lnTo>
                    <a:pt x="37" y="50"/>
                  </a:lnTo>
                  <a:lnTo>
                    <a:pt x="45" y="52"/>
                  </a:lnTo>
                  <a:lnTo>
                    <a:pt x="52" y="53"/>
                  </a:lnTo>
                  <a:lnTo>
                    <a:pt x="59" y="53"/>
                  </a:lnTo>
                  <a:lnTo>
                    <a:pt x="64" y="52"/>
                  </a:lnTo>
                  <a:lnTo>
                    <a:pt x="67" y="52"/>
                  </a:lnTo>
                  <a:lnTo>
                    <a:pt x="70" y="51"/>
                  </a:lnTo>
                  <a:lnTo>
                    <a:pt x="71" y="51"/>
                  </a:lnTo>
                  <a:lnTo>
                    <a:pt x="68" y="51"/>
                  </a:lnTo>
                  <a:lnTo>
                    <a:pt x="64" y="51"/>
                  </a:lnTo>
                  <a:lnTo>
                    <a:pt x="57" y="49"/>
                  </a:lnTo>
                  <a:lnTo>
                    <a:pt x="49" y="46"/>
                  </a:lnTo>
                  <a:lnTo>
                    <a:pt x="42" y="41"/>
                  </a:lnTo>
                  <a:lnTo>
                    <a:pt x="36" y="34"/>
                  </a:lnTo>
                  <a:lnTo>
                    <a:pt x="33" y="22"/>
                  </a:lnTo>
                  <a:lnTo>
                    <a:pt x="34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5048" y="572"/>
              <a:ext cx="110" cy="71"/>
            </a:xfrm>
            <a:custGeom>
              <a:avLst/>
              <a:gdLst/>
              <a:ahLst/>
              <a:cxnLst>
                <a:cxn ang="0">
                  <a:pos x="3" y="103"/>
                </a:cxn>
                <a:cxn ang="0">
                  <a:pos x="2" y="107"/>
                </a:cxn>
                <a:cxn ang="0">
                  <a:pos x="0" y="118"/>
                </a:cxn>
                <a:cxn ang="0">
                  <a:pos x="5" y="129"/>
                </a:cxn>
                <a:cxn ang="0">
                  <a:pos x="19" y="138"/>
                </a:cxn>
                <a:cxn ang="0">
                  <a:pos x="25" y="139"/>
                </a:cxn>
                <a:cxn ang="0">
                  <a:pos x="30" y="142"/>
                </a:cxn>
                <a:cxn ang="0">
                  <a:pos x="36" y="142"/>
                </a:cxn>
                <a:cxn ang="0">
                  <a:pos x="42" y="143"/>
                </a:cxn>
                <a:cxn ang="0">
                  <a:pos x="48" y="142"/>
                </a:cxn>
                <a:cxn ang="0">
                  <a:pos x="53" y="142"/>
                </a:cxn>
                <a:cxn ang="0">
                  <a:pos x="60" y="139"/>
                </a:cxn>
                <a:cxn ang="0">
                  <a:pos x="66" y="137"/>
                </a:cxn>
                <a:cxn ang="0">
                  <a:pos x="82" y="128"/>
                </a:cxn>
                <a:cxn ang="0">
                  <a:pos x="103" y="115"/>
                </a:cxn>
                <a:cxn ang="0">
                  <a:pos x="126" y="100"/>
                </a:cxn>
                <a:cxn ang="0">
                  <a:pos x="150" y="83"/>
                </a:cxn>
                <a:cxn ang="0">
                  <a:pos x="172" y="67"/>
                </a:cxn>
                <a:cxn ang="0">
                  <a:pos x="192" y="52"/>
                </a:cxn>
                <a:cxn ang="0">
                  <a:pos x="207" y="39"/>
                </a:cxn>
                <a:cxn ang="0">
                  <a:pos x="215" y="31"/>
                </a:cxn>
                <a:cxn ang="0">
                  <a:pos x="219" y="20"/>
                </a:cxn>
                <a:cxn ang="0">
                  <a:pos x="219" y="9"/>
                </a:cxn>
                <a:cxn ang="0">
                  <a:pos x="216" y="2"/>
                </a:cxn>
                <a:cxn ang="0">
                  <a:pos x="213" y="0"/>
                </a:cxn>
                <a:cxn ang="0">
                  <a:pos x="51" y="109"/>
                </a:cxn>
                <a:cxn ang="0">
                  <a:pos x="3" y="103"/>
                </a:cxn>
              </a:cxnLst>
              <a:rect l="0" t="0" r="r" b="b"/>
              <a:pathLst>
                <a:path w="219" h="143">
                  <a:moveTo>
                    <a:pt x="3" y="103"/>
                  </a:moveTo>
                  <a:lnTo>
                    <a:pt x="2" y="107"/>
                  </a:lnTo>
                  <a:lnTo>
                    <a:pt x="0" y="118"/>
                  </a:lnTo>
                  <a:lnTo>
                    <a:pt x="5" y="129"/>
                  </a:lnTo>
                  <a:lnTo>
                    <a:pt x="19" y="138"/>
                  </a:lnTo>
                  <a:lnTo>
                    <a:pt x="25" y="139"/>
                  </a:lnTo>
                  <a:lnTo>
                    <a:pt x="30" y="142"/>
                  </a:lnTo>
                  <a:lnTo>
                    <a:pt x="36" y="142"/>
                  </a:lnTo>
                  <a:lnTo>
                    <a:pt x="42" y="143"/>
                  </a:lnTo>
                  <a:lnTo>
                    <a:pt x="48" y="142"/>
                  </a:lnTo>
                  <a:lnTo>
                    <a:pt x="53" y="142"/>
                  </a:lnTo>
                  <a:lnTo>
                    <a:pt x="60" y="139"/>
                  </a:lnTo>
                  <a:lnTo>
                    <a:pt x="66" y="137"/>
                  </a:lnTo>
                  <a:lnTo>
                    <a:pt x="82" y="128"/>
                  </a:lnTo>
                  <a:lnTo>
                    <a:pt x="103" y="115"/>
                  </a:lnTo>
                  <a:lnTo>
                    <a:pt x="126" y="100"/>
                  </a:lnTo>
                  <a:lnTo>
                    <a:pt x="150" y="83"/>
                  </a:lnTo>
                  <a:lnTo>
                    <a:pt x="172" y="67"/>
                  </a:lnTo>
                  <a:lnTo>
                    <a:pt x="192" y="52"/>
                  </a:lnTo>
                  <a:lnTo>
                    <a:pt x="207" y="39"/>
                  </a:lnTo>
                  <a:lnTo>
                    <a:pt x="215" y="31"/>
                  </a:lnTo>
                  <a:lnTo>
                    <a:pt x="219" y="20"/>
                  </a:lnTo>
                  <a:lnTo>
                    <a:pt x="219" y="9"/>
                  </a:lnTo>
                  <a:lnTo>
                    <a:pt x="216" y="2"/>
                  </a:lnTo>
                  <a:lnTo>
                    <a:pt x="213" y="0"/>
                  </a:lnTo>
                  <a:lnTo>
                    <a:pt x="51" y="109"/>
                  </a:lnTo>
                  <a:lnTo>
                    <a:pt x="3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5020" y="548"/>
              <a:ext cx="119" cy="40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" y="66"/>
                </a:cxn>
                <a:cxn ang="0">
                  <a:pos x="13" y="68"/>
                </a:cxn>
                <a:cxn ang="0">
                  <a:pos x="26" y="70"/>
                </a:cxn>
                <a:cxn ang="0">
                  <a:pos x="43" y="72"/>
                </a:cxn>
                <a:cxn ang="0">
                  <a:pos x="59" y="76"/>
                </a:cxn>
                <a:cxn ang="0">
                  <a:pos x="74" y="78"/>
                </a:cxn>
                <a:cxn ang="0">
                  <a:pos x="84" y="79"/>
                </a:cxn>
                <a:cxn ang="0">
                  <a:pos x="90" y="80"/>
                </a:cxn>
                <a:cxn ang="0">
                  <a:pos x="98" y="77"/>
                </a:cxn>
                <a:cxn ang="0">
                  <a:pos x="115" y="68"/>
                </a:cxn>
                <a:cxn ang="0">
                  <a:pos x="139" y="56"/>
                </a:cxn>
                <a:cxn ang="0">
                  <a:pos x="166" y="42"/>
                </a:cxn>
                <a:cxn ang="0">
                  <a:pos x="192" y="28"/>
                </a:cxn>
                <a:cxn ang="0">
                  <a:pos x="215" y="17"/>
                </a:cxn>
                <a:cxn ang="0">
                  <a:pos x="233" y="9"/>
                </a:cxn>
                <a:cxn ang="0">
                  <a:pos x="238" y="5"/>
                </a:cxn>
                <a:cxn ang="0">
                  <a:pos x="162" y="0"/>
                </a:cxn>
                <a:cxn ang="0">
                  <a:pos x="0" y="65"/>
                </a:cxn>
              </a:cxnLst>
              <a:rect l="0" t="0" r="r" b="b"/>
              <a:pathLst>
                <a:path w="238" h="80">
                  <a:moveTo>
                    <a:pt x="0" y="65"/>
                  </a:moveTo>
                  <a:lnTo>
                    <a:pt x="3" y="66"/>
                  </a:lnTo>
                  <a:lnTo>
                    <a:pt x="13" y="68"/>
                  </a:lnTo>
                  <a:lnTo>
                    <a:pt x="26" y="70"/>
                  </a:lnTo>
                  <a:lnTo>
                    <a:pt x="43" y="72"/>
                  </a:lnTo>
                  <a:lnTo>
                    <a:pt x="59" y="76"/>
                  </a:lnTo>
                  <a:lnTo>
                    <a:pt x="74" y="78"/>
                  </a:lnTo>
                  <a:lnTo>
                    <a:pt x="84" y="79"/>
                  </a:lnTo>
                  <a:lnTo>
                    <a:pt x="90" y="80"/>
                  </a:lnTo>
                  <a:lnTo>
                    <a:pt x="98" y="77"/>
                  </a:lnTo>
                  <a:lnTo>
                    <a:pt x="115" y="68"/>
                  </a:lnTo>
                  <a:lnTo>
                    <a:pt x="139" y="56"/>
                  </a:lnTo>
                  <a:lnTo>
                    <a:pt x="166" y="42"/>
                  </a:lnTo>
                  <a:lnTo>
                    <a:pt x="192" y="28"/>
                  </a:lnTo>
                  <a:lnTo>
                    <a:pt x="215" y="17"/>
                  </a:lnTo>
                  <a:lnTo>
                    <a:pt x="233" y="9"/>
                  </a:lnTo>
                  <a:lnTo>
                    <a:pt x="238" y="5"/>
                  </a:lnTo>
                  <a:lnTo>
                    <a:pt x="162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>
              <a:off x="4633" y="665"/>
              <a:ext cx="405" cy="232"/>
            </a:xfrm>
            <a:custGeom>
              <a:avLst/>
              <a:gdLst/>
              <a:ahLst/>
              <a:cxnLst>
                <a:cxn ang="0">
                  <a:pos x="811" y="3"/>
                </a:cxn>
                <a:cxn ang="0">
                  <a:pos x="773" y="0"/>
                </a:cxn>
                <a:cxn ang="0">
                  <a:pos x="179" y="357"/>
                </a:cxn>
                <a:cxn ang="0">
                  <a:pos x="0" y="369"/>
                </a:cxn>
                <a:cxn ang="0">
                  <a:pos x="177" y="464"/>
                </a:cxn>
                <a:cxn ang="0">
                  <a:pos x="203" y="383"/>
                </a:cxn>
                <a:cxn ang="0">
                  <a:pos x="811" y="3"/>
                </a:cxn>
              </a:cxnLst>
              <a:rect l="0" t="0" r="r" b="b"/>
              <a:pathLst>
                <a:path w="811" h="464">
                  <a:moveTo>
                    <a:pt x="811" y="3"/>
                  </a:moveTo>
                  <a:lnTo>
                    <a:pt x="773" y="0"/>
                  </a:lnTo>
                  <a:lnTo>
                    <a:pt x="179" y="357"/>
                  </a:lnTo>
                  <a:lnTo>
                    <a:pt x="0" y="369"/>
                  </a:lnTo>
                  <a:lnTo>
                    <a:pt x="177" y="464"/>
                  </a:lnTo>
                  <a:lnTo>
                    <a:pt x="203" y="383"/>
                  </a:lnTo>
                  <a:lnTo>
                    <a:pt x="811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>
              <a:off x="5181" y="535"/>
              <a:ext cx="41" cy="38"/>
            </a:xfrm>
            <a:custGeom>
              <a:avLst/>
              <a:gdLst/>
              <a:ahLst/>
              <a:cxnLst>
                <a:cxn ang="0">
                  <a:pos x="3" y="52"/>
                </a:cxn>
                <a:cxn ang="0">
                  <a:pos x="70" y="0"/>
                </a:cxn>
                <a:cxn ang="0">
                  <a:pos x="81" y="20"/>
                </a:cxn>
                <a:cxn ang="0">
                  <a:pos x="0" y="77"/>
                </a:cxn>
                <a:cxn ang="0">
                  <a:pos x="3" y="52"/>
                </a:cxn>
              </a:cxnLst>
              <a:rect l="0" t="0" r="r" b="b"/>
              <a:pathLst>
                <a:path w="81" h="77">
                  <a:moveTo>
                    <a:pt x="3" y="52"/>
                  </a:moveTo>
                  <a:lnTo>
                    <a:pt x="70" y="0"/>
                  </a:lnTo>
                  <a:lnTo>
                    <a:pt x="81" y="20"/>
                  </a:lnTo>
                  <a:lnTo>
                    <a:pt x="0" y="77"/>
                  </a:lnTo>
                  <a:lnTo>
                    <a:pt x="3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4530" y="190"/>
              <a:ext cx="54" cy="80"/>
            </a:xfrm>
            <a:custGeom>
              <a:avLst/>
              <a:gdLst/>
              <a:ahLst/>
              <a:cxnLst>
                <a:cxn ang="0">
                  <a:pos x="107" y="91"/>
                </a:cxn>
                <a:cxn ang="0">
                  <a:pos x="100" y="54"/>
                </a:cxn>
                <a:cxn ang="0">
                  <a:pos x="0" y="0"/>
                </a:cxn>
                <a:cxn ang="0">
                  <a:pos x="33" y="160"/>
                </a:cxn>
                <a:cxn ang="0">
                  <a:pos x="43" y="151"/>
                </a:cxn>
                <a:cxn ang="0">
                  <a:pos x="51" y="142"/>
                </a:cxn>
                <a:cxn ang="0">
                  <a:pos x="60" y="134"/>
                </a:cxn>
                <a:cxn ang="0">
                  <a:pos x="69" y="124"/>
                </a:cxn>
                <a:cxn ang="0">
                  <a:pos x="78" y="116"/>
                </a:cxn>
                <a:cxn ang="0">
                  <a:pos x="89" y="107"/>
                </a:cxn>
                <a:cxn ang="0">
                  <a:pos x="98" y="99"/>
                </a:cxn>
                <a:cxn ang="0">
                  <a:pos x="107" y="91"/>
                </a:cxn>
              </a:cxnLst>
              <a:rect l="0" t="0" r="r" b="b"/>
              <a:pathLst>
                <a:path w="107" h="160">
                  <a:moveTo>
                    <a:pt x="107" y="91"/>
                  </a:moveTo>
                  <a:lnTo>
                    <a:pt x="100" y="54"/>
                  </a:lnTo>
                  <a:lnTo>
                    <a:pt x="0" y="0"/>
                  </a:lnTo>
                  <a:lnTo>
                    <a:pt x="33" y="160"/>
                  </a:lnTo>
                  <a:lnTo>
                    <a:pt x="43" y="151"/>
                  </a:lnTo>
                  <a:lnTo>
                    <a:pt x="51" y="142"/>
                  </a:lnTo>
                  <a:lnTo>
                    <a:pt x="60" y="134"/>
                  </a:lnTo>
                  <a:lnTo>
                    <a:pt x="69" y="124"/>
                  </a:lnTo>
                  <a:lnTo>
                    <a:pt x="78" y="116"/>
                  </a:lnTo>
                  <a:lnTo>
                    <a:pt x="89" y="107"/>
                  </a:lnTo>
                  <a:lnTo>
                    <a:pt x="98" y="99"/>
                  </a:lnTo>
                  <a:lnTo>
                    <a:pt x="107" y="91"/>
                  </a:lnTo>
                  <a:close/>
                </a:path>
              </a:pathLst>
            </a:custGeom>
            <a:solidFill>
              <a:srgbClr val="ADF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>
              <a:off x="4547" y="235"/>
              <a:ext cx="137" cy="560"/>
            </a:xfrm>
            <a:custGeom>
              <a:avLst/>
              <a:gdLst/>
              <a:ahLst/>
              <a:cxnLst>
                <a:cxn ang="0">
                  <a:pos x="274" y="1105"/>
                </a:cxn>
                <a:cxn ang="0">
                  <a:pos x="74" y="0"/>
                </a:cxn>
                <a:cxn ang="0">
                  <a:pos x="65" y="8"/>
                </a:cxn>
                <a:cxn ang="0">
                  <a:pos x="56" y="16"/>
                </a:cxn>
                <a:cxn ang="0">
                  <a:pos x="45" y="25"/>
                </a:cxn>
                <a:cxn ang="0">
                  <a:pos x="36" y="33"/>
                </a:cxn>
                <a:cxn ang="0">
                  <a:pos x="27" y="43"/>
                </a:cxn>
                <a:cxn ang="0">
                  <a:pos x="18" y="51"/>
                </a:cxn>
                <a:cxn ang="0">
                  <a:pos x="10" y="60"/>
                </a:cxn>
                <a:cxn ang="0">
                  <a:pos x="0" y="69"/>
                </a:cxn>
                <a:cxn ang="0">
                  <a:pos x="217" y="1120"/>
                </a:cxn>
                <a:cxn ang="0">
                  <a:pos x="274" y="1105"/>
                </a:cxn>
              </a:cxnLst>
              <a:rect l="0" t="0" r="r" b="b"/>
              <a:pathLst>
                <a:path w="274" h="1120">
                  <a:moveTo>
                    <a:pt x="274" y="1105"/>
                  </a:moveTo>
                  <a:lnTo>
                    <a:pt x="74" y="0"/>
                  </a:lnTo>
                  <a:lnTo>
                    <a:pt x="65" y="8"/>
                  </a:lnTo>
                  <a:lnTo>
                    <a:pt x="56" y="16"/>
                  </a:lnTo>
                  <a:lnTo>
                    <a:pt x="45" y="25"/>
                  </a:lnTo>
                  <a:lnTo>
                    <a:pt x="36" y="33"/>
                  </a:lnTo>
                  <a:lnTo>
                    <a:pt x="27" y="43"/>
                  </a:lnTo>
                  <a:lnTo>
                    <a:pt x="18" y="51"/>
                  </a:lnTo>
                  <a:lnTo>
                    <a:pt x="10" y="60"/>
                  </a:lnTo>
                  <a:lnTo>
                    <a:pt x="0" y="69"/>
                  </a:lnTo>
                  <a:lnTo>
                    <a:pt x="217" y="1120"/>
                  </a:lnTo>
                  <a:lnTo>
                    <a:pt x="274" y="11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auto">
            <a:xfrm>
              <a:off x="4551" y="53"/>
              <a:ext cx="688" cy="142"/>
            </a:xfrm>
            <a:custGeom>
              <a:avLst/>
              <a:gdLst/>
              <a:ahLst/>
              <a:cxnLst>
                <a:cxn ang="0">
                  <a:pos x="793" y="160"/>
                </a:cxn>
                <a:cxn ang="0">
                  <a:pos x="1287" y="69"/>
                </a:cxn>
                <a:cxn ang="0">
                  <a:pos x="1377" y="0"/>
                </a:cxn>
                <a:cxn ang="0">
                  <a:pos x="0" y="219"/>
                </a:cxn>
                <a:cxn ang="0">
                  <a:pos x="119" y="283"/>
                </a:cxn>
                <a:cxn ang="0">
                  <a:pos x="205" y="268"/>
                </a:cxn>
                <a:cxn ang="0">
                  <a:pos x="234" y="252"/>
                </a:cxn>
                <a:cxn ang="0">
                  <a:pos x="264" y="238"/>
                </a:cxn>
                <a:cxn ang="0">
                  <a:pos x="294" y="225"/>
                </a:cxn>
                <a:cxn ang="0">
                  <a:pos x="325" y="212"/>
                </a:cxn>
                <a:cxn ang="0">
                  <a:pos x="356" y="200"/>
                </a:cxn>
                <a:cxn ang="0">
                  <a:pos x="387" y="190"/>
                </a:cxn>
                <a:cxn ang="0">
                  <a:pos x="420" y="181"/>
                </a:cxn>
                <a:cxn ang="0">
                  <a:pos x="452" y="173"/>
                </a:cxn>
                <a:cxn ang="0">
                  <a:pos x="485" y="166"/>
                </a:cxn>
                <a:cxn ang="0">
                  <a:pos x="519" y="160"/>
                </a:cxn>
                <a:cxn ang="0">
                  <a:pos x="552" y="156"/>
                </a:cxn>
                <a:cxn ang="0">
                  <a:pos x="585" y="153"/>
                </a:cxn>
                <a:cxn ang="0">
                  <a:pos x="620" y="151"/>
                </a:cxn>
                <a:cxn ang="0">
                  <a:pos x="655" y="150"/>
                </a:cxn>
                <a:cxn ang="0">
                  <a:pos x="690" y="150"/>
                </a:cxn>
                <a:cxn ang="0">
                  <a:pos x="725" y="152"/>
                </a:cxn>
                <a:cxn ang="0">
                  <a:pos x="733" y="153"/>
                </a:cxn>
                <a:cxn ang="0">
                  <a:pos x="742" y="154"/>
                </a:cxn>
                <a:cxn ang="0">
                  <a:pos x="750" y="154"/>
                </a:cxn>
                <a:cxn ang="0">
                  <a:pos x="759" y="156"/>
                </a:cxn>
                <a:cxn ang="0">
                  <a:pos x="767" y="157"/>
                </a:cxn>
                <a:cxn ang="0">
                  <a:pos x="775" y="158"/>
                </a:cxn>
                <a:cxn ang="0">
                  <a:pos x="785" y="159"/>
                </a:cxn>
                <a:cxn ang="0">
                  <a:pos x="793" y="160"/>
                </a:cxn>
              </a:cxnLst>
              <a:rect l="0" t="0" r="r" b="b"/>
              <a:pathLst>
                <a:path w="1377" h="283">
                  <a:moveTo>
                    <a:pt x="793" y="160"/>
                  </a:moveTo>
                  <a:lnTo>
                    <a:pt x="1287" y="69"/>
                  </a:lnTo>
                  <a:lnTo>
                    <a:pt x="1377" y="0"/>
                  </a:lnTo>
                  <a:lnTo>
                    <a:pt x="0" y="219"/>
                  </a:lnTo>
                  <a:lnTo>
                    <a:pt x="119" y="283"/>
                  </a:lnTo>
                  <a:lnTo>
                    <a:pt x="205" y="268"/>
                  </a:lnTo>
                  <a:lnTo>
                    <a:pt x="234" y="252"/>
                  </a:lnTo>
                  <a:lnTo>
                    <a:pt x="264" y="238"/>
                  </a:lnTo>
                  <a:lnTo>
                    <a:pt x="294" y="225"/>
                  </a:lnTo>
                  <a:lnTo>
                    <a:pt x="325" y="212"/>
                  </a:lnTo>
                  <a:lnTo>
                    <a:pt x="356" y="200"/>
                  </a:lnTo>
                  <a:lnTo>
                    <a:pt x="387" y="190"/>
                  </a:lnTo>
                  <a:lnTo>
                    <a:pt x="420" y="181"/>
                  </a:lnTo>
                  <a:lnTo>
                    <a:pt x="452" y="173"/>
                  </a:lnTo>
                  <a:lnTo>
                    <a:pt x="485" y="166"/>
                  </a:lnTo>
                  <a:lnTo>
                    <a:pt x="519" y="160"/>
                  </a:lnTo>
                  <a:lnTo>
                    <a:pt x="552" y="156"/>
                  </a:lnTo>
                  <a:lnTo>
                    <a:pt x="585" y="153"/>
                  </a:lnTo>
                  <a:lnTo>
                    <a:pt x="620" y="151"/>
                  </a:lnTo>
                  <a:lnTo>
                    <a:pt x="655" y="150"/>
                  </a:lnTo>
                  <a:lnTo>
                    <a:pt x="690" y="150"/>
                  </a:lnTo>
                  <a:lnTo>
                    <a:pt x="725" y="152"/>
                  </a:lnTo>
                  <a:lnTo>
                    <a:pt x="733" y="153"/>
                  </a:lnTo>
                  <a:lnTo>
                    <a:pt x="742" y="154"/>
                  </a:lnTo>
                  <a:lnTo>
                    <a:pt x="750" y="154"/>
                  </a:lnTo>
                  <a:lnTo>
                    <a:pt x="759" y="156"/>
                  </a:lnTo>
                  <a:lnTo>
                    <a:pt x="767" y="157"/>
                  </a:lnTo>
                  <a:lnTo>
                    <a:pt x="775" y="158"/>
                  </a:lnTo>
                  <a:lnTo>
                    <a:pt x="785" y="159"/>
                  </a:lnTo>
                  <a:lnTo>
                    <a:pt x="793" y="160"/>
                  </a:lnTo>
                  <a:close/>
                </a:path>
              </a:pathLst>
            </a:custGeom>
            <a:solidFill>
              <a:srgbClr val="ADF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auto">
            <a:xfrm>
              <a:off x="4653" y="128"/>
              <a:ext cx="294" cy="59"/>
            </a:xfrm>
            <a:custGeom>
              <a:avLst/>
              <a:gdLst/>
              <a:ahLst/>
              <a:cxnLst>
                <a:cxn ang="0">
                  <a:pos x="520" y="2"/>
                </a:cxn>
                <a:cxn ang="0">
                  <a:pos x="485" y="0"/>
                </a:cxn>
                <a:cxn ang="0">
                  <a:pos x="450" y="0"/>
                </a:cxn>
                <a:cxn ang="0">
                  <a:pos x="415" y="1"/>
                </a:cxn>
                <a:cxn ang="0">
                  <a:pos x="380" y="3"/>
                </a:cxn>
                <a:cxn ang="0">
                  <a:pos x="347" y="6"/>
                </a:cxn>
                <a:cxn ang="0">
                  <a:pos x="314" y="10"/>
                </a:cxn>
                <a:cxn ang="0">
                  <a:pos x="280" y="16"/>
                </a:cxn>
                <a:cxn ang="0">
                  <a:pos x="247" y="23"/>
                </a:cxn>
                <a:cxn ang="0">
                  <a:pos x="215" y="31"/>
                </a:cxn>
                <a:cxn ang="0">
                  <a:pos x="182" y="40"/>
                </a:cxn>
                <a:cxn ang="0">
                  <a:pos x="151" y="50"/>
                </a:cxn>
                <a:cxn ang="0">
                  <a:pos x="120" y="62"/>
                </a:cxn>
                <a:cxn ang="0">
                  <a:pos x="89" y="75"/>
                </a:cxn>
                <a:cxn ang="0">
                  <a:pos x="59" y="88"/>
                </a:cxn>
                <a:cxn ang="0">
                  <a:pos x="29" y="102"/>
                </a:cxn>
                <a:cxn ang="0">
                  <a:pos x="0" y="118"/>
                </a:cxn>
                <a:cxn ang="0">
                  <a:pos x="588" y="10"/>
                </a:cxn>
                <a:cxn ang="0">
                  <a:pos x="580" y="9"/>
                </a:cxn>
                <a:cxn ang="0">
                  <a:pos x="570" y="8"/>
                </a:cxn>
                <a:cxn ang="0">
                  <a:pos x="562" y="7"/>
                </a:cxn>
                <a:cxn ang="0">
                  <a:pos x="554" y="6"/>
                </a:cxn>
                <a:cxn ang="0">
                  <a:pos x="545" y="4"/>
                </a:cxn>
                <a:cxn ang="0">
                  <a:pos x="537" y="4"/>
                </a:cxn>
                <a:cxn ang="0">
                  <a:pos x="528" y="3"/>
                </a:cxn>
                <a:cxn ang="0">
                  <a:pos x="520" y="2"/>
                </a:cxn>
              </a:cxnLst>
              <a:rect l="0" t="0" r="r" b="b"/>
              <a:pathLst>
                <a:path w="588" h="118">
                  <a:moveTo>
                    <a:pt x="520" y="2"/>
                  </a:moveTo>
                  <a:lnTo>
                    <a:pt x="485" y="0"/>
                  </a:lnTo>
                  <a:lnTo>
                    <a:pt x="450" y="0"/>
                  </a:lnTo>
                  <a:lnTo>
                    <a:pt x="415" y="1"/>
                  </a:lnTo>
                  <a:lnTo>
                    <a:pt x="380" y="3"/>
                  </a:lnTo>
                  <a:lnTo>
                    <a:pt x="347" y="6"/>
                  </a:lnTo>
                  <a:lnTo>
                    <a:pt x="314" y="10"/>
                  </a:lnTo>
                  <a:lnTo>
                    <a:pt x="280" y="16"/>
                  </a:lnTo>
                  <a:lnTo>
                    <a:pt x="247" y="23"/>
                  </a:lnTo>
                  <a:lnTo>
                    <a:pt x="215" y="31"/>
                  </a:lnTo>
                  <a:lnTo>
                    <a:pt x="182" y="40"/>
                  </a:lnTo>
                  <a:lnTo>
                    <a:pt x="151" y="50"/>
                  </a:lnTo>
                  <a:lnTo>
                    <a:pt x="120" y="62"/>
                  </a:lnTo>
                  <a:lnTo>
                    <a:pt x="89" y="75"/>
                  </a:lnTo>
                  <a:lnTo>
                    <a:pt x="59" y="88"/>
                  </a:lnTo>
                  <a:lnTo>
                    <a:pt x="29" y="102"/>
                  </a:lnTo>
                  <a:lnTo>
                    <a:pt x="0" y="118"/>
                  </a:lnTo>
                  <a:lnTo>
                    <a:pt x="588" y="10"/>
                  </a:lnTo>
                  <a:lnTo>
                    <a:pt x="580" y="9"/>
                  </a:lnTo>
                  <a:lnTo>
                    <a:pt x="570" y="8"/>
                  </a:lnTo>
                  <a:lnTo>
                    <a:pt x="562" y="7"/>
                  </a:lnTo>
                  <a:lnTo>
                    <a:pt x="554" y="6"/>
                  </a:lnTo>
                  <a:lnTo>
                    <a:pt x="545" y="4"/>
                  </a:lnTo>
                  <a:lnTo>
                    <a:pt x="537" y="4"/>
                  </a:lnTo>
                  <a:lnTo>
                    <a:pt x="528" y="3"/>
                  </a:lnTo>
                  <a:lnTo>
                    <a:pt x="52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>
              <a:off x="5185" y="73"/>
              <a:ext cx="62" cy="189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51" y="90"/>
                </a:cxn>
                <a:cxn ang="0">
                  <a:pos x="0" y="342"/>
                </a:cxn>
                <a:cxn ang="0">
                  <a:pos x="5" y="347"/>
                </a:cxn>
                <a:cxn ang="0">
                  <a:pos x="11" y="352"/>
                </a:cxn>
                <a:cxn ang="0">
                  <a:pos x="15" y="356"/>
                </a:cxn>
                <a:cxn ang="0">
                  <a:pos x="20" y="360"/>
                </a:cxn>
                <a:cxn ang="0">
                  <a:pos x="26" y="364"/>
                </a:cxn>
                <a:cxn ang="0">
                  <a:pos x="30" y="369"/>
                </a:cxn>
                <a:cxn ang="0">
                  <a:pos x="35" y="373"/>
                </a:cxn>
                <a:cxn ang="0">
                  <a:pos x="40" y="378"/>
                </a:cxn>
                <a:cxn ang="0">
                  <a:pos x="124" y="0"/>
                </a:cxn>
              </a:cxnLst>
              <a:rect l="0" t="0" r="r" b="b"/>
              <a:pathLst>
                <a:path w="124" h="378">
                  <a:moveTo>
                    <a:pt x="124" y="0"/>
                  </a:moveTo>
                  <a:lnTo>
                    <a:pt x="51" y="90"/>
                  </a:lnTo>
                  <a:lnTo>
                    <a:pt x="0" y="342"/>
                  </a:lnTo>
                  <a:lnTo>
                    <a:pt x="5" y="347"/>
                  </a:lnTo>
                  <a:lnTo>
                    <a:pt x="11" y="352"/>
                  </a:lnTo>
                  <a:lnTo>
                    <a:pt x="15" y="356"/>
                  </a:lnTo>
                  <a:lnTo>
                    <a:pt x="20" y="360"/>
                  </a:lnTo>
                  <a:lnTo>
                    <a:pt x="26" y="364"/>
                  </a:lnTo>
                  <a:lnTo>
                    <a:pt x="30" y="369"/>
                  </a:lnTo>
                  <a:lnTo>
                    <a:pt x="35" y="373"/>
                  </a:lnTo>
                  <a:lnTo>
                    <a:pt x="40" y="37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ADF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5129" y="244"/>
              <a:ext cx="76" cy="286"/>
            </a:xfrm>
            <a:custGeom>
              <a:avLst/>
              <a:gdLst/>
              <a:ahLst/>
              <a:cxnLst>
                <a:cxn ang="0">
                  <a:pos x="36" y="554"/>
                </a:cxn>
                <a:cxn ang="0">
                  <a:pos x="152" y="36"/>
                </a:cxn>
                <a:cxn ang="0">
                  <a:pos x="147" y="31"/>
                </a:cxn>
                <a:cxn ang="0">
                  <a:pos x="142" y="27"/>
                </a:cxn>
                <a:cxn ang="0">
                  <a:pos x="138" y="22"/>
                </a:cxn>
                <a:cxn ang="0">
                  <a:pos x="132" y="18"/>
                </a:cxn>
                <a:cxn ang="0">
                  <a:pos x="127" y="14"/>
                </a:cxn>
                <a:cxn ang="0">
                  <a:pos x="123" y="10"/>
                </a:cxn>
                <a:cxn ang="0">
                  <a:pos x="117" y="5"/>
                </a:cxn>
                <a:cxn ang="0">
                  <a:pos x="112" y="0"/>
                </a:cxn>
                <a:cxn ang="0">
                  <a:pos x="0" y="573"/>
                </a:cxn>
                <a:cxn ang="0">
                  <a:pos x="36" y="554"/>
                </a:cxn>
              </a:cxnLst>
              <a:rect l="0" t="0" r="r" b="b"/>
              <a:pathLst>
                <a:path w="152" h="573">
                  <a:moveTo>
                    <a:pt x="36" y="554"/>
                  </a:moveTo>
                  <a:lnTo>
                    <a:pt x="152" y="36"/>
                  </a:lnTo>
                  <a:lnTo>
                    <a:pt x="147" y="31"/>
                  </a:lnTo>
                  <a:lnTo>
                    <a:pt x="142" y="27"/>
                  </a:lnTo>
                  <a:lnTo>
                    <a:pt x="138" y="22"/>
                  </a:lnTo>
                  <a:lnTo>
                    <a:pt x="132" y="18"/>
                  </a:lnTo>
                  <a:lnTo>
                    <a:pt x="127" y="14"/>
                  </a:lnTo>
                  <a:lnTo>
                    <a:pt x="123" y="10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0" y="573"/>
                  </a:lnTo>
                  <a:lnTo>
                    <a:pt x="36" y="5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4751" y="1052"/>
              <a:ext cx="172" cy="92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31" y="34"/>
                </a:cxn>
                <a:cxn ang="0">
                  <a:pos x="96" y="65"/>
                </a:cxn>
                <a:cxn ang="0">
                  <a:pos x="66" y="94"/>
                </a:cxn>
                <a:cxn ang="0">
                  <a:pos x="40" y="118"/>
                </a:cxn>
                <a:cxn ang="0">
                  <a:pos x="21" y="140"/>
                </a:cxn>
                <a:cxn ang="0">
                  <a:pos x="7" y="158"/>
                </a:cxn>
                <a:cxn ang="0">
                  <a:pos x="0" y="171"/>
                </a:cxn>
                <a:cxn ang="0">
                  <a:pos x="0" y="180"/>
                </a:cxn>
                <a:cxn ang="0">
                  <a:pos x="1" y="181"/>
                </a:cxn>
                <a:cxn ang="0">
                  <a:pos x="4" y="182"/>
                </a:cxn>
                <a:cxn ang="0">
                  <a:pos x="6" y="183"/>
                </a:cxn>
                <a:cxn ang="0">
                  <a:pos x="9" y="183"/>
                </a:cxn>
                <a:cxn ang="0">
                  <a:pos x="17" y="182"/>
                </a:cxn>
                <a:cxn ang="0">
                  <a:pos x="27" y="180"/>
                </a:cxn>
                <a:cxn ang="0">
                  <a:pos x="39" y="176"/>
                </a:cxn>
                <a:cxn ang="0">
                  <a:pos x="53" y="170"/>
                </a:cxn>
                <a:cxn ang="0">
                  <a:pos x="69" y="163"/>
                </a:cxn>
                <a:cxn ang="0">
                  <a:pos x="86" y="154"/>
                </a:cxn>
                <a:cxn ang="0">
                  <a:pos x="106" y="145"/>
                </a:cxn>
                <a:cxn ang="0">
                  <a:pos x="127" y="133"/>
                </a:cxn>
                <a:cxn ang="0">
                  <a:pos x="150" y="121"/>
                </a:cxn>
                <a:cxn ang="0">
                  <a:pos x="174" y="107"/>
                </a:cxn>
                <a:cxn ang="0">
                  <a:pos x="199" y="92"/>
                </a:cxn>
                <a:cxn ang="0">
                  <a:pos x="226" y="76"/>
                </a:cxn>
                <a:cxn ang="0">
                  <a:pos x="253" y="59"/>
                </a:cxn>
                <a:cxn ang="0">
                  <a:pos x="283" y="40"/>
                </a:cxn>
                <a:cxn ang="0">
                  <a:pos x="313" y="22"/>
                </a:cxn>
                <a:cxn ang="0">
                  <a:pos x="344" y="1"/>
                </a:cxn>
                <a:cxn ang="0">
                  <a:pos x="326" y="2"/>
                </a:cxn>
                <a:cxn ang="0">
                  <a:pos x="308" y="3"/>
                </a:cxn>
                <a:cxn ang="0">
                  <a:pos x="288" y="3"/>
                </a:cxn>
                <a:cxn ang="0">
                  <a:pos x="270" y="4"/>
                </a:cxn>
                <a:cxn ang="0">
                  <a:pos x="250" y="4"/>
                </a:cxn>
                <a:cxn ang="0">
                  <a:pos x="232" y="4"/>
                </a:cxn>
                <a:cxn ang="0">
                  <a:pos x="212" y="3"/>
                </a:cxn>
                <a:cxn ang="0">
                  <a:pos x="192" y="2"/>
                </a:cxn>
                <a:cxn ang="0">
                  <a:pos x="188" y="1"/>
                </a:cxn>
                <a:cxn ang="0">
                  <a:pos x="182" y="1"/>
                </a:cxn>
                <a:cxn ang="0">
                  <a:pos x="177" y="1"/>
                </a:cxn>
                <a:cxn ang="0">
                  <a:pos x="172" y="0"/>
                </a:cxn>
              </a:cxnLst>
              <a:rect l="0" t="0" r="r" b="b"/>
              <a:pathLst>
                <a:path w="344" h="183">
                  <a:moveTo>
                    <a:pt x="172" y="0"/>
                  </a:moveTo>
                  <a:lnTo>
                    <a:pt x="131" y="34"/>
                  </a:lnTo>
                  <a:lnTo>
                    <a:pt x="96" y="65"/>
                  </a:lnTo>
                  <a:lnTo>
                    <a:pt x="66" y="94"/>
                  </a:lnTo>
                  <a:lnTo>
                    <a:pt x="40" y="118"/>
                  </a:lnTo>
                  <a:lnTo>
                    <a:pt x="21" y="140"/>
                  </a:lnTo>
                  <a:lnTo>
                    <a:pt x="7" y="158"/>
                  </a:lnTo>
                  <a:lnTo>
                    <a:pt x="0" y="171"/>
                  </a:lnTo>
                  <a:lnTo>
                    <a:pt x="0" y="180"/>
                  </a:lnTo>
                  <a:lnTo>
                    <a:pt x="1" y="181"/>
                  </a:lnTo>
                  <a:lnTo>
                    <a:pt x="4" y="182"/>
                  </a:lnTo>
                  <a:lnTo>
                    <a:pt x="6" y="183"/>
                  </a:lnTo>
                  <a:lnTo>
                    <a:pt x="9" y="183"/>
                  </a:lnTo>
                  <a:lnTo>
                    <a:pt x="17" y="182"/>
                  </a:lnTo>
                  <a:lnTo>
                    <a:pt x="27" y="180"/>
                  </a:lnTo>
                  <a:lnTo>
                    <a:pt x="39" y="176"/>
                  </a:lnTo>
                  <a:lnTo>
                    <a:pt x="53" y="170"/>
                  </a:lnTo>
                  <a:lnTo>
                    <a:pt x="69" y="163"/>
                  </a:lnTo>
                  <a:lnTo>
                    <a:pt x="86" y="154"/>
                  </a:lnTo>
                  <a:lnTo>
                    <a:pt x="106" y="145"/>
                  </a:lnTo>
                  <a:lnTo>
                    <a:pt x="127" y="133"/>
                  </a:lnTo>
                  <a:lnTo>
                    <a:pt x="150" y="121"/>
                  </a:lnTo>
                  <a:lnTo>
                    <a:pt x="174" y="107"/>
                  </a:lnTo>
                  <a:lnTo>
                    <a:pt x="199" y="92"/>
                  </a:lnTo>
                  <a:lnTo>
                    <a:pt x="226" y="76"/>
                  </a:lnTo>
                  <a:lnTo>
                    <a:pt x="253" y="59"/>
                  </a:lnTo>
                  <a:lnTo>
                    <a:pt x="283" y="40"/>
                  </a:lnTo>
                  <a:lnTo>
                    <a:pt x="313" y="22"/>
                  </a:lnTo>
                  <a:lnTo>
                    <a:pt x="344" y="1"/>
                  </a:lnTo>
                  <a:lnTo>
                    <a:pt x="326" y="2"/>
                  </a:lnTo>
                  <a:lnTo>
                    <a:pt x="308" y="3"/>
                  </a:lnTo>
                  <a:lnTo>
                    <a:pt x="288" y="3"/>
                  </a:lnTo>
                  <a:lnTo>
                    <a:pt x="270" y="4"/>
                  </a:lnTo>
                  <a:lnTo>
                    <a:pt x="250" y="4"/>
                  </a:lnTo>
                  <a:lnTo>
                    <a:pt x="232" y="4"/>
                  </a:lnTo>
                  <a:lnTo>
                    <a:pt x="212" y="3"/>
                  </a:lnTo>
                  <a:lnTo>
                    <a:pt x="192" y="2"/>
                  </a:lnTo>
                  <a:lnTo>
                    <a:pt x="188" y="1"/>
                  </a:lnTo>
                  <a:lnTo>
                    <a:pt x="182" y="1"/>
                  </a:lnTo>
                  <a:lnTo>
                    <a:pt x="177" y="1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4836" y="768"/>
              <a:ext cx="434" cy="287"/>
            </a:xfrm>
            <a:custGeom>
              <a:avLst/>
              <a:gdLst/>
              <a:ahLst/>
              <a:cxnLst>
                <a:cxn ang="0">
                  <a:pos x="861" y="0"/>
                </a:cxn>
                <a:cxn ang="0">
                  <a:pos x="835" y="4"/>
                </a:cxn>
                <a:cxn ang="0">
                  <a:pos x="790" y="24"/>
                </a:cxn>
                <a:cxn ang="0">
                  <a:pos x="730" y="55"/>
                </a:cxn>
                <a:cxn ang="0">
                  <a:pos x="655" y="99"/>
                </a:cxn>
                <a:cxn ang="0">
                  <a:pos x="569" y="153"/>
                </a:cxn>
                <a:cxn ang="0">
                  <a:pos x="473" y="215"/>
                </a:cxn>
                <a:cxn ang="0">
                  <a:pos x="370" y="286"/>
                </a:cxn>
                <a:cxn ang="0">
                  <a:pos x="294" y="340"/>
                </a:cxn>
                <a:cxn ang="0">
                  <a:pos x="250" y="373"/>
                </a:cxn>
                <a:cxn ang="0">
                  <a:pos x="206" y="405"/>
                </a:cxn>
                <a:cxn ang="0">
                  <a:pos x="164" y="438"/>
                </a:cxn>
                <a:cxn ang="0">
                  <a:pos x="124" y="468"/>
                </a:cxn>
                <a:cxn ang="0">
                  <a:pos x="86" y="498"/>
                </a:cxn>
                <a:cxn ang="0">
                  <a:pos x="50" y="526"/>
                </a:cxn>
                <a:cxn ang="0">
                  <a:pos x="16" y="554"/>
                </a:cxn>
                <a:cxn ang="0">
                  <a:pos x="5" y="569"/>
                </a:cxn>
                <a:cxn ang="0">
                  <a:pos x="16" y="569"/>
                </a:cxn>
                <a:cxn ang="0">
                  <a:pos x="40" y="571"/>
                </a:cxn>
                <a:cxn ang="0">
                  <a:pos x="78" y="572"/>
                </a:cxn>
                <a:cxn ang="0">
                  <a:pos x="116" y="571"/>
                </a:cxn>
                <a:cxn ang="0">
                  <a:pos x="154" y="570"/>
                </a:cxn>
                <a:cxn ang="0">
                  <a:pos x="184" y="561"/>
                </a:cxn>
                <a:cxn ang="0">
                  <a:pos x="208" y="545"/>
                </a:cxn>
                <a:cxn ang="0">
                  <a:pos x="232" y="527"/>
                </a:cxn>
                <a:cxn ang="0">
                  <a:pos x="258" y="510"/>
                </a:cxn>
                <a:cxn ang="0">
                  <a:pos x="283" y="493"/>
                </a:cxn>
                <a:cxn ang="0">
                  <a:pos x="309" y="475"/>
                </a:cxn>
                <a:cxn ang="0">
                  <a:pos x="336" y="456"/>
                </a:cxn>
                <a:cxn ang="0">
                  <a:pos x="362" y="436"/>
                </a:cxn>
                <a:cxn ang="0">
                  <a:pos x="429" y="389"/>
                </a:cxn>
                <a:cxn ang="0">
                  <a:pos x="529" y="314"/>
                </a:cxn>
                <a:cxn ang="0">
                  <a:pos x="620" y="243"/>
                </a:cxn>
                <a:cxn ang="0">
                  <a:pos x="700" y="178"/>
                </a:cxn>
                <a:cxn ang="0">
                  <a:pos x="767" y="121"/>
                </a:cxn>
                <a:cxn ang="0">
                  <a:pos x="818" y="72"/>
                </a:cxn>
                <a:cxn ang="0">
                  <a:pos x="852" y="36"/>
                </a:cxn>
                <a:cxn ang="0">
                  <a:pos x="867" y="10"/>
                </a:cxn>
              </a:cxnLst>
              <a:rect l="0" t="0" r="r" b="b"/>
              <a:pathLst>
                <a:path w="867" h="572">
                  <a:moveTo>
                    <a:pt x="867" y="3"/>
                  </a:moveTo>
                  <a:lnTo>
                    <a:pt x="861" y="0"/>
                  </a:lnTo>
                  <a:lnTo>
                    <a:pt x="851" y="0"/>
                  </a:lnTo>
                  <a:lnTo>
                    <a:pt x="835" y="4"/>
                  </a:lnTo>
                  <a:lnTo>
                    <a:pt x="815" y="13"/>
                  </a:lnTo>
                  <a:lnTo>
                    <a:pt x="790" y="24"/>
                  </a:lnTo>
                  <a:lnTo>
                    <a:pt x="762" y="38"/>
                  </a:lnTo>
                  <a:lnTo>
                    <a:pt x="730" y="55"/>
                  </a:lnTo>
                  <a:lnTo>
                    <a:pt x="694" y="76"/>
                  </a:lnTo>
                  <a:lnTo>
                    <a:pt x="655" y="99"/>
                  </a:lnTo>
                  <a:lnTo>
                    <a:pt x="613" y="124"/>
                  </a:lnTo>
                  <a:lnTo>
                    <a:pt x="569" y="153"/>
                  </a:lnTo>
                  <a:lnTo>
                    <a:pt x="522" y="183"/>
                  </a:lnTo>
                  <a:lnTo>
                    <a:pt x="473" y="215"/>
                  </a:lnTo>
                  <a:lnTo>
                    <a:pt x="422" y="250"/>
                  </a:lnTo>
                  <a:lnTo>
                    <a:pt x="370" y="286"/>
                  </a:lnTo>
                  <a:lnTo>
                    <a:pt x="317" y="324"/>
                  </a:lnTo>
                  <a:lnTo>
                    <a:pt x="294" y="340"/>
                  </a:lnTo>
                  <a:lnTo>
                    <a:pt x="271" y="357"/>
                  </a:lnTo>
                  <a:lnTo>
                    <a:pt x="250" y="373"/>
                  </a:lnTo>
                  <a:lnTo>
                    <a:pt x="228" y="389"/>
                  </a:lnTo>
                  <a:lnTo>
                    <a:pt x="206" y="405"/>
                  </a:lnTo>
                  <a:lnTo>
                    <a:pt x="185" y="422"/>
                  </a:lnTo>
                  <a:lnTo>
                    <a:pt x="164" y="438"/>
                  </a:lnTo>
                  <a:lnTo>
                    <a:pt x="145" y="453"/>
                  </a:lnTo>
                  <a:lnTo>
                    <a:pt x="124" y="468"/>
                  </a:lnTo>
                  <a:lnTo>
                    <a:pt x="106" y="483"/>
                  </a:lnTo>
                  <a:lnTo>
                    <a:pt x="86" y="498"/>
                  </a:lnTo>
                  <a:lnTo>
                    <a:pt x="68" y="513"/>
                  </a:lnTo>
                  <a:lnTo>
                    <a:pt x="50" y="526"/>
                  </a:lnTo>
                  <a:lnTo>
                    <a:pt x="33" y="541"/>
                  </a:lnTo>
                  <a:lnTo>
                    <a:pt x="16" y="554"/>
                  </a:lnTo>
                  <a:lnTo>
                    <a:pt x="0" y="568"/>
                  </a:lnTo>
                  <a:lnTo>
                    <a:pt x="5" y="569"/>
                  </a:lnTo>
                  <a:lnTo>
                    <a:pt x="10" y="569"/>
                  </a:lnTo>
                  <a:lnTo>
                    <a:pt x="16" y="569"/>
                  </a:lnTo>
                  <a:lnTo>
                    <a:pt x="20" y="570"/>
                  </a:lnTo>
                  <a:lnTo>
                    <a:pt x="40" y="571"/>
                  </a:lnTo>
                  <a:lnTo>
                    <a:pt x="60" y="572"/>
                  </a:lnTo>
                  <a:lnTo>
                    <a:pt x="78" y="572"/>
                  </a:lnTo>
                  <a:lnTo>
                    <a:pt x="98" y="572"/>
                  </a:lnTo>
                  <a:lnTo>
                    <a:pt x="116" y="571"/>
                  </a:lnTo>
                  <a:lnTo>
                    <a:pt x="136" y="571"/>
                  </a:lnTo>
                  <a:lnTo>
                    <a:pt x="154" y="570"/>
                  </a:lnTo>
                  <a:lnTo>
                    <a:pt x="172" y="569"/>
                  </a:lnTo>
                  <a:lnTo>
                    <a:pt x="184" y="561"/>
                  </a:lnTo>
                  <a:lnTo>
                    <a:pt x="197" y="553"/>
                  </a:lnTo>
                  <a:lnTo>
                    <a:pt x="208" y="545"/>
                  </a:lnTo>
                  <a:lnTo>
                    <a:pt x="221" y="536"/>
                  </a:lnTo>
                  <a:lnTo>
                    <a:pt x="232" y="527"/>
                  </a:lnTo>
                  <a:lnTo>
                    <a:pt x="245" y="519"/>
                  </a:lnTo>
                  <a:lnTo>
                    <a:pt x="258" y="510"/>
                  </a:lnTo>
                  <a:lnTo>
                    <a:pt x="270" y="501"/>
                  </a:lnTo>
                  <a:lnTo>
                    <a:pt x="283" y="493"/>
                  </a:lnTo>
                  <a:lnTo>
                    <a:pt x="297" y="484"/>
                  </a:lnTo>
                  <a:lnTo>
                    <a:pt x="309" y="475"/>
                  </a:lnTo>
                  <a:lnTo>
                    <a:pt x="322" y="465"/>
                  </a:lnTo>
                  <a:lnTo>
                    <a:pt x="336" y="456"/>
                  </a:lnTo>
                  <a:lnTo>
                    <a:pt x="350" y="447"/>
                  </a:lnTo>
                  <a:lnTo>
                    <a:pt x="362" y="436"/>
                  </a:lnTo>
                  <a:lnTo>
                    <a:pt x="376" y="427"/>
                  </a:lnTo>
                  <a:lnTo>
                    <a:pt x="429" y="389"/>
                  </a:lnTo>
                  <a:lnTo>
                    <a:pt x="480" y="351"/>
                  </a:lnTo>
                  <a:lnTo>
                    <a:pt x="529" y="314"/>
                  </a:lnTo>
                  <a:lnTo>
                    <a:pt x="577" y="278"/>
                  </a:lnTo>
                  <a:lnTo>
                    <a:pt x="620" y="243"/>
                  </a:lnTo>
                  <a:lnTo>
                    <a:pt x="662" y="210"/>
                  </a:lnTo>
                  <a:lnTo>
                    <a:pt x="700" y="178"/>
                  </a:lnTo>
                  <a:lnTo>
                    <a:pt x="735" y="148"/>
                  </a:lnTo>
                  <a:lnTo>
                    <a:pt x="767" y="121"/>
                  </a:lnTo>
                  <a:lnTo>
                    <a:pt x="794" y="95"/>
                  </a:lnTo>
                  <a:lnTo>
                    <a:pt x="818" y="72"/>
                  </a:lnTo>
                  <a:lnTo>
                    <a:pt x="837" y="53"/>
                  </a:lnTo>
                  <a:lnTo>
                    <a:pt x="852" y="36"/>
                  </a:lnTo>
                  <a:lnTo>
                    <a:pt x="862" y="22"/>
                  </a:lnTo>
                  <a:lnTo>
                    <a:pt x="867" y="10"/>
                  </a:lnTo>
                  <a:lnTo>
                    <a:pt x="867" y="3"/>
                  </a:lnTo>
                  <a:close/>
                </a:path>
              </a:pathLst>
            </a:custGeom>
            <a:solidFill>
              <a:srgbClr val="ADFF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Action Button: Custom 38">
            <a:hlinkClick r:id="" action="ppaction://noaction" highlightClick="1"/>
          </p:cNvPr>
          <p:cNvSpPr/>
          <p:nvPr/>
        </p:nvSpPr>
        <p:spPr>
          <a:xfrm>
            <a:off x="8153400" y="6553200"/>
            <a:ext cx="9906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2" action="ppaction://hlinksldjump"/>
              </a:rPr>
              <a:t>cuprins</a:t>
            </a:r>
            <a:endParaRPr lang="en-US" dirty="0"/>
          </a:p>
        </p:txBody>
      </p:sp>
      <p:pic>
        <p:nvPicPr>
          <p:cNvPr id="1027" name="Picture 3" descr="C:\Documents and Settings\Oana\Desktop\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352801"/>
            <a:ext cx="5787656" cy="3505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Documents and Settings\Oana\Desktop\graf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4514850" cy="19716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81200" y="1905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Fig.4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514600"/>
            <a:ext cx="7543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Componentele conexe din graful G=(X,U) din figura 10. sunt: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      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=(X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,U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), cu 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1, 2, 3, 4, 5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si U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=(1,2)(2,3)(3,5)(5,4)(4,1);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      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=(X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,U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), cu 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6, 7, 8, 9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si U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=(6,7)(7,9)(9,8)(8,6).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Faptul ca G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=(X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,U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) este o componenta conexa a lui G, se demonstreaza foarte simplu: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      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În primul rând, G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este un subgraf al lui G, deoarece s-a obtinut  din G eliminând nodurile 6,7,8,9 si pastrând numai muchiile care au ambele extremitati în multimea nodurilor ramase;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      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este conex, deoarece oricare ar fi doua noduri ale sale, exista un lant care le leaga.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      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Pentru 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1, 2, 3, 4, 5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 avem X-X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{6,7,8,9}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. Se observa ca nu exista nici un lant care sa lege un vârf din 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cu un vârf din X-X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. Un astfel de lant ar trebui sa plece dintr-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n vârf aflat în 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 sa treaca prin mai multe noduri pe un traseu format din muchii, si sa ajunga într-un vârf aflat în X-X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 dar nu exista muchii care sa aiba o extremitate în 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si cealalta în X-X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(de genul [3,6], [5,8], etc), deci practic nu se poate trece din 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în X-X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Demonstratia este similara pentru G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=(X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,U</a:t>
            </a:r>
            <a:r>
              <a:rPr lang="ro-RO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  <p:pic>
        <p:nvPicPr>
          <p:cNvPr id="6150" name="Picture 6" descr="C:\Documents and Settings\Oana\Local Settings\Temporary Internet Files\Content.IE5\XAKC1ZRA\dglxasset[3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609600"/>
            <a:ext cx="1807769" cy="1544422"/>
          </a:xfrm>
          <a:prstGeom prst="rect">
            <a:avLst/>
          </a:prstGeom>
          <a:noFill/>
        </p:spPr>
      </p:pic>
      <p:sp>
        <p:nvSpPr>
          <p:cNvPr id="13" name="Action Button: Custom 12">
            <a:hlinkClick r:id="" action="ppaction://noaction" highlightClick="1"/>
          </p:cNvPr>
          <p:cNvSpPr/>
          <p:nvPr/>
        </p:nvSpPr>
        <p:spPr>
          <a:xfrm>
            <a:off x="8153400" y="6553200"/>
            <a:ext cx="9906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4" action="ppaction://hlinksldjump"/>
              </a:rPr>
              <a:t>cuprins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200" dirty="0" smtClean="0">
                <a:latin typeface="Times New Roman" pitchFamily="18" charset="0"/>
                <a:cs typeface="Times New Roman" pitchFamily="18" charset="0"/>
              </a:rPr>
              <a:t>OBSERVAŢII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8862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izolat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considerat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componenta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conexa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Daca numarul componentelor conexe dintr-un graf este mai mare decât 1, atunci graful nu este conex.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Un graf conex are o singura componenta conexa, care cuprinde toate nodurile sale.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ro-RO" sz="1600" dirty="0" smtClean="0"/>
              <a:t>Î</a:t>
            </a:r>
            <a:r>
              <a:rPr lang="vi-VN" sz="1600" dirty="0" smtClean="0"/>
              <a:t>n </a:t>
            </a:r>
            <a:r>
              <a:rPr lang="en-US" sz="1600" dirty="0" err="1" smtClean="0"/>
              <a:t>teoria</a:t>
            </a:r>
            <a:r>
              <a:rPr lang="en-US" sz="1600" dirty="0" smtClean="0"/>
              <a:t> </a:t>
            </a:r>
            <a:r>
              <a:rPr lang="en-US" sz="1600" dirty="0" err="1" smtClean="0"/>
              <a:t>grafurilor</a:t>
            </a:r>
            <a:r>
              <a:rPr lang="vi-VN" sz="1600" dirty="0" smtClean="0"/>
              <a:t>, un </a:t>
            </a:r>
            <a:r>
              <a:rPr lang="en-US" sz="1600" dirty="0" err="1" smtClean="0"/>
              <a:t>graf</a:t>
            </a:r>
            <a:r>
              <a:rPr lang="en-US" sz="1600" dirty="0" smtClean="0"/>
              <a:t> </a:t>
            </a:r>
            <a:r>
              <a:rPr lang="en-US" sz="1600" dirty="0" err="1" smtClean="0"/>
              <a:t>conex</a:t>
            </a:r>
            <a:r>
              <a:rPr lang="en-US" sz="1600" dirty="0" smtClean="0"/>
              <a:t> </a:t>
            </a:r>
            <a:r>
              <a:rPr lang="vi-VN" sz="1600" dirty="0" smtClean="0"/>
              <a:t>este un </a:t>
            </a:r>
            <a:r>
              <a:rPr lang="en-US" sz="1600" dirty="0" err="1" smtClean="0"/>
              <a:t>graf</a:t>
            </a:r>
            <a:r>
              <a:rPr lang="en-US" sz="1600" dirty="0" smtClean="0"/>
              <a:t> </a:t>
            </a:r>
            <a:r>
              <a:rPr lang="en-US" sz="1600" dirty="0" err="1" smtClean="0"/>
              <a:t>neorientat</a:t>
            </a:r>
            <a:r>
              <a:rPr lang="en-US" sz="1600" dirty="0" smtClean="0"/>
              <a:t> </a:t>
            </a:r>
            <a:r>
              <a:rPr lang="vi-VN" sz="1600" dirty="0" smtClean="0"/>
              <a:t>în care există un drum între oricare două noduri distincte. Un graf neorientat conex </a:t>
            </a:r>
            <a:r>
              <a:rPr lang="en-US" sz="1600" dirty="0" smtClean="0"/>
              <a:t>,</a:t>
            </a:r>
            <a:r>
              <a:rPr lang="vi-VN" sz="1600" dirty="0" smtClean="0"/>
              <a:t>care are un nod cu proprietatea că dacă acel nod este eliminat (împreună cu muchiile adiacente), graful își pierde proprietatea de conectivitate, se numește </a:t>
            </a:r>
            <a:endParaRPr lang="en-US" sz="1600" dirty="0" smtClean="0"/>
          </a:p>
          <a:p>
            <a:r>
              <a:rPr lang="vi-VN" sz="1600" i="1" dirty="0" smtClean="0"/>
              <a:t>1-conex</a:t>
            </a:r>
            <a:r>
              <a:rPr lang="vi-VN" sz="1600" dirty="0" smtClean="0"/>
              <a:t>. Similar, un graf este </a:t>
            </a:r>
            <a:r>
              <a:rPr lang="vi-VN" sz="1600" i="1" dirty="0" smtClean="0"/>
              <a:t>2-conex</a:t>
            </a:r>
            <a:r>
              <a:rPr lang="vi-VN" sz="1600" dirty="0" smtClean="0"/>
              <a:t> dacă pentru a-i elimina proprietatea de conexitate, este nevoie de eliminarea a două noduri. În general, dacă dintr-un graf conex este nevoie să se elimine un minim de </a:t>
            </a:r>
            <a:endParaRPr lang="en-US" sz="1600" dirty="0" smtClean="0"/>
          </a:p>
          <a:p>
            <a:r>
              <a:rPr lang="vi-VN" sz="1600" i="1" dirty="0" smtClean="0"/>
              <a:t>k</a:t>
            </a:r>
            <a:r>
              <a:rPr lang="vi-VN" sz="1600" dirty="0" smtClean="0"/>
              <a:t> noduri (cu muchiile adiacente lor) pentru a obține un graf neconex, acel graf este </a:t>
            </a:r>
            <a:r>
              <a:rPr lang="vi-VN" sz="1600" i="1" dirty="0" smtClean="0"/>
              <a:t>k-conex</a:t>
            </a:r>
            <a:r>
              <a:rPr lang="vi-VN" sz="1600" dirty="0" smtClean="0"/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762000"/>
            <a:ext cx="636289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loud Callout 6"/>
          <p:cNvSpPr/>
          <p:nvPr/>
        </p:nvSpPr>
        <p:spPr>
          <a:xfrm>
            <a:off x="5943600" y="0"/>
            <a:ext cx="2133600" cy="1143000"/>
          </a:xfrm>
          <a:prstGeom prst="cloudCallout">
            <a:avLst>
              <a:gd name="adj1" fmla="val -28766"/>
              <a:gd name="adj2" fmla="val 636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ATENTIE!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6096000" y="6492240"/>
            <a:ext cx="2057400" cy="365760"/>
          </a:xfrm>
        </p:spPr>
        <p:txBody>
          <a:bodyPr/>
          <a:lstStyle/>
          <a:p>
            <a:r>
              <a:rPr lang="en-US" dirty="0" smtClean="0"/>
              <a:t>made by  </a:t>
            </a:r>
            <a:r>
              <a:rPr lang="en-US" dirty="0" err="1" smtClean="0"/>
              <a:t>Ema&amp;Cristiana</a:t>
            </a:r>
            <a:endParaRPr lang="en-US" dirty="0"/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/>
        </p:nvSpPr>
        <p:spPr>
          <a:xfrm>
            <a:off x="8153400" y="6553200"/>
            <a:ext cx="9906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3" action="ppaction://hlinksldjump"/>
              </a:rPr>
              <a:t>cuprins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09600"/>
            <a:ext cx="12268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 descr="C:\Documents and Settings\Oana\Local Settings\Temporary Internet Files\Content.IE5\V2C5S8IT\dglxasset[2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876800"/>
            <a:ext cx="1789568" cy="1641695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>
          <a:xfrm>
            <a:off x="6019800" y="6502506"/>
            <a:ext cx="2057400" cy="355494"/>
          </a:xfrm>
        </p:spPr>
        <p:txBody>
          <a:bodyPr/>
          <a:lstStyle/>
          <a:p>
            <a:r>
              <a:rPr lang="en-US" dirty="0" smtClean="0"/>
              <a:t>made by  </a:t>
            </a:r>
            <a:r>
              <a:rPr lang="en-US" dirty="0" err="1" smtClean="0"/>
              <a:t>Ema&amp;Cristiana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3400" y="457200"/>
            <a:ext cx="6400800" cy="5004375"/>
            <a:chOff x="533400" y="457200"/>
            <a:chExt cx="6400800" cy="5004375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457200"/>
              <a:ext cx="640080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Numarul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minim de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muchii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necesare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ca un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graf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neorientat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sa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fie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conex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este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n-1 ( n=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numarul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de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noduri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) .</a:t>
              </a:r>
            </a:p>
            <a:p>
              <a:endParaRPr lang="en-US" sz="1600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Un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graf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conex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cu 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noduri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si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m-1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muchii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este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aciclic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si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maximal in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raport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cu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aceasta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proprietate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endParaRPr lang="en-US" sz="1600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Daca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un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graf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neorientat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conex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are 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noduri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si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m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muchii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numarul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de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muchii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care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trebuie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eliminate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pentru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a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obtine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un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graf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partial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conex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aciclic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este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(m-n+1).</a:t>
              </a:r>
            </a:p>
            <a:p>
              <a:endParaRPr lang="en-US" sz="1600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Daca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un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graf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are 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noduri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si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m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muchii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si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p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componente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conexe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numarul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de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muchii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care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trebuie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eliminate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pentru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a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obtine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un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graf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partial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aciclic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arbore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este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(m-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n+p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) .</a:t>
              </a:r>
            </a:p>
            <a:p>
              <a:endParaRPr lang="en-US" sz="1600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Pentu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a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obtine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dintr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-un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graf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neorientat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conex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, 2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componente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conexe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,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numarul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minim de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muchii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care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trebuie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liminate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este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egal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cu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gradul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minim din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graf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.</a:t>
              </a:r>
            </a:p>
            <a:p>
              <a:endParaRPr lang="en-US" sz="16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4876800"/>
              <a:ext cx="533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Unui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graf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neorientat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ro-RO" sz="16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se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poate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verifica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conexitatea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cu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ajutorul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parcurgerii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o-RO" sz="1600" dirty="0">
                  <a:latin typeface="Times New Roman" pitchFamily="18" charset="0"/>
                  <a:cs typeface="Times New Roman" pitchFamily="18" charset="0"/>
                </a:rPr>
                <a:t>î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n l</a:t>
              </a:r>
              <a:r>
                <a:rPr lang="ro-RO" sz="1600" dirty="0" smtClean="0">
                  <a:latin typeface="Times New Roman" pitchFamily="18" charset="0"/>
                  <a:cs typeface="Times New Roman" pitchFamily="18" charset="0"/>
                </a:rPr>
                <a:t>ăţ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ime</a:t>
              </a:r>
              <a:r>
                <a:rPr lang="ro-RO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ro-RO" sz="1600" dirty="0" smtClean="0">
                  <a:latin typeface="Times New Roman" pitchFamily="18" charset="0"/>
                  <a:cs typeface="Times New Roman" pitchFamily="18" charset="0"/>
                </a:rPr>
                <a:t>BF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Action Button: Custom 12">
            <a:hlinkClick r:id="" action="ppaction://noaction" highlightClick="1"/>
          </p:cNvPr>
          <p:cNvSpPr/>
          <p:nvPr/>
        </p:nvSpPr>
        <p:spPr>
          <a:xfrm>
            <a:off x="8153400" y="6553200"/>
            <a:ext cx="9906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5" action="ppaction://hlinksldjump"/>
              </a:rPr>
              <a:t>cuprins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81200" cy="1143000"/>
          </a:xfrm>
        </p:spPr>
        <p:txBody>
          <a:bodyPr/>
          <a:lstStyle/>
          <a:p>
            <a:r>
              <a:rPr lang="ro-RO" sz="2200" dirty="0" smtClean="0"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0"/>
            <a:ext cx="723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graf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memorat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intermediul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matricei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adiacenta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sa se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daca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graful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este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conex,in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in care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nu este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conex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sa se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afiseze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numarul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componentelor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conexe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0"/>
            <a:ext cx="3048000" cy="228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152400" y="3200400"/>
            <a:ext cx="7162800" cy="1600200"/>
            <a:chOff x="457200" y="3200400"/>
            <a:chExt cx="6934200" cy="1460857"/>
          </a:xfrm>
        </p:grpSpPr>
        <p:pic>
          <p:nvPicPr>
            <p:cNvPr id="9219" name="Picture 3" descr="C:\Documents and Settings\Oana\Desktop\prob1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3200400"/>
              <a:ext cx="6934200" cy="1460857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33400" y="3352800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2.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600" y="4572000"/>
            <a:ext cx="8536969" cy="1143000"/>
            <a:chOff x="228600" y="4572000"/>
            <a:chExt cx="8536969" cy="1143000"/>
          </a:xfrm>
        </p:grpSpPr>
        <p:pic>
          <p:nvPicPr>
            <p:cNvPr id="9220" name="Picture 4" descr="C:\Documents and Settings\Oana\Desktop\prob2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4572000"/>
              <a:ext cx="8232169" cy="114300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28600" y="4572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3.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Action Button: Custom 13">
            <a:hlinkClick r:id="" action="ppaction://noaction" highlightClick="1"/>
          </p:cNvPr>
          <p:cNvSpPr/>
          <p:nvPr/>
        </p:nvSpPr>
        <p:spPr>
          <a:xfrm>
            <a:off x="8153400" y="6553200"/>
            <a:ext cx="990600" cy="304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5" action="ppaction://hlinksldjump"/>
              </a:rPr>
              <a:t>cuprins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505</TotalTime>
  <Words>763</Words>
  <Application>Microsoft Office PowerPoint</Application>
  <PresentationFormat>On-screen Show (4:3)</PresentationFormat>
  <Paragraphs>108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Conexitate în grafuri neorientate</vt:lpstr>
      <vt:lpstr>Cuprins </vt:lpstr>
      <vt:lpstr>DEFINIŢIE  EXEMPLE DE GRAFURI CONEXE</vt:lpstr>
      <vt:lpstr>Slide 4</vt:lpstr>
      <vt:lpstr>COMPONENTĂ CONEXĂ EXEMPLE DE COMPONENTE CONEXE</vt:lpstr>
      <vt:lpstr>Slide 6</vt:lpstr>
      <vt:lpstr>OBSERVAŢII </vt:lpstr>
      <vt:lpstr>Slide 8</vt:lpstr>
      <vt:lpstr>PROBLEME </vt:lpstr>
      <vt:lpstr>Slide 10</vt:lpstr>
      <vt:lpstr>REZOLVĂRI </vt:lpstr>
      <vt:lpstr>Slide 12</vt:lpstr>
      <vt:lpstr>Slide 13</vt:lpstr>
    </vt:vector>
  </TitlesOfParts>
  <Company>robu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Conexitate în grafuri neorientate</dc:title>
  <dc:creator>robu</dc:creator>
  <cp:lastModifiedBy>Administrator</cp:lastModifiedBy>
  <cp:revision>54</cp:revision>
  <dcterms:created xsi:type="dcterms:W3CDTF">2011-03-27T16:03:50Z</dcterms:created>
  <dcterms:modified xsi:type="dcterms:W3CDTF">2015-03-16T09:23:01Z</dcterms:modified>
</cp:coreProperties>
</file>