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32"/>
  </p:notesMasterIdLst>
  <p:sldIdLst>
    <p:sldId id="256" r:id="rId2"/>
    <p:sldId id="283" r:id="rId3"/>
    <p:sldId id="310" r:id="rId4"/>
    <p:sldId id="260" r:id="rId5"/>
    <p:sldId id="284" r:id="rId6"/>
    <p:sldId id="265" r:id="rId7"/>
    <p:sldId id="278" r:id="rId8"/>
    <p:sldId id="279" r:id="rId9"/>
    <p:sldId id="318" r:id="rId10"/>
    <p:sldId id="257" r:id="rId11"/>
    <p:sldId id="264" r:id="rId12"/>
    <p:sldId id="259" r:id="rId13"/>
    <p:sldId id="258" r:id="rId14"/>
    <p:sldId id="261" r:id="rId15"/>
    <p:sldId id="267" r:id="rId16"/>
    <p:sldId id="311" r:id="rId17"/>
    <p:sldId id="312" r:id="rId18"/>
    <p:sldId id="313" r:id="rId19"/>
    <p:sldId id="266" r:id="rId20"/>
    <p:sldId id="272" r:id="rId21"/>
    <p:sldId id="271" r:id="rId22"/>
    <p:sldId id="269" r:id="rId23"/>
    <p:sldId id="268" r:id="rId24"/>
    <p:sldId id="314" r:id="rId25"/>
    <p:sldId id="315" r:id="rId26"/>
    <p:sldId id="262" r:id="rId27"/>
    <p:sldId id="316" r:id="rId28"/>
    <p:sldId id="317" r:id="rId29"/>
    <p:sldId id="275" r:id="rId30"/>
    <p:sldId id="281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LviA Lee" initials="SL" lastIdx="1" clrIdx="0">
    <p:extLst>
      <p:ext uri="{19B8F6BF-5375-455C-9EA6-DF929625EA0E}">
        <p15:presenceInfo xmlns:p15="http://schemas.microsoft.com/office/powerpoint/2012/main" userId="6a00239db838d8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4AADC1-9934-4BE9-9604-E85BA7A238E0}">
  <a:tblStyle styleId="{D94AADC1-9934-4BE9-9604-E85BA7A238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Dataset from the UCI Machine Learning, a record of 1885 respondents on their drug use and outcome of personality tests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88e49a9d6a_0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88e49a9d6a_0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8a0076b5a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8a0076b5a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88e49a9d6a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88e49a9d6a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8e49a9d6a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8e49a9d6a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8a0076b5af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8a0076b5af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8a0076b5d1_0_1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8a0076b5d1_0_1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8a0076b5af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8a0076b5af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8a0076b5af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8a0076b5af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8a0076b5a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8a0076b5a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a0076b5d1_0_1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a0076b5d1_0_1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8a0076b5d1_0_1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8a0076b5d1_0_1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653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81036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21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1598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8a0076b5af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8a0076b5af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8a0076b5d1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8a0076b5d1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03d9f7a2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03d9f7a2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8a0076b5d1_0_16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8a0076b5d1_0_16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8 respondents removed from the </a:t>
            </a:r>
            <a:r>
              <a:rPr lang="en-GB" dirty="0" err="1"/>
              <a:t>Semeron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 missing values (yay!)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8a0076b5af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8a0076b5af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Each type of drugs is coded from CH0 – CH6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88e49a9d6a_0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88e49a9d6a_0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Alcohol	alcohol consumption (output attribute)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Amphet</a:t>
            </a:r>
            <a:r>
              <a:rPr lang="en-GB" dirty="0"/>
              <a:t>	amphetamines consumption (output attribute)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Amyl	amyl nitrite consumption (output attribute)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Benzos	benzodiazepine consumption (output attribute)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Caff	caffeine consumption (output attribute)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Cannabis	cannabis consumption (output attribute)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Choc	chocolate consumption (output attribute)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Coke	cocaine consumption (output attribute)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Crack	crack consumption (output attribute)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Ecstasy	ecstasy consumption (output attribute)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Heroin	heroin consumption (output attribute)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Ketamine	ketamine consumption (output attribute)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Legalh</a:t>
            </a:r>
            <a:r>
              <a:rPr lang="en-GB" dirty="0"/>
              <a:t>	legal highs consumption (output attribute)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LSD	LSD consumption (output attribute)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Meth	methadone consumption (output attribute)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Mushrooms	magic mushrooms consumption (output attribute)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Nicotine	nicotine consumption (output attribute)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Semer</a:t>
            </a:r>
            <a:r>
              <a:rPr lang="en-GB" dirty="0"/>
              <a:t>	fictitious drug </a:t>
            </a:r>
            <a:r>
              <a:rPr lang="en-GB" dirty="0" err="1"/>
              <a:t>Semeron</a:t>
            </a:r>
            <a:r>
              <a:rPr lang="en-GB" dirty="0"/>
              <a:t> consumption (output attribute)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VSA	volatile substance abuse consumption (output attribute)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8a0076b5af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8a0076b5af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8a0076b5af_0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8a0076b5af_0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8a0076b5a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8a0076b5a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24800" y="1639267"/>
            <a:ext cx="6002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0000" y="1498200"/>
            <a:ext cx="82500" cy="2147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85401" y="-35377"/>
            <a:ext cx="3821270" cy="5231077"/>
            <a:chOff x="5585401" y="1895"/>
            <a:chExt cx="3821270" cy="5231077"/>
          </a:xfrm>
        </p:grpSpPr>
        <p:sp>
          <p:nvSpPr>
            <p:cNvPr id="13" name="Google Shape;13;p2"/>
            <p:cNvSpPr/>
            <p:nvPr/>
          </p:nvSpPr>
          <p:spPr>
            <a:xfrm>
              <a:off x="8934353" y="4693222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299" y="4415016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16200" y="1171212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07823" y="4164341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83771" y="1895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25408" y="3912495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47795" y="1895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7108" y="1895"/>
              <a:ext cx="2047222" cy="5230719"/>
            </a:xfrm>
            <a:custGeom>
              <a:avLst/>
              <a:gdLst/>
              <a:ahLst/>
              <a:cxnLst/>
              <a:rect l="l" t="t" r="r" b="b"/>
              <a:pathLst>
                <a:path w="62914" h="160735" extrusionOk="0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64358" y="1895"/>
              <a:ext cx="2058448" cy="5230719"/>
            </a:xfrm>
            <a:custGeom>
              <a:avLst/>
              <a:gdLst/>
              <a:ahLst/>
              <a:cxnLst/>
              <a:rect l="l" t="t" r="r" b="b"/>
              <a:pathLst>
                <a:path w="63259" h="160735" extrusionOk="0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34625" y="1895"/>
              <a:ext cx="1932518" cy="5230719"/>
            </a:xfrm>
            <a:custGeom>
              <a:avLst/>
              <a:gdLst/>
              <a:ahLst/>
              <a:cxnLst/>
              <a:rect l="l" t="t" r="r" b="b"/>
              <a:pathLst>
                <a:path w="59389" h="160735" extrusionOk="0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85401" y="1895"/>
              <a:ext cx="2525299" cy="5230719"/>
            </a:xfrm>
            <a:custGeom>
              <a:avLst/>
              <a:gdLst/>
              <a:ahLst/>
              <a:cxnLst/>
              <a:rect l="l" t="t" r="r" b="b"/>
              <a:pathLst>
                <a:path w="77606" h="160735" extrusionOk="0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a">
  <p:cSld name="CUSTOM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 txBox="1">
            <a:spLocks noGrp="1"/>
          </p:cNvSpPr>
          <p:nvPr>
            <p:ph type="title"/>
          </p:nvPr>
        </p:nvSpPr>
        <p:spPr>
          <a:xfrm>
            <a:off x="1024800" y="1495891"/>
            <a:ext cx="4322700" cy="142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"/>
          </p:nvPr>
        </p:nvSpPr>
        <p:spPr>
          <a:xfrm>
            <a:off x="1024800" y="2735575"/>
            <a:ext cx="4322700" cy="113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13"/>
          <p:cNvSpPr/>
          <p:nvPr/>
        </p:nvSpPr>
        <p:spPr>
          <a:xfrm flipH="1">
            <a:off x="-118142" y="93504"/>
            <a:ext cx="376314" cy="962530"/>
          </a:xfrm>
          <a:custGeom>
            <a:avLst/>
            <a:gdLst/>
            <a:ahLst/>
            <a:cxnLst/>
            <a:rect l="l" t="t" r="r" b="b"/>
            <a:pathLst>
              <a:path w="11466" h="29564" extrusionOk="0">
                <a:moveTo>
                  <a:pt x="11466" y="0"/>
                </a:moveTo>
                <a:cubicBezTo>
                  <a:pt x="9835" y="6930"/>
                  <a:pt x="0" y="12919"/>
                  <a:pt x="1703" y="20491"/>
                </a:cubicBezTo>
                <a:cubicBezTo>
                  <a:pt x="2667" y="24801"/>
                  <a:pt x="6930" y="27290"/>
                  <a:pt x="11466" y="29564"/>
                </a:cubicBezTo>
                <a:lnTo>
                  <a:pt x="11466" y="24503"/>
                </a:lnTo>
                <a:cubicBezTo>
                  <a:pt x="9740" y="23087"/>
                  <a:pt x="8418" y="21408"/>
                  <a:pt x="7847" y="19241"/>
                </a:cubicBezTo>
                <a:cubicBezTo>
                  <a:pt x="6846" y="15419"/>
                  <a:pt x="9013" y="11788"/>
                  <a:pt x="11466" y="8216"/>
                </a:cubicBezTo>
                <a:lnTo>
                  <a:pt x="1146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"/>
          <p:cNvSpPr/>
          <p:nvPr/>
        </p:nvSpPr>
        <p:spPr>
          <a:xfrm flipH="1">
            <a:off x="-118142" y="-16183"/>
            <a:ext cx="840553" cy="1363736"/>
          </a:xfrm>
          <a:custGeom>
            <a:avLst/>
            <a:gdLst/>
            <a:ahLst/>
            <a:cxnLst/>
            <a:rect l="l" t="t" r="r" b="b"/>
            <a:pathLst>
              <a:path w="25611" h="41887" extrusionOk="0">
                <a:moveTo>
                  <a:pt x="15741" y="0"/>
                </a:moveTo>
                <a:cubicBezTo>
                  <a:pt x="15848" y="429"/>
                  <a:pt x="15896" y="857"/>
                  <a:pt x="15907" y="1298"/>
                </a:cubicBezTo>
                <a:cubicBezTo>
                  <a:pt x="16086" y="10180"/>
                  <a:pt x="1" y="16776"/>
                  <a:pt x="2310" y="26432"/>
                </a:cubicBezTo>
                <a:cubicBezTo>
                  <a:pt x="4477" y="35421"/>
                  <a:pt x="18693" y="36207"/>
                  <a:pt x="25611" y="41886"/>
                </a:cubicBezTo>
                <a:lnTo>
                  <a:pt x="25611" y="37088"/>
                </a:lnTo>
                <a:cubicBezTo>
                  <a:pt x="19122" y="33849"/>
                  <a:pt x="10859" y="31659"/>
                  <a:pt x="9264" y="25134"/>
                </a:cubicBezTo>
                <a:cubicBezTo>
                  <a:pt x="7061" y="16097"/>
                  <a:pt x="21372" y="9525"/>
                  <a:pt x="21015" y="1191"/>
                </a:cubicBezTo>
                <a:cubicBezTo>
                  <a:pt x="20991" y="786"/>
                  <a:pt x="20932" y="393"/>
                  <a:pt x="208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"/>
          <p:cNvSpPr/>
          <p:nvPr/>
        </p:nvSpPr>
        <p:spPr>
          <a:xfrm flipH="1">
            <a:off x="-185357" y="-16183"/>
            <a:ext cx="1390748" cy="2523532"/>
          </a:xfrm>
          <a:custGeom>
            <a:avLst/>
            <a:gdLst/>
            <a:ahLst/>
            <a:cxnLst/>
            <a:rect l="l" t="t" r="r" b="b"/>
            <a:pathLst>
              <a:path w="42375" h="77510" extrusionOk="0">
                <a:moveTo>
                  <a:pt x="19848" y="0"/>
                </a:moveTo>
                <a:cubicBezTo>
                  <a:pt x="19908" y="464"/>
                  <a:pt x="19908" y="929"/>
                  <a:pt x="19884" y="1393"/>
                </a:cubicBezTo>
                <a:cubicBezTo>
                  <a:pt x="19193" y="11942"/>
                  <a:pt x="1" y="17788"/>
                  <a:pt x="2346" y="29051"/>
                </a:cubicBezTo>
                <a:cubicBezTo>
                  <a:pt x="4763" y="40636"/>
                  <a:pt x="26421" y="39814"/>
                  <a:pt x="33040" y="48756"/>
                </a:cubicBezTo>
                <a:cubicBezTo>
                  <a:pt x="38767" y="56507"/>
                  <a:pt x="30742" y="70080"/>
                  <a:pt x="38624" y="76426"/>
                </a:cubicBezTo>
                <a:cubicBezTo>
                  <a:pt x="39124" y="76831"/>
                  <a:pt x="39660" y="77188"/>
                  <a:pt x="40220" y="77510"/>
                </a:cubicBezTo>
                <a:lnTo>
                  <a:pt x="40232" y="69675"/>
                </a:lnTo>
                <a:cubicBezTo>
                  <a:pt x="37505" y="63055"/>
                  <a:pt x="42375" y="52995"/>
                  <a:pt x="37946" y="46649"/>
                </a:cubicBezTo>
                <a:cubicBezTo>
                  <a:pt x="31838" y="37886"/>
                  <a:pt x="12347" y="38636"/>
                  <a:pt x="9787" y="27730"/>
                </a:cubicBezTo>
                <a:cubicBezTo>
                  <a:pt x="7335" y="17312"/>
                  <a:pt x="25504" y="10966"/>
                  <a:pt x="25349" y="1381"/>
                </a:cubicBezTo>
                <a:cubicBezTo>
                  <a:pt x="25337" y="917"/>
                  <a:pt x="25289" y="452"/>
                  <a:pt x="25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" name="Google Shape;150;p13"/>
          <p:cNvGrpSpPr/>
          <p:nvPr/>
        </p:nvGrpSpPr>
        <p:grpSpPr>
          <a:xfrm>
            <a:off x="5585092" y="-162672"/>
            <a:ext cx="4216719" cy="5431584"/>
            <a:chOff x="5585092" y="-162672"/>
            <a:chExt cx="4216719" cy="5431584"/>
          </a:xfrm>
        </p:grpSpPr>
        <p:sp>
          <p:nvSpPr>
            <p:cNvPr id="151" name="Google Shape;151;p13"/>
            <p:cNvSpPr/>
            <p:nvPr/>
          </p:nvSpPr>
          <p:spPr>
            <a:xfrm>
              <a:off x="6449485" y="-162299"/>
              <a:ext cx="788014" cy="5431212"/>
            </a:xfrm>
            <a:custGeom>
              <a:avLst/>
              <a:gdLst/>
              <a:ahLst/>
              <a:cxnLst/>
              <a:rect l="l" t="t" r="r" b="b"/>
              <a:pathLst>
                <a:path w="22099" h="160497" extrusionOk="0">
                  <a:moveTo>
                    <a:pt x="2168" y="1"/>
                  </a:moveTo>
                  <a:cubicBezTo>
                    <a:pt x="5216" y="10859"/>
                    <a:pt x="14455" y="20658"/>
                    <a:pt x="14395" y="31874"/>
                  </a:cubicBezTo>
                  <a:cubicBezTo>
                    <a:pt x="14360" y="41923"/>
                    <a:pt x="10966" y="52234"/>
                    <a:pt x="10288" y="62330"/>
                  </a:cubicBezTo>
                  <a:cubicBezTo>
                    <a:pt x="9609" y="72284"/>
                    <a:pt x="9561" y="82166"/>
                    <a:pt x="11597" y="92024"/>
                  </a:cubicBezTo>
                  <a:cubicBezTo>
                    <a:pt x="13193" y="99763"/>
                    <a:pt x="15872" y="107800"/>
                    <a:pt x="15074" y="115682"/>
                  </a:cubicBezTo>
                  <a:cubicBezTo>
                    <a:pt x="13883" y="127445"/>
                    <a:pt x="4287" y="137613"/>
                    <a:pt x="1132" y="149019"/>
                  </a:cubicBezTo>
                  <a:cubicBezTo>
                    <a:pt x="1" y="153127"/>
                    <a:pt x="310" y="156901"/>
                    <a:pt x="1513" y="160497"/>
                  </a:cubicBezTo>
                  <a:lnTo>
                    <a:pt x="5525" y="160497"/>
                  </a:lnTo>
                  <a:cubicBezTo>
                    <a:pt x="3977" y="157056"/>
                    <a:pt x="3180" y="153567"/>
                    <a:pt x="3834" y="150043"/>
                  </a:cubicBezTo>
                  <a:cubicBezTo>
                    <a:pt x="5894" y="138911"/>
                    <a:pt x="16479" y="129719"/>
                    <a:pt x="17777" y="118420"/>
                  </a:cubicBezTo>
                  <a:cubicBezTo>
                    <a:pt x="18753" y="109979"/>
                    <a:pt x="15991" y="101144"/>
                    <a:pt x="14562" y="92822"/>
                  </a:cubicBezTo>
                  <a:cubicBezTo>
                    <a:pt x="12800" y="82559"/>
                    <a:pt x="12669" y="72307"/>
                    <a:pt x="13478" y="61985"/>
                  </a:cubicBezTo>
                  <a:cubicBezTo>
                    <a:pt x="13895" y="56782"/>
                    <a:pt x="14574" y="51567"/>
                    <a:pt x="15764" y="46435"/>
                  </a:cubicBezTo>
                  <a:cubicBezTo>
                    <a:pt x="16896" y="41589"/>
                    <a:pt x="19753" y="36839"/>
                    <a:pt x="20467" y="32005"/>
                  </a:cubicBezTo>
                  <a:cubicBezTo>
                    <a:pt x="22099" y="20873"/>
                    <a:pt x="11264" y="10788"/>
                    <a:pt x="7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6186684" y="-162672"/>
              <a:ext cx="735382" cy="5431178"/>
            </a:xfrm>
            <a:custGeom>
              <a:avLst/>
              <a:gdLst/>
              <a:ahLst/>
              <a:cxnLst/>
              <a:rect l="l" t="t" r="r" b="b"/>
              <a:pathLst>
                <a:path w="20623" h="160496" extrusionOk="0">
                  <a:moveTo>
                    <a:pt x="358" y="0"/>
                  </a:moveTo>
                  <a:cubicBezTo>
                    <a:pt x="2715" y="11085"/>
                    <a:pt x="10109" y="21074"/>
                    <a:pt x="11978" y="32290"/>
                  </a:cubicBezTo>
                  <a:cubicBezTo>
                    <a:pt x="13645" y="42327"/>
                    <a:pt x="11145" y="52768"/>
                    <a:pt x="9859" y="62758"/>
                  </a:cubicBezTo>
                  <a:cubicBezTo>
                    <a:pt x="8609" y="72473"/>
                    <a:pt x="8252" y="82105"/>
                    <a:pt x="10716" y="91714"/>
                  </a:cubicBezTo>
                  <a:cubicBezTo>
                    <a:pt x="12657" y="99226"/>
                    <a:pt x="15336" y="106668"/>
                    <a:pt x="14693" y="114407"/>
                  </a:cubicBezTo>
                  <a:cubicBezTo>
                    <a:pt x="13729" y="126242"/>
                    <a:pt x="6001" y="137184"/>
                    <a:pt x="2013" y="148471"/>
                  </a:cubicBezTo>
                  <a:cubicBezTo>
                    <a:pt x="441" y="152947"/>
                    <a:pt x="1" y="156841"/>
                    <a:pt x="560" y="160496"/>
                  </a:cubicBezTo>
                  <a:lnTo>
                    <a:pt x="5716" y="160496"/>
                  </a:lnTo>
                  <a:cubicBezTo>
                    <a:pt x="4835" y="156853"/>
                    <a:pt x="4942" y="152971"/>
                    <a:pt x="6370" y="148590"/>
                  </a:cubicBezTo>
                  <a:cubicBezTo>
                    <a:pt x="10085" y="137148"/>
                    <a:pt x="18884" y="126408"/>
                    <a:pt x="19944" y="114490"/>
                  </a:cubicBezTo>
                  <a:cubicBezTo>
                    <a:pt x="20622" y="106823"/>
                    <a:pt x="18015" y="99203"/>
                    <a:pt x="16324" y="91726"/>
                  </a:cubicBezTo>
                  <a:cubicBezTo>
                    <a:pt x="14133" y="82034"/>
                    <a:pt x="14395" y="72342"/>
                    <a:pt x="15098" y="62555"/>
                  </a:cubicBezTo>
                  <a:cubicBezTo>
                    <a:pt x="15824" y="52483"/>
                    <a:pt x="18527" y="41874"/>
                    <a:pt x="17598" y="31813"/>
                  </a:cubicBezTo>
                  <a:cubicBezTo>
                    <a:pt x="16586" y="20645"/>
                    <a:pt x="8430" y="10906"/>
                    <a:pt x="5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6787420" y="-162672"/>
              <a:ext cx="1251215" cy="5431178"/>
            </a:xfrm>
            <a:custGeom>
              <a:avLst/>
              <a:gdLst/>
              <a:ahLst/>
              <a:cxnLst/>
              <a:rect l="l" t="t" r="r" b="b"/>
              <a:pathLst>
                <a:path w="35089" h="160496" extrusionOk="0">
                  <a:moveTo>
                    <a:pt x="11633" y="0"/>
                  </a:moveTo>
                  <a:cubicBezTo>
                    <a:pt x="13848" y="5965"/>
                    <a:pt x="18218" y="11025"/>
                    <a:pt x="22099" y="16669"/>
                  </a:cubicBezTo>
                  <a:cubicBezTo>
                    <a:pt x="25290" y="21312"/>
                    <a:pt x="28909" y="26980"/>
                    <a:pt x="26147" y="32302"/>
                  </a:cubicBezTo>
                  <a:cubicBezTo>
                    <a:pt x="23659" y="37076"/>
                    <a:pt x="18206" y="40398"/>
                    <a:pt x="15848" y="45434"/>
                  </a:cubicBezTo>
                  <a:cubicBezTo>
                    <a:pt x="13491" y="50482"/>
                    <a:pt x="12479" y="55828"/>
                    <a:pt x="11883" y="61138"/>
                  </a:cubicBezTo>
                  <a:cubicBezTo>
                    <a:pt x="10633" y="72390"/>
                    <a:pt x="11062" y="83665"/>
                    <a:pt x="12312" y="94905"/>
                  </a:cubicBezTo>
                  <a:cubicBezTo>
                    <a:pt x="13407" y="104727"/>
                    <a:pt x="16360" y="115645"/>
                    <a:pt x="14848" y="125504"/>
                  </a:cubicBezTo>
                  <a:cubicBezTo>
                    <a:pt x="13360" y="135159"/>
                    <a:pt x="1" y="142899"/>
                    <a:pt x="1001" y="152721"/>
                  </a:cubicBezTo>
                  <a:cubicBezTo>
                    <a:pt x="1346" y="156114"/>
                    <a:pt x="3740" y="158317"/>
                    <a:pt x="6383" y="160496"/>
                  </a:cubicBezTo>
                  <a:lnTo>
                    <a:pt x="10788" y="160496"/>
                  </a:lnTo>
                  <a:cubicBezTo>
                    <a:pt x="7788" y="158496"/>
                    <a:pt x="5025" y="156412"/>
                    <a:pt x="4454" y="152995"/>
                  </a:cubicBezTo>
                  <a:cubicBezTo>
                    <a:pt x="2847" y="143387"/>
                    <a:pt x="17336" y="135683"/>
                    <a:pt x="19039" y="126313"/>
                  </a:cubicBezTo>
                  <a:cubicBezTo>
                    <a:pt x="20861" y="116324"/>
                    <a:pt x="17706" y="105001"/>
                    <a:pt x="16622" y="95024"/>
                  </a:cubicBezTo>
                  <a:cubicBezTo>
                    <a:pt x="15396" y="83713"/>
                    <a:pt x="14884" y="72259"/>
                    <a:pt x="15955" y="60924"/>
                  </a:cubicBezTo>
                  <a:cubicBezTo>
                    <a:pt x="16467" y="55590"/>
                    <a:pt x="17408" y="50149"/>
                    <a:pt x="19980" y="45148"/>
                  </a:cubicBezTo>
                  <a:cubicBezTo>
                    <a:pt x="22659" y="39898"/>
                    <a:pt x="28635" y="37183"/>
                    <a:pt x="31719" y="32397"/>
                  </a:cubicBezTo>
                  <a:cubicBezTo>
                    <a:pt x="35089" y="27158"/>
                    <a:pt x="31326" y="21419"/>
                    <a:pt x="27993" y="16823"/>
                  </a:cubicBezTo>
                  <a:cubicBezTo>
                    <a:pt x="23873" y="11120"/>
                    <a:pt x="19134" y="6060"/>
                    <a:pt x="167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6641399" y="-162672"/>
              <a:ext cx="994333" cy="5431178"/>
            </a:xfrm>
            <a:custGeom>
              <a:avLst/>
              <a:gdLst/>
              <a:ahLst/>
              <a:cxnLst/>
              <a:rect l="l" t="t" r="r" b="b"/>
              <a:pathLst>
                <a:path w="27885" h="160496" extrusionOk="0">
                  <a:moveTo>
                    <a:pt x="6394" y="0"/>
                  </a:moveTo>
                  <a:cubicBezTo>
                    <a:pt x="10418" y="10704"/>
                    <a:pt x="22432" y="21169"/>
                    <a:pt x="19622" y="32087"/>
                  </a:cubicBezTo>
                  <a:cubicBezTo>
                    <a:pt x="18395" y="36897"/>
                    <a:pt x="14681" y="41291"/>
                    <a:pt x="13192" y="46137"/>
                  </a:cubicBezTo>
                  <a:cubicBezTo>
                    <a:pt x="11621" y="51244"/>
                    <a:pt x="10811" y="56495"/>
                    <a:pt x="10323" y="61722"/>
                  </a:cubicBezTo>
                  <a:cubicBezTo>
                    <a:pt x="9299" y="72318"/>
                    <a:pt x="9561" y="83010"/>
                    <a:pt x="11109" y="93547"/>
                  </a:cubicBezTo>
                  <a:cubicBezTo>
                    <a:pt x="12418" y="102394"/>
                    <a:pt x="15216" y="111895"/>
                    <a:pt x="14097" y="120824"/>
                  </a:cubicBezTo>
                  <a:cubicBezTo>
                    <a:pt x="12740" y="131635"/>
                    <a:pt x="1262" y="140172"/>
                    <a:pt x="322" y="150971"/>
                  </a:cubicBezTo>
                  <a:cubicBezTo>
                    <a:pt x="0" y="154709"/>
                    <a:pt x="1500" y="157543"/>
                    <a:pt x="3501" y="160496"/>
                  </a:cubicBezTo>
                  <a:lnTo>
                    <a:pt x="7430" y="160496"/>
                  </a:lnTo>
                  <a:cubicBezTo>
                    <a:pt x="5060" y="158031"/>
                    <a:pt x="2989" y="155602"/>
                    <a:pt x="2905" y="152102"/>
                  </a:cubicBezTo>
                  <a:cubicBezTo>
                    <a:pt x="2655" y="141886"/>
                    <a:pt x="15133" y="133933"/>
                    <a:pt x="16550" y="123825"/>
                  </a:cubicBezTo>
                  <a:cubicBezTo>
                    <a:pt x="17883" y="114300"/>
                    <a:pt x="15026" y="103918"/>
                    <a:pt x="13835" y="94440"/>
                  </a:cubicBezTo>
                  <a:cubicBezTo>
                    <a:pt x="12466" y="83427"/>
                    <a:pt x="12168" y="72414"/>
                    <a:pt x="13395" y="61365"/>
                  </a:cubicBezTo>
                  <a:cubicBezTo>
                    <a:pt x="13978" y="56090"/>
                    <a:pt x="14931" y="50792"/>
                    <a:pt x="16979" y="45732"/>
                  </a:cubicBezTo>
                  <a:cubicBezTo>
                    <a:pt x="18979" y="40803"/>
                    <a:pt x="23765" y="36981"/>
                    <a:pt x="25706" y="32206"/>
                  </a:cubicBezTo>
                  <a:cubicBezTo>
                    <a:pt x="27885" y="26837"/>
                    <a:pt x="24444" y="21241"/>
                    <a:pt x="21372" y="16538"/>
                  </a:cubicBezTo>
                  <a:cubicBezTo>
                    <a:pt x="17705" y="10954"/>
                    <a:pt x="13680" y="5870"/>
                    <a:pt x="11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7084632" y="-162672"/>
              <a:ext cx="1164601" cy="5431178"/>
            </a:xfrm>
            <a:custGeom>
              <a:avLst/>
              <a:gdLst/>
              <a:ahLst/>
              <a:cxnLst/>
              <a:rect l="l" t="t" r="r" b="b"/>
              <a:pathLst>
                <a:path w="32660" h="160496" extrusionOk="0">
                  <a:moveTo>
                    <a:pt x="12335" y="0"/>
                  </a:moveTo>
                  <a:cubicBezTo>
                    <a:pt x="14550" y="5917"/>
                    <a:pt x="18765" y="11037"/>
                    <a:pt x="22456" y="16693"/>
                  </a:cubicBezTo>
                  <a:cubicBezTo>
                    <a:pt x="25515" y="21395"/>
                    <a:pt x="28861" y="27063"/>
                    <a:pt x="26063" y="32337"/>
                  </a:cubicBezTo>
                  <a:cubicBezTo>
                    <a:pt x="23539" y="37124"/>
                    <a:pt x="18241" y="40326"/>
                    <a:pt x="16050" y="45470"/>
                  </a:cubicBezTo>
                  <a:cubicBezTo>
                    <a:pt x="13895" y="50530"/>
                    <a:pt x="13145" y="55900"/>
                    <a:pt x="12573" y="61186"/>
                  </a:cubicBezTo>
                  <a:cubicBezTo>
                    <a:pt x="11347" y="72390"/>
                    <a:pt x="9918" y="83177"/>
                    <a:pt x="11978" y="94381"/>
                  </a:cubicBezTo>
                  <a:cubicBezTo>
                    <a:pt x="13835" y="104501"/>
                    <a:pt x="17336" y="115514"/>
                    <a:pt x="14752" y="125742"/>
                  </a:cubicBezTo>
                  <a:cubicBezTo>
                    <a:pt x="12466" y="134790"/>
                    <a:pt x="0" y="142982"/>
                    <a:pt x="1453" y="152471"/>
                  </a:cubicBezTo>
                  <a:cubicBezTo>
                    <a:pt x="1989" y="155983"/>
                    <a:pt x="4656" y="158222"/>
                    <a:pt x="7477" y="160496"/>
                  </a:cubicBezTo>
                  <a:lnTo>
                    <a:pt x="15157" y="160496"/>
                  </a:lnTo>
                  <a:cubicBezTo>
                    <a:pt x="12466" y="157531"/>
                    <a:pt x="9621" y="154864"/>
                    <a:pt x="9073" y="150923"/>
                  </a:cubicBezTo>
                  <a:cubicBezTo>
                    <a:pt x="7763" y="141434"/>
                    <a:pt x="17598" y="132790"/>
                    <a:pt x="20455" y="123908"/>
                  </a:cubicBezTo>
                  <a:cubicBezTo>
                    <a:pt x="23872" y="113252"/>
                    <a:pt x="19967" y="103465"/>
                    <a:pt x="16633" y="93154"/>
                  </a:cubicBezTo>
                  <a:cubicBezTo>
                    <a:pt x="13073" y="82141"/>
                    <a:pt x="17074" y="72640"/>
                    <a:pt x="18276" y="61603"/>
                  </a:cubicBezTo>
                  <a:cubicBezTo>
                    <a:pt x="18848" y="56388"/>
                    <a:pt x="19229" y="51102"/>
                    <a:pt x="20729" y="45970"/>
                  </a:cubicBezTo>
                  <a:cubicBezTo>
                    <a:pt x="22229" y="40850"/>
                    <a:pt x="26385" y="37136"/>
                    <a:pt x="28373" y="32313"/>
                  </a:cubicBezTo>
                  <a:cubicBezTo>
                    <a:pt x="32659" y="21860"/>
                    <a:pt x="21563" y="10549"/>
                    <a:pt x="17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585092" y="-162672"/>
              <a:ext cx="963346" cy="5431178"/>
            </a:xfrm>
            <a:custGeom>
              <a:avLst/>
              <a:gdLst/>
              <a:ahLst/>
              <a:cxnLst/>
              <a:rect l="l" t="t" r="r" b="b"/>
              <a:pathLst>
                <a:path w="27016" h="160496" extrusionOk="0">
                  <a:moveTo>
                    <a:pt x="7882" y="0"/>
                  </a:moveTo>
                  <a:cubicBezTo>
                    <a:pt x="10430" y="13323"/>
                    <a:pt x="18693" y="25575"/>
                    <a:pt x="20967" y="38981"/>
                  </a:cubicBezTo>
                  <a:cubicBezTo>
                    <a:pt x="22634" y="48875"/>
                    <a:pt x="16645" y="56078"/>
                    <a:pt x="11514" y="64651"/>
                  </a:cubicBezTo>
                  <a:cubicBezTo>
                    <a:pt x="0" y="83867"/>
                    <a:pt x="19277" y="99072"/>
                    <a:pt x="18586" y="118193"/>
                  </a:cubicBezTo>
                  <a:cubicBezTo>
                    <a:pt x="18193" y="128849"/>
                    <a:pt x="11942" y="138862"/>
                    <a:pt x="8930" y="149125"/>
                  </a:cubicBezTo>
                  <a:cubicBezTo>
                    <a:pt x="7751" y="153150"/>
                    <a:pt x="7430" y="156876"/>
                    <a:pt x="7811" y="160496"/>
                  </a:cubicBezTo>
                  <a:lnTo>
                    <a:pt x="13395" y="160496"/>
                  </a:lnTo>
                  <a:cubicBezTo>
                    <a:pt x="12883" y="156853"/>
                    <a:pt x="13252" y="153007"/>
                    <a:pt x="14693" y="148685"/>
                  </a:cubicBezTo>
                  <a:cubicBezTo>
                    <a:pt x="18312" y="137767"/>
                    <a:pt x="25468" y="127170"/>
                    <a:pt x="26254" y="115764"/>
                  </a:cubicBezTo>
                  <a:cubicBezTo>
                    <a:pt x="26825" y="107561"/>
                    <a:pt x="23396" y="99881"/>
                    <a:pt x="20884" y="92023"/>
                  </a:cubicBezTo>
                  <a:cubicBezTo>
                    <a:pt x="17788" y="82355"/>
                    <a:pt x="17931" y="73128"/>
                    <a:pt x="20586" y="63413"/>
                  </a:cubicBezTo>
                  <a:cubicBezTo>
                    <a:pt x="23182" y="53923"/>
                    <a:pt x="27016" y="44529"/>
                    <a:pt x="25373" y="34707"/>
                  </a:cubicBezTo>
                  <a:cubicBezTo>
                    <a:pt x="23372" y="22705"/>
                    <a:pt x="15633" y="11894"/>
                    <a:pt x="13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7576253" y="-162672"/>
              <a:ext cx="778671" cy="5431178"/>
            </a:xfrm>
            <a:custGeom>
              <a:avLst/>
              <a:gdLst/>
              <a:ahLst/>
              <a:cxnLst/>
              <a:rect l="l" t="t" r="r" b="b"/>
              <a:pathLst>
                <a:path w="21837" h="160496" extrusionOk="0">
                  <a:moveTo>
                    <a:pt x="7526" y="0"/>
                  </a:moveTo>
                  <a:cubicBezTo>
                    <a:pt x="10562" y="10644"/>
                    <a:pt x="19360" y="21729"/>
                    <a:pt x="15765" y="32313"/>
                  </a:cubicBezTo>
                  <a:cubicBezTo>
                    <a:pt x="14110" y="37195"/>
                    <a:pt x="10907" y="41231"/>
                    <a:pt x="9954" y="46363"/>
                  </a:cubicBezTo>
                  <a:cubicBezTo>
                    <a:pt x="8990" y="51530"/>
                    <a:pt x="8907" y="56757"/>
                    <a:pt x="8383" y="61936"/>
                  </a:cubicBezTo>
                  <a:cubicBezTo>
                    <a:pt x="7764" y="68044"/>
                    <a:pt x="5073" y="73390"/>
                    <a:pt x="3787" y="79284"/>
                  </a:cubicBezTo>
                  <a:cubicBezTo>
                    <a:pt x="2823" y="83760"/>
                    <a:pt x="4335" y="87892"/>
                    <a:pt x="6252" y="92083"/>
                  </a:cubicBezTo>
                  <a:cubicBezTo>
                    <a:pt x="10955" y="102394"/>
                    <a:pt x="15276" y="111097"/>
                    <a:pt x="11074" y="122075"/>
                  </a:cubicBezTo>
                  <a:cubicBezTo>
                    <a:pt x="7704" y="130873"/>
                    <a:pt x="1" y="139934"/>
                    <a:pt x="1227" y="149411"/>
                  </a:cubicBezTo>
                  <a:cubicBezTo>
                    <a:pt x="1775" y="153686"/>
                    <a:pt x="4632" y="156865"/>
                    <a:pt x="7061" y="160496"/>
                  </a:cubicBezTo>
                  <a:lnTo>
                    <a:pt x="12717" y="160496"/>
                  </a:lnTo>
                  <a:cubicBezTo>
                    <a:pt x="10895" y="156162"/>
                    <a:pt x="9192" y="151840"/>
                    <a:pt x="8680" y="147447"/>
                  </a:cubicBezTo>
                  <a:cubicBezTo>
                    <a:pt x="7573" y="137910"/>
                    <a:pt x="12633" y="128504"/>
                    <a:pt x="16622" y="119681"/>
                  </a:cubicBezTo>
                  <a:cubicBezTo>
                    <a:pt x="21837" y="108168"/>
                    <a:pt x="17051" y="100965"/>
                    <a:pt x="10478" y="90714"/>
                  </a:cubicBezTo>
                  <a:cubicBezTo>
                    <a:pt x="8061" y="86951"/>
                    <a:pt x="6073" y="83558"/>
                    <a:pt x="7311" y="79295"/>
                  </a:cubicBezTo>
                  <a:cubicBezTo>
                    <a:pt x="8097" y="76605"/>
                    <a:pt x="10454" y="74057"/>
                    <a:pt x="11407" y="71330"/>
                  </a:cubicBezTo>
                  <a:cubicBezTo>
                    <a:pt x="12431" y="68401"/>
                    <a:pt x="12907" y="65389"/>
                    <a:pt x="13181" y="62365"/>
                  </a:cubicBezTo>
                  <a:cubicBezTo>
                    <a:pt x="13645" y="57209"/>
                    <a:pt x="13324" y="52030"/>
                    <a:pt x="13610" y="46863"/>
                  </a:cubicBezTo>
                  <a:cubicBezTo>
                    <a:pt x="13883" y="41708"/>
                    <a:pt x="15872" y="37314"/>
                    <a:pt x="17146" y="32325"/>
                  </a:cubicBezTo>
                  <a:cubicBezTo>
                    <a:pt x="19860" y="21646"/>
                    <a:pt x="14003" y="10728"/>
                    <a:pt x="12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8604533" y="-162672"/>
              <a:ext cx="589753" cy="5431178"/>
            </a:xfrm>
            <a:custGeom>
              <a:avLst/>
              <a:gdLst/>
              <a:ahLst/>
              <a:cxnLst/>
              <a:rect l="l" t="t" r="r" b="b"/>
              <a:pathLst>
                <a:path w="16539" h="160496" extrusionOk="0">
                  <a:moveTo>
                    <a:pt x="6335" y="0"/>
                  </a:moveTo>
                  <a:cubicBezTo>
                    <a:pt x="7835" y="10132"/>
                    <a:pt x="5049" y="19574"/>
                    <a:pt x="2775" y="29789"/>
                  </a:cubicBezTo>
                  <a:cubicBezTo>
                    <a:pt x="334" y="40779"/>
                    <a:pt x="4037" y="50494"/>
                    <a:pt x="5311" y="61365"/>
                  </a:cubicBezTo>
                  <a:cubicBezTo>
                    <a:pt x="5668" y="64401"/>
                    <a:pt x="5775" y="67473"/>
                    <a:pt x="5144" y="70485"/>
                  </a:cubicBezTo>
                  <a:cubicBezTo>
                    <a:pt x="4525" y="73509"/>
                    <a:pt x="2430" y="75759"/>
                    <a:pt x="1429" y="78581"/>
                  </a:cubicBezTo>
                  <a:cubicBezTo>
                    <a:pt x="1" y="82617"/>
                    <a:pt x="1013" y="85511"/>
                    <a:pt x="3323" y="89237"/>
                  </a:cubicBezTo>
                  <a:cubicBezTo>
                    <a:pt x="9371" y="99024"/>
                    <a:pt x="14252" y="105239"/>
                    <a:pt x="9740" y="116348"/>
                  </a:cubicBezTo>
                  <a:cubicBezTo>
                    <a:pt x="4085" y="130278"/>
                    <a:pt x="2751" y="145661"/>
                    <a:pt x="4085" y="160496"/>
                  </a:cubicBezTo>
                  <a:lnTo>
                    <a:pt x="6740" y="160496"/>
                  </a:lnTo>
                  <a:cubicBezTo>
                    <a:pt x="6109" y="145923"/>
                    <a:pt x="8490" y="131338"/>
                    <a:pt x="13169" y="117086"/>
                  </a:cubicBezTo>
                  <a:cubicBezTo>
                    <a:pt x="16538" y="106811"/>
                    <a:pt x="12836" y="99691"/>
                    <a:pt x="8942" y="89999"/>
                  </a:cubicBezTo>
                  <a:cubicBezTo>
                    <a:pt x="7323" y="85987"/>
                    <a:pt x="6799" y="82629"/>
                    <a:pt x="7799" y="78486"/>
                  </a:cubicBezTo>
                  <a:cubicBezTo>
                    <a:pt x="9347" y="72092"/>
                    <a:pt x="10300" y="67163"/>
                    <a:pt x="8799" y="60579"/>
                  </a:cubicBezTo>
                  <a:cubicBezTo>
                    <a:pt x="6287" y="49566"/>
                    <a:pt x="1537" y="39433"/>
                    <a:pt x="5585" y="28277"/>
                  </a:cubicBezTo>
                  <a:cubicBezTo>
                    <a:pt x="9192" y="18336"/>
                    <a:pt x="13526" y="9894"/>
                    <a:pt x="11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8682660" y="-162672"/>
              <a:ext cx="797784" cy="5431178"/>
            </a:xfrm>
            <a:custGeom>
              <a:avLst/>
              <a:gdLst/>
              <a:ahLst/>
              <a:cxnLst/>
              <a:rect l="l" t="t" r="r" b="b"/>
              <a:pathLst>
                <a:path w="22373" h="160496" extrusionOk="0">
                  <a:moveTo>
                    <a:pt x="13740" y="0"/>
                  </a:moveTo>
                  <a:cubicBezTo>
                    <a:pt x="15955" y="9632"/>
                    <a:pt x="10561" y="17193"/>
                    <a:pt x="5906" y="26753"/>
                  </a:cubicBezTo>
                  <a:cubicBezTo>
                    <a:pt x="0" y="38886"/>
                    <a:pt x="6870" y="50482"/>
                    <a:pt x="10145" y="62472"/>
                  </a:cubicBezTo>
                  <a:cubicBezTo>
                    <a:pt x="12907" y="72557"/>
                    <a:pt x="8894" y="82034"/>
                    <a:pt x="11657" y="92083"/>
                  </a:cubicBezTo>
                  <a:cubicBezTo>
                    <a:pt x="14252" y="101548"/>
                    <a:pt x="15943" y="109347"/>
                    <a:pt x="13443" y="119003"/>
                  </a:cubicBezTo>
                  <a:cubicBezTo>
                    <a:pt x="10847" y="129028"/>
                    <a:pt x="8513" y="139196"/>
                    <a:pt x="7144" y="149376"/>
                  </a:cubicBezTo>
                  <a:cubicBezTo>
                    <a:pt x="6656" y="153055"/>
                    <a:pt x="6466" y="156781"/>
                    <a:pt x="6597" y="160496"/>
                  </a:cubicBezTo>
                  <a:lnTo>
                    <a:pt x="10633" y="160496"/>
                  </a:lnTo>
                  <a:cubicBezTo>
                    <a:pt x="10537" y="156293"/>
                    <a:pt x="10883" y="152090"/>
                    <a:pt x="11669" y="147971"/>
                  </a:cubicBezTo>
                  <a:cubicBezTo>
                    <a:pt x="13550" y="138017"/>
                    <a:pt x="16514" y="128242"/>
                    <a:pt x="17872" y="118241"/>
                  </a:cubicBezTo>
                  <a:cubicBezTo>
                    <a:pt x="19074" y="109359"/>
                    <a:pt x="18038" y="100822"/>
                    <a:pt x="17193" y="91964"/>
                  </a:cubicBezTo>
                  <a:cubicBezTo>
                    <a:pt x="16181" y="81260"/>
                    <a:pt x="17800" y="71556"/>
                    <a:pt x="13859" y="61043"/>
                  </a:cubicBezTo>
                  <a:cubicBezTo>
                    <a:pt x="9406" y="49197"/>
                    <a:pt x="2263" y="37147"/>
                    <a:pt x="9883" y="25241"/>
                  </a:cubicBezTo>
                  <a:cubicBezTo>
                    <a:pt x="15764" y="16061"/>
                    <a:pt x="22372" y="9430"/>
                    <a:pt x="19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8174457" y="-162672"/>
              <a:ext cx="819856" cy="5431178"/>
            </a:xfrm>
            <a:custGeom>
              <a:avLst/>
              <a:gdLst/>
              <a:ahLst/>
              <a:cxnLst/>
              <a:rect l="l" t="t" r="r" b="b"/>
              <a:pathLst>
                <a:path w="22992" h="160496" extrusionOk="0">
                  <a:moveTo>
                    <a:pt x="8359" y="0"/>
                  </a:moveTo>
                  <a:cubicBezTo>
                    <a:pt x="8764" y="10716"/>
                    <a:pt x="8371" y="21407"/>
                    <a:pt x="8097" y="32135"/>
                  </a:cubicBezTo>
                  <a:cubicBezTo>
                    <a:pt x="7835" y="42517"/>
                    <a:pt x="11502" y="52828"/>
                    <a:pt x="10657" y="63151"/>
                  </a:cubicBezTo>
                  <a:cubicBezTo>
                    <a:pt x="10407" y="66103"/>
                    <a:pt x="9680" y="69032"/>
                    <a:pt x="8168" y="71771"/>
                  </a:cubicBezTo>
                  <a:cubicBezTo>
                    <a:pt x="6680" y="74450"/>
                    <a:pt x="3049" y="76700"/>
                    <a:pt x="1846" y="79319"/>
                  </a:cubicBezTo>
                  <a:cubicBezTo>
                    <a:pt x="1" y="83320"/>
                    <a:pt x="2644" y="85641"/>
                    <a:pt x="5906" y="88642"/>
                  </a:cubicBezTo>
                  <a:cubicBezTo>
                    <a:pt x="9847" y="92261"/>
                    <a:pt x="14491" y="95333"/>
                    <a:pt x="16753" y="99881"/>
                  </a:cubicBezTo>
                  <a:cubicBezTo>
                    <a:pt x="19753" y="105930"/>
                    <a:pt x="16884" y="111026"/>
                    <a:pt x="13717" y="116574"/>
                  </a:cubicBezTo>
                  <a:cubicBezTo>
                    <a:pt x="8561" y="125611"/>
                    <a:pt x="9085" y="135255"/>
                    <a:pt x="9669" y="144899"/>
                  </a:cubicBezTo>
                  <a:cubicBezTo>
                    <a:pt x="9978" y="150114"/>
                    <a:pt x="10157" y="155317"/>
                    <a:pt x="10526" y="160496"/>
                  </a:cubicBezTo>
                  <a:lnTo>
                    <a:pt x="13967" y="160496"/>
                  </a:lnTo>
                  <a:cubicBezTo>
                    <a:pt x="12181" y="145911"/>
                    <a:pt x="12038" y="130171"/>
                    <a:pt x="18289" y="117050"/>
                  </a:cubicBezTo>
                  <a:cubicBezTo>
                    <a:pt x="20872" y="111621"/>
                    <a:pt x="22992" y="106787"/>
                    <a:pt x="20587" y="101024"/>
                  </a:cubicBezTo>
                  <a:cubicBezTo>
                    <a:pt x="18741" y="96607"/>
                    <a:pt x="14824" y="93226"/>
                    <a:pt x="11621" y="89416"/>
                  </a:cubicBezTo>
                  <a:cubicBezTo>
                    <a:pt x="8835" y="86118"/>
                    <a:pt x="6668" y="83344"/>
                    <a:pt x="8133" y="79331"/>
                  </a:cubicBezTo>
                  <a:cubicBezTo>
                    <a:pt x="9097" y="76652"/>
                    <a:pt x="12038" y="74342"/>
                    <a:pt x="13121" y="71580"/>
                  </a:cubicBezTo>
                  <a:cubicBezTo>
                    <a:pt x="14264" y="68699"/>
                    <a:pt x="14610" y="65687"/>
                    <a:pt x="14574" y="62698"/>
                  </a:cubicBezTo>
                  <a:cubicBezTo>
                    <a:pt x="14467" y="52018"/>
                    <a:pt x="10954" y="42017"/>
                    <a:pt x="12276" y="31254"/>
                  </a:cubicBezTo>
                  <a:cubicBezTo>
                    <a:pt x="13574" y="20705"/>
                    <a:pt x="15288" y="10489"/>
                    <a:pt x="14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7890011" y="-162672"/>
              <a:ext cx="848740" cy="5431178"/>
            </a:xfrm>
            <a:custGeom>
              <a:avLst/>
              <a:gdLst/>
              <a:ahLst/>
              <a:cxnLst/>
              <a:rect l="l" t="t" r="r" b="b"/>
              <a:pathLst>
                <a:path w="23802" h="160496" extrusionOk="0">
                  <a:moveTo>
                    <a:pt x="7061" y="0"/>
                  </a:moveTo>
                  <a:cubicBezTo>
                    <a:pt x="8073" y="10751"/>
                    <a:pt x="11681" y="21598"/>
                    <a:pt x="9740" y="32313"/>
                  </a:cubicBezTo>
                  <a:cubicBezTo>
                    <a:pt x="7882" y="42600"/>
                    <a:pt x="9299" y="52411"/>
                    <a:pt x="8430" y="62698"/>
                  </a:cubicBezTo>
                  <a:cubicBezTo>
                    <a:pt x="8180" y="65687"/>
                    <a:pt x="7609" y="68675"/>
                    <a:pt x="6394" y="71521"/>
                  </a:cubicBezTo>
                  <a:cubicBezTo>
                    <a:pt x="5263" y="74223"/>
                    <a:pt x="2394" y="76664"/>
                    <a:pt x="1453" y="79307"/>
                  </a:cubicBezTo>
                  <a:cubicBezTo>
                    <a:pt x="0" y="83427"/>
                    <a:pt x="2298" y="86296"/>
                    <a:pt x="5108" y="89701"/>
                  </a:cubicBezTo>
                  <a:cubicBezTo>
                    <a:pt x="13419" y="99727"/>
                    <a:pt x="18229" y="106108"/>
                    <a:pt x="12181" y="118026"/>
                  </a:cubicBezTo>
                  <a:cubicBezTo>
                    <a:pt x="7692" y="126897"/>
                    <a:pt x="4727" y="136481"/>
                    <a:pt x="5739" y="146066"/>
                  </a:cubicBezTo>
                  <a:cubicBezTo>
                    <a:pt x="6239" y="150899"/>
                    <a:pt x="7597" y="155698"/>
                    <a:pt x="8954" y="160496"/>
                  </a:cubicBezTo>
                  <a:lnTo>
                    <a:pt x="14407" y="160496"/>
                  </a:lnTo>
                  <a:cubicBezTo>
                    <a:pt x="12073" y="145804"/>
                    <a:pt x="10097" y="129849"/>
                    <a:pt x="17753" y="116669"/>
                  </a:cubicBezTo>
                  <a:cubicBezTo>
                    <a:pt x="20955" y="111133"/>
                    <a:pt x="23801" y="106025"/>
                    <a:pt x="20789" y="99977"/>
                  </a:cubicBezTo>
                  <a:cubicBezTo>
                    <a:pt x="18515" y="95416"/>
                    <a:pt x="13847" y="92297"/>
                    <a:pt x="9895" y="88654"/>
                  </a:cubicBezTo>
                  <a:cubicBezTo>
                    <a:pt x="6620" y="85630"/>
                    <a:pt x="3977" y="83320"/>
                    <a:pt x="5823" y="79307"/>
                  </a:cubicBezTo>
                  <a:cubicBezTo>
                    <a:pt x="7013" y="76700"/>
                    <a:pt x="10573" y="74414"/>
                    <a:pt x="12026" y="71723"/>
                  </a:cubicBezTo>
                  <a:cubicBezTo>
                    <a:pt x="13514" y="68985"/>
                    <a:pt x="14252" y="66044"/>
                    <a:pt x="14526" y="63091"/>
                  </a:cubicBezTo>
                  <a:cubicBezTo>
                    <a:pt x="15491" y="52816"/>
                    <a:pt x="12026" y="42600"/>
                    <a:pt x="12609" y="32266"/>
                  </a:cubicBezTo>
                  <a:cubicBezTo>
                    <a:pt x="13228" y="21515"/>
                    <a:pt x="12347" y="10751"/>
                    <a:pt x="12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8875821" y="-162672"/>
              <a:ext cx="925990" cy="5431185"/>
            </a:xfrm>
            <a:custGeom>
              <a:avLst/>
              <a:gdLst/>
              <a:ahLst/>
              <a:cxnLst/>
              <a:rect l="l" t="t" r="r" b="b"/>
              <a:pathLst>
                <a:path w="25969" h="160496" extrusionOk="0">
                  <a:moveTo>
                    <a:pt x="18503" y="0"/>
                  </a:moveTo>
                  <a:cubicBezTo>
                    <a:pt x="22063" y="9192"/>
                    <a:pt x="15217" y="15300"/>
                    <a:pt x="8621" y="24205"/>
                  </a:cubicBezTo>
                  <a:cubicBezTo>
                    <a:pt x="1" y="35850"/>
                    <a:pt x="5704" y="47244"/>
                    <a:pt x="10728" y="59114"/>
                  </a:cubicBezTo>
                  <a:cubicBezTo>
                    <a:pt x="18634" y="77843"/>
                    <a:pt x="16848" y="98834"/>
                    <a:pt x="16086" y="118407"/>
                  </a:cubicBezTo>
                  <a:cubicBezTo>
                    <a:pt x="15717" y="127956"/>
                    <a:pt x="12693" y="137112"/>
                    <a:pt x="10657" y="146482"/>
                  </a:cubicBezTo>
                  <a:cubicBezTo>
                    <a:pt x="9609" y="151269"/>
                    <a:pt x="9288" y="155888"/>
                    <a:pt x="9407" y="160496"/>
                  </a:cubicBezTo>
                  <a:lnTo>
                    <a:pt x="15788" y="160496"/>
                  </a:lnTo>
                  <a:cubicBezTo>
                    <a:pt x="15646" y="156067"/>
                    <a:pt x="15788" y="151614"/>
                    <a:pt x="16443" y="147078"/>
                  </a:cubicBezTo>
                  <a:cubicBezTo>
                    <a:pt x="17741" y="138160"/>
                    <a:pt x="19825" y="129218"/>
                    <a:pt x="20313" y="120241"/>
                  </a:cubicBezTo>
                  <a:cubicBezTo>
                    <a:pt x="21396" y="100381"/>
                    <a:pt x="25968" y="78819"/>
                    <a:pt x="16991" y="59817"/>
                  </a:cubicBezTo>
                  <a:cubicBezTo>
                    <a:pt x="11478" y="48113"/>
                    <a:pt x="4799" y="37016"/>
                    <a:pt x="12621" y="25003"/>
                  </a:cubicBezTo>
                  <a:cubicBezTo>
                    <a:pt x="18539" y="15931"/>
                    <a:pt x="25909" y="9418"/>
                    <a:pt x="23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>
            <a:spLocks noGrp="1"/>
          </p:cNvSpPr>
          <p:nvPr>
            <p:ph type="subTitle" idx="1"/>
          </p:nvPr>
        </p:nvSpPr>
        <p:spPr>
          <a:xfrm>
            <a:off x="4181075" y="1453875"/>
            <a:ext cx="3937800" cy="16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14"/>
          <p:cNvSpPr txBox="1">
            <a:spLocks noGrp="1"/>
          </p:cNvSpPr>
          <p:nvPr>
            <p:ph type="title"/>
          </p:nvPr>
        </p:nvSpPr>
        <p:spPr>
          <a:xfrm>
            <a:off x="5229600" y="3150680"/>
            <a:ext cx="2889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6" name="Google Shape;166;p14"/>
          <p:cNvSpPr/>
          <p:nvPr/>
        </p:nvSpPr>
        <p:spPr>
          <a:xfrm>
            <a:off x="8341500" y="1309125"/>
            <a:ext cx="82500" cy="2454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" name="Google Shape;167;p14"/>
          <p:cNvGrpSpPr/>
          <p:nvPr/>
        </p:nvGrpSpPr>
        <p:grpSpPr>
          <a:xfrm>
            <a:off x="-461340" y="-162672"/>
            <a:ext cx="3108230" cy="5431178"/>
            <a:chOff x="-461340" y="-162672"/>
            <a:chExt cx="3108230" cy="5431178"/>
          </a:xfrm>
        </p:grpSpPr>
        <p:sp>
          <p:nvSpPr>
            <p:cNvPr id="168" name="Google Shape;168;p14"/>
            <p:cNvSpPr/>
            <p:nvPr/>
          </p:nvSpPr>
          <p:spPr>
            <a:xfrm>
              <a:off x="2212108" y="-162672"/>
              <a:ext cx="434782" cy="5431178"/>
            </a:xfrm>
            <a:custGeom>
              <a:avLst/>
              <a:gdLst/>
              <a:ahLst/>
              <a:cxnLst/>
              <a:rect l="l" t="t" r="r" b="b"/>
              <a:pathLst>
                <a:path w="12193" h="160496" extrusionOk="0">
                  <a:moveTo>
                    <a:pt x="1417" y="0"/>
                  </a:moveTo>
                  <a:cubicBezTo>
                    <a:pt x="1274" y="10775"/>
                    <a:pt x="12" y="21515"/>
                    <a:pt x="0" y="32290"/>
                  </a:cubicBezTo>
                  <a:cubicBezTo>
                    <a:pt x="0" y="42303"/>
                    <a:pt x="941" y="51983"/>
                    <a:pt x="2131" y="61936"/>
                  </a:cubicBezTo>
                  <a:cubicBezTo>
                    <a:pt x="2179" y="62401"/>
                    <a:pt x="2227" y="62865"/>
                    <a:pt x="2274" y="63341"/>
                  </a:cubicBezTo>
                  <a:lnTo>
                    <a:pt x="2274" y="91059"/>
                  </a:lnTo>
                  <a:cubicBezTo>
                    <a:pt x="1703" y="100000"/>
                    <a:pt x="917" y="108942"/>
                    <a:pt x="941" y="117907"/>
                  </a:cubicBezTo>
                  <a:cubicBezTo>
                    <a:pt x="965" y="127849"/>
                    <a:pt x="1762" y="137731"/>
                    <a:pt x="2274" y="147613"/>
                  </a:cubicBezTo>
                  <a:lnTo>
                    <a:pt x="2274" y="160496"/>
                  </a:lnTo>
                  <a:lnTo>
                    <a:pt x="5941" y="160496"/>
                  </a:lnTo>
                  <a:cubicBezTo>
                    <a:pt x="5787" y="156769"/>
                    <a:pt x="5894" y="153031"/>
                    <a:pt x="6275" y="149328"/>
                  </a:cubicBezTo>
                  <a:cubicBezTo>
                    <a:pt x="7322" y="139458"/>
                    <a:pt x="9561" y="129659"/>
                    <a:pt x="9692" y="119741"/>
                  </a:cubicBezTo>
                  <a:cubicBezTo>
                    <a:pt x="9930" y="100643"/>
                    <a:pt x="679" y="82617"/>
                    <a:pt x="6382" y="63496"/>
                  </a:cubicBezTo>
                  <a:cubicBezTo>
                    <a:pt x="9132" y="54257"/>
                    <a:pt x="12192" y="45720"/>
                    <a:pt x="11525" y="36112"/>
                  </a:cubicBezTo>
                  <a:cubicBezTo>
                    <a:pt x="10680" y="23979"/>
                    <a:pt x="7025" y="12109"/>
                    <a:pt x="5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1042871" y="-162672"/>
              <a:ext cx="1214273" cy="5431178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7" y="0"/>
                  </a:moveTo>
                  <a:cubicBezTo>
                    <a:pt x="12335" y="11275"/>
                    <a:pt x="4644" y="21395"/>
                    <a:pt x="2346" y="32802"/>
                  </a:cubicBezTo>
                  <a:cubicBezTo>
                    <a:pt x="0" y="44386"/>
                    <a:pt x="12430" y="51221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694" y="79748"/>
                    <a:pt x="26242" y="85368"/>
                    <a:pt x="23325" y="90440"/>
                  </a:cubicBezTo>
                  <a:cubicBezTo>
                    <a:pt x="17753" y="100143"/>
                    <a:pt x="7394" y="111954"/>
                    <a:pt x="8525" y="123015"/>
                  </a:cubicBezTo>
                  <a:cubicBezTo>
                    <a:pt x="9561" y="133278"/>
                    <a:pt x="21396" y="140041"/>
                    <a:pt x="27027" y="148709"/>
                  </a:cubicBezTo>
                  <a:cubicBezTo>
                    <a:pt x="29766" y="152924"/>
                    <a:pt x="30409" y="156793"/>
                    <a:pt x="29623" y="160496"/>
                  </a:cubicBezTo>
                  <a:lnTo>
                    <a:pt x="31528" y="160496"/>
                  </a:lnTo>
                  <a:cubicBezTo>
                    <a:pt x="32100" y="156650"/>
                    <a:pt x="31647" y="152685"/>
                    <a:pt x="29790" y="148411"/>
                  </a:cubicBezTo>
                  <a:cubicBezTo>
                    <a:pt x="25658" y="138946"/>
                    <a:pt x="16967" y="130778"/>
                    <a:pt x="16348" y="120479"/>
                  </a:cubicBezTo>
                  <a:cubicBezTo>
                    <a:pt x="15728" y="110085"/>
                    <a:pt x="22682" y="99917"/>
                    <a:pt x="27087" y="90380"/>
                  </a:cubicBezTo>
                  <a:cubicBezTo>
                    <a:pt x="32290" y="79105"/>
                    <a:pt x="34052" y="70259"/>
                    <a:pt x="25384" y="59793"/>
                  </a:cubicBezTo>
                  <a:cubicBezTo>
                    <a:pt x="18181" y="51102"/>
                    <a:pt x="9394" y="43672"/>
                    <a:pt x="11037" y="32659"/>
                  </a:cubicBezTo>
                  <a:cubicBezTo>
                    <a:pt x="12692" y="21491"/>
                    <a:pt x="18574" y="11085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1647423" y="-162672"/>
              <a:ext cx="726039" cy="5431178"/>
            </a:xfrm>
            <a:custGeom>
              <a:avLst/>
              <a:gdLst/>
              <a:ahLst/>
              <a:cxnLst/>
              <a:rect l="l" t="t" r="r" b="b"/>
              <a:pathLst>
                <a:path w="20361" h="160496" extrusionOk="0">
                  <a:moveTo>
                    <a:pt x="7883" y="0"/>
                  </a:moveTo>
                  <a:cubicBezTo>
                    <a:pt x="6490" y="10966"/>
                    <a:pt x="2096" y="21526"/>
                    <a:pt x="1037" y="32540"/>
                  </a:cubicBezTo>
                  <a:cubicBezTo>
                    <a:pt x="1" y="43196"/>
                    <a:pt x="5990" y="51078"/>
                    <a:pt x="11276" y="60519"/>
                  </a:cubicBezTo>
                  <a:cubicBezTo>
                    <a:pt x="17039" y="70830"/>
                    <a:pt x="16348" y="79915"/>
                    <a:pt x="12562" y="90583"/>
                  </a:cubicBezTo>
                  <a:cubicBezTo>
                    <a:pt x="9264" y="99893"/>
                    <a:pt x="4751" y="109132"/>
                    <a:pt x="5085" y="118931"/>
                  </a:cubicBezTo>
                  <a:cubicBezTo>
                    <a:pt x="5442" y="129290"/>
                    <a:pt x="11609" y="138362"/>
                    <a:pt x="14479" y="148304"/>
                  </a:cubicBezTo>
                  <a:cubicBezTo>
                    <a:pt x="15634" y="152257"/>
                    <a:pt x="16015" y="156388"/>
                    <a:pt x="15598" y="160496"/>
                  </a:cubicBezTo>
                  <a:lnTo>
                    <a:pt x="17062" y="160496"/>
                  </a:lnTo>
                  <a:cubicBezTo>
                    <a:pt x="17277" y="156448"/>
                    <a:pt x="17110" y="152388"/>
                    <a:pt x="16550" y="148375"/>
                  </a:cubicBezTo>
                  <a:cubicBezTo>
                    <a:pt x="15122" y="138124"/>
                    <a:pt x="11800" y="128218"/>
                    <a:pt x="11824" y="117836"/>
                  </a:cubicBezTo>
                  <a:cubicBezTo>
                    <a:pt x="11871" y="98679"/>
                    <a:pt x="20360" y="80569"/>
                    <a:pt x="14884" y="61388"/>
                  </a:cubicBezTo>
                  <a:cubicBezTo>
                    <a:pt x="12074" y="51530"/>
                    <a:pt x="9252" y="42577"/>
                    <a:pt x="9597" y="32385"/>
                  </a:cubicBezTo>
                  <a:cubicBezTo>
                    <a:pt x="9966" y="21538"/>
                    <a:pt x="12526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-461340" y="-162672"/>
              <a:ext cx="797784" cy="5431178"/>
            </a:xfrm>
            <a:custGeom>
              <a:avLst/>
              <a:gdLst/>
              <a:ahLst/>
              <a:cxnLst/>
              <a:rect l="l" t="t" r="r" b="b"/>
              <a:pathLst>
                <a:path w="22373" h="160496" extrusionOk="0">
                  <a:moveTo>
                    <a:pt x="13740" y="0"/>
                  </a:moveTo>
                  <a:cubicBezTo>
                    <a:pt x="15955" y="9632"/>
                    <a:pt x="10561" y="17193"/>
                    <a:pt x="5906" y="26753"/>
                  </a:cubicBezTo>
                  <a:cubicBezTo>
                    <a:pt x="0" y="38886"/>
                    <a:pt x="6870" y="50482"/>
                    <a:pt x="10145" y="62472"/>
                  </a:cubicBezTo>
                  <a:cubicBezTo>
                    <a:pt x="12907" y="72557"/>
                    <a:pt x="8894" y="82034"/>
                    <a:pt x="11657" y="92083"/>
                  </a:cubicBezTo>
                  <a:cubicBezTo>
                    <a:pt x="14252" y="101548"/>
                    <a:pt x="15943" y="109347"/>
                    <a:pt x="13443" y="119003"/>
                  </a:cubicBezTo>
                  <a:cubicBezTo>
                    <a:pt x="10847" y="129028"/>
                    <a:pt x="8513" y="139196"/>
                    <a:pt x="7144" y="149376"/>
                  </a:cubicBezTo>
                  <a:cubicBezTo>
                    <a:pt x="6656" y="153055"/>
                    <a:pt x="6466" y="156781"/>
                    <a:pt x="6597" y="160496"/>
                  </a:cubicBezTo>
                  <a:lnTo>
                    <a:pt x="10633" y="160496"/>
                  </a:lnTo>
                  <a:cubicBezTo>
                    <a:pt x="10537" y="156293"/>
                    <a:pt x="10883" y="152090"/>
                    <a:pt x="11669" y="147971"/>
                  </a:cubicBezTo>
                  <a:cubicBezTo>
                    <a:pt x="13550" y="138017"/>
                    <a:pt x="16514" y="128242"/>
                    <a:pt x="17872" y="118241"/>
                  </a:cubicBezTo>
                  <a:cubicBezTo>
                    <a:pt x="19074" y="109359"/>
                    <a:pt x="18038" y="100822"/>
                    <a:pt x="17193" y="91964"/>
                  </a:cubicBezTo>
                  <a:cubicBezTo>
                    <a:pt x="16181" y="81260"/>
                    <a:pt x="17800" y="71556"/>
                    <a:pt x="13859" y="61043"/>
                  </a:cubicBezTo>
                  <a:cubicBezTo>
                    <a:pt x="9406" y="49197"/>
                    <a:pt x="2263" y="37147"/>
                    <a:pt x="9883" y="25241"/>
                  </a:cubicBezTo>
                  <a:cubicBezTo>
                    <a:pt x="15764" y="16061"/>
                    <a:pt x="22372" y="9430"/>
                    <a:pt x="19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336408" y="-162672"/>
              <a:ext cx="1344177" cy="5431178"/>
            </a:xfrm>
            <a:custGeom>
              <a:avLst/>
              <a:gdLst/>
              <a:ahLst/>
              <a:cxnLst/>
              <a:rect l="l" t="t" r="r" b="b"/>
              <a:pathLst>
                <a:path w="37696" h="160496" extrusionOk="0">
                  <a:moveTo>
                    <a:pt x="17883" y="0"/>
                  </a:moveTo>
                  <a:cubicBezTo>
                    <a:pt x="17788" y="10942"/>
                    <a:pt x="8859" y="19431"/>
                    <a:pt x="4632" y="30004"/>
                  </a:cubicBezTo>
                  <a:cubicBezTo>
                    <a:pt x="0" y="41577"/>
                    <a:pt x="10716" y="49673"/>
                    <a:pt x="19003" y="58376"/>
                  </a:cubicBezTo>
                  <a:cubicBezTo>
                    <a:pt x="23587" y="63186"/>
                    <a:pt x="28182" y="68449"/>
                    <a:pt x="28016" y="74652"/>
                  </a:cubicBezTo>
                  <a:cubicBezTo>
                    <a:pt x="27861" y="80153"/>
                    <a:pt x="25349" y="85737"/>
                    <a:pt x="23098" y="90892"/>
                  </a:cubicBezTo>
                  <a:cubicBezTo>
                    <a:pt x="18598" y="101239"/>
                    <a:pt x="10764" y="112609"/>
                    <a:pt x="10966" y="123765"/>
                  </a:cubicBezTo>
                  <a:cubicBezTo>
                    <a:pt x="11109" y="132552"/>
                    <a:pt x="18241" y="139565"/>
                    <a:pt x="22265" y="147423"/>
                  </a:cubicBezTo>
                  <a:cubicBezTo>
                    <a:pt x="24539" y="151876"/>
                    <a:pt x="25122" y="156186"/>
                    <a:pt x="24670" y="160496"/>
                  </a:cubicBezTo>
                  <a:lnTo>
                    <a:pt x="35231" y="160496"/>
                  </a:lnTo>
                  <a:cubicBezTo>
                    <a:pt x="35921" y="156876"/>
                    <a:pt x="35267" y="153162"/>
                    <a:pt x="32433" y="149268"/>
                  </a:cubicBezTo>
                  <a:cubicBezTo>
                    <a:pt x="26849" y="141577"/>
                    <a:pt x="15383" y="135671"/>
                    <a:pt x="14062" y="126361"/>
                  </a:cubicBezTo>
                  <a:cubicBezTo>
                    <a:pt x="12454" y="115002"/>
                    <a:pt x="23932" y="101798"/>
                    <a:pt x="29516" y="91797"/>
                  </a:cubicBezTo>
                  <a:cubicBezTo>
                    <a:pt x="32588" y="86308"/>
                    <a:pt x="36064" y="80379"/>
                    <a:pt x="36862" y="74342"/>
                  </a:cubicBezTo>
                  <a:cubicBezTo>
                    <a:pt x="37695" y="68068"/>
                    <a:pt x="32647" y="63127"/>
                    <a:pt x="27420" y="58745"/>
                  </a:cubicBezTo>
                  <a:cubicBezTo>
                    <a:pt x="18157" y="50971"/>
                    <a:pt x="4703" y="43827"/>
                    <a:pt x="8370" y="31956"/>
                  </a:cubicBezTo>
                  <a:cubicBezTo>
                    <a:pt x="11859" y="20693"/>
                    <a:pt x="21182" y="11442"/>
                    <a:pt x="22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-268179" y="-162672"/>
              <a:ext cx="926011" cy="5431178"/>
            </a:xfrm>
            <a:custGeom>
              <a:avLst/>
              <a:gdLst/>
              <a:ahLst/>
              <a:cxnLst/>
              <a:rect l="l" t="t" r="r" b="b"/>
              <a:pathLst>
                <a:path w="25969" h="160496" extrusionOk="0">
                  <a:moveTo>
                    <a:pt x="18503" y="0"/>
                  </a:moveTo>
                  <a:cubicBezTo>
                    <a:pt x="22063" y="9192"/>
                    <a:pt x="15217" y="15300"/>
                    <a:pt x="8621" y="24205"/>
                  </a:cubicBezTo>
                  <a:cubicBezTo>
                    <a:pt x="1" y="35850"/>
                    <a:pt x="5704" y="47244"/>
                    <a:pt x="10728" y="59114"/>
                  </a:cubicBezTo>
                  <a:cubicBezTo>
                    <a:pt x="18634" y="77843"/>
                    <a:pt x="16848" y="98834"/>
                    <a:pt x="16086" y="118407"/>
                  </a:cubicBezTo>
                  <a:cubicBezTo>
                    <a:pt x="15717" y="127956"/>
                    <a:pt x="12693" y="137112"/>
                    <a:pt x="10657" y="146482"/>
                  </a:cubicBezTo>
                  <a:cubicBezTo>
                    <a:pt x="9609" y="151269"/>
                    <a:pt x="9288" y="155888"/>
                    <a:pt x="9407" y="160496"/>
                  </a:cubicBezTo>
                  <a:lnTo>
                    <a:pt x="15788" y="160496"/>
                  </a:lnTo>
                  <a:cubicBezTo>
                    <a:pt x="15646" y="156067"/>
                    <a:pt x="15788" y="151614"/>
                    <a:pt x="16443" y="147078"/>
                  </a:cubicBezTo>
                  <a:cubicBezTo>
                    <a:pt x="17741" y="138160"/>
                    <a:pt x="19825" y="129218"/>
                    <a:pt x="20313" y="120241"/>
                  </a:cubicBezTo>
                  <a:cubicBezTo>
                    <a:pt x="21396" y="100381"/>
                    <a:pt x="25968" y="78819"/>
                    <a:pt x="16991" y="59817"/>
                  </a:cubicBezTo>
                  <a:cubicBezTo>
                    <a:pt x="11478" y="48113"/>
                    <a:pt x="4799" y="37016"/>
                    <a:pt x="12621" y="25003"/>
                  </a:cubicBezTo>
                  <a:cubicBezTo>
                    <a:pt x="18539" y="15931"/>
                    <a:pt x="25909" y="9418"/>
                    <a:pt x="23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629341" y="-162672"/>
              <a:ext cx="1433358" cy="5431178"/>
            </a:xfrm>
            <a:custGeom>
              <a:avLst/>
              <a:gdLst/>
              <a:ahLst/>
              <a:cxnLst/>
              <a:rect l="l" t="t" r="r" b="b"/>
              <a:pathLst>
                <a:path w="40197" h="160496" extrusionOk="0">
                  <a:moveTo>
                    <a:pt x="17681" y="0"/>
                  </a:moveTo>
                  <a:cubicBezTo>
                    <a:pt x="15383" y="11525"/>
                    <a:pt x="6037" y="21122"/>
                    <a:pt x="3096" y="32659"/>
                  </a:cubicBezTo>
                  <a:cubicBezTo>
                    <a:pt x="1" y="44767"/>
                    <a:pt x="14205" y="51209"/>
                    <a:pt x="24063" y="58591"/>
                  </a:cubicBezTo>
                  <a:cubicBezTo>
                    <a:pt x="29564" y="62710"/>
                    <a:pt x="34826" y="67461"/>
                    <a:pt x="33933" y="73759"/>
                  </a:cubicBezTo>
                  <a:cubicBezTo>
                    <a:pt x="33052" y="79903"/>
                    <a:pt x="29099" y="85927"/>
                    <a:pt x="25718" y="91428"/>
                  </a:cubicBezTo>
                  <a:cubicBezTo>
                    <a:pt x="19622" y="101310"/>
                    <a:pt x="6573" y="115002"/>
                    <a:pt x="8359" y="126551"/>
                  </a:cubicBezTo>
                  <a:cubicBezTo>
                    <a:pt x="9883" y="136362"/>
                    <a:pt x="23361" y="141708"/>
                    <a:pt x="29814" y="149364"/>
                  </a:cubicBezTo>
                  <a:cubicBezTo>
                    <a:pt x="33100" y="153269"/>
                    <a:pt x="33874" y="156960"/>
                    <a:pt x="33088" y="160496"/>
                  </a:cubicBezTo>
                  <a:lnTo>
                    <a:pt x="38863" y="160496"/>
                  </a:lnTo>
                  <a:cubicBezTo>
                    <a:pt x="39708" y="156876"/>
                    <a:pt x="38958" y="153078"/>
                    <a:pt x="35719" y="149018"/>
                  </a:cubicBezTo>
                  <a:cubicBezTo>
                    <a:pt x="29219" y="140898"/>
                    <a:pt x="15562" y="135255"/>
                    <a:pt x="14229" y="124992"/>
                  </a:cubicBezTo>
                  <a:cubicBezTo>
                    <a:pt x="12728" y="113502"/>
                    <a:pt x="25242" y="100572"/>
                    <a:pt x="31397" y="90761"/>
                  </a:cubicBezTo>
                  <a:cubicBezTo>
                    <a:pt x="34719" y="85475"/>
                    <a:pt x="38767" y="79569"/>
                    <a:pt x="39470" y="73616"/>
                  </a:cubicBezTo>
                  <a:cubicBezTo>
                    <a:pt x="40196" y="67389"/>
                    <a:pt x="35172" y="62686"/>
                    <a:pt x="29695" y="58591"/>
                  </a:cubicBezTo>
                  <a:cubicBezTo>
                    <a:pt x="19872" y="51256"/>
                    <a:pt x="5787" y="44922"/>
                    <a:pt x="8383" y="32861"/>
                  </a:cubicBezTo>
                  <a:cubicBezTo>
                    <a:pt x="10883" y="21312"/>
                    <a:pt x="19658" y="11394"/>
                    <a:pt x="22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31565" y="-162672"/>
              <a:ext cx="1048284" cy="5431178"/>
            </a:xfrm>
            <a:custGeom>
              <a:avLst/>
              <a:gdLst/>
              <a:ahLst/>
              <a:cxnLst/>
              <a:rect l="l" t="t" r="r" b="b"/>
              <a:pathLst>
                <a:path w="29398" h="160496" extrusionOk="0">
                  <a:moveTo>
                    <a:pt x="18217" y="0"/>
                  </a:moveTo>
                  <a:cubicBezTo>
                    <a:pt x="20265" y="9823"/>
                    <a:pt x="12383" y="16847"/>
                    <a:pt x="7001" y="26277"/>
                  </a:cubicBezTo>
                  <a:cubicBezTo>
                    <a:pt x="1" y="38552"/>
                    <a:pt x="8299" y="49125"/>
                    <a:pt x="14598" y="60412"/>
                  </a:cubicBezTo>
                  <a:cubicBezTo>
                    <a:pt x="25397" y="79784"/>
                    <a:pt x="15431" y="100060"/>
                    <a:pt x="14669" y="120205"/>
                  </a:cubicBezTo>
                  <a:cubicBezTo>
                    <a:pt x="14157" y="133647"/>
                    <a:pt x="14276" y="147066"/>
                    <a:pt x="14395" y="160496"/>
                  </a:cubicBezTo>
                  <a:lnTo>
                    <a:pt x="24897" y="160496"/>
                  </a:lnTo>
                  <a:cubicBezTo>
                    <a:pt x="25099" y="155983"/>
                    <a:pt x="24778" y="151459"/>
                    <a:pt x="23587" y="146982"/>
                  </a:cubicBezTo>
                  <a:cubicBezTo>
                    <a:pt x="21384" y="138672"/>
                    <a:pt x="17419" y="130873"/>
                    <a:pt x="17539" y="122265"/>
                  </a:cubicBezTo>
                  <a:cubicBezTo>
                    <a:pt x="17669" y="111633"/>
                    <a:pt x="22658" y="101417"/>
                    <a:pt x="26028" y="91214"/>
                  </a:cubicBezTo>
                  <a:cubicBezTo>
                    <a:pt x="27683" y="86189"/>
                    <a:pt x="29338" y="80974"/>
                    <a:pt x="29361" y="75771"/>
                  </a:cubicBezTo>
                  <a:cubicBezTo>
                    <a:pt x="29397" y="69401"/>
                    <a:pt x="25670" y="63925"/>
                    <a:pt x="21551" y="58579"/>
                  </a:cubicBezTo>
                  <a:cubicBezTo>
                    <a:pt x="14264" y="49077"/>
                    <a:pt x="5132" y="40124"/>
                    <a:pt x="10395" y="28670"/>
                  </a:cubicBezTo>
                  <a:cubicBezTo>
                    <a:pt x="15062" y="18490"/>
                    <a:pt x="23777" y="10585"/>
                    <a:pt x="22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>
            <a:spLocks noGrp="1"/>
          </p:cNvSpPr>
          <p:nvPr>
            <p:ph type="title"/>
          </p:nvPr>
        </p:nvSpPr>
        <p:spPr>
          <a:xfrm>
            <a:off x="1024800" y="2104650"/>
            <a:ext cx="26466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subTitle" idx="1"/>
          </p:nvPr>
        </p:nvSpPr>
        <p:spPr>
          <a:xfrm>
            <a:off x="5163150" y="62970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title" idx="2" hasCustomPrompt="1"/>
          </p:nvPr>
        </p:nvSpPr>
        <p:spPr>
          <a:xfrm>
            <a:off x="4581007" y="62520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0" name="Google Shape;180;p15"/>
          <p:cNvSpPr txBox="1">
            <a:spLocks noGrp="1"/>
          </p:cNvSpPr>
          <p:nvPr>
            <p:ph type="title" idx="3" hasCustomPrompt="1"/>
          </p:nvPr>
        </p:nvSpPr>
        <p:spPr>
          <a:xfrm>
            <a:off x="4581007" y="220115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15"/>
          <p:cNvSpPr txBox="1">
            <a:spLocks noGrp="1"/>
          </p:cNvSpPr>
          <p:nvPr>
            <p:ph type="title" idx="4" hasCustomPrompt="1"/>
          </p:nvPr>
        </p:nvSpPr>
        <p:spPr>
          <a:xfrm>
            <a:off x="4581007" y="377710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p15"/>
          <p:cNvSpPr txBox="1">
            <a:spLocks noGrp="1"/>
          </p:cNvSpPr>
          <p:nvPr>
            <p:ph type="subTitle" idx="5"/>
          </p:nvPr>
        </p:nvSpPr>
        <p:spPr>
          <a:xfrm>
            <a:off x="5163150" y="98620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5"/>
          <p:cNvSpPr txBox="1">
            <a:spLocks noGrp="1"/>
          </p:cNvSpPr>
          <p:nvPr>
            <p:ph type="subTitle" idx="6"/>
          </p:nvPr>
        </p:nvSpPr>
        <p:spPr>
          <a:xfrm>
            <a:off x="5163150" y="220565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84" name="Google Shape;184;p15"/>
          <p:cNvSpPr txBox="1">
            <a:spLocks noGrp="1"/>
          </p:cNvSpPr>
          <p:nvPr>
            <p:ph type="subTitle" idx="7"/>
          </p:nvPr>
        </p:nvSpPr>
        <p:spPr>
          <a:xfrm>
            <a:off x="5163150" y="2560925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5"/>
          <p:cNvSpPr txBox="1">
            <a:spLocks noGrp="1"/>
          </p:cNvSpPr>
          <p:nvPr>
            <p:ph type="subTitle" idx="8"/>
          </p:nvPr>
        </p:nvSpPr>
        <p:spPr>
          <a:xfrm>
            <a:off x="5163150" y="378160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86" name="Google Shape;186;p15"/>
          <p:cNvSpPr txBox="1">
            <a:spLocks noGrp="1"/>
          </p:cNvSpPr>
          <p:nvPr>
            <p:ph type="subTitle" idx="9"/>
          </p:nvPr>
        </p:nvSpPr>
        <p:spPr>
          <a:xfrm>
            <a:off x="5163150" y="413565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7" name="Google Shape;187;p15"/>
          <p:cNvGrpSpPr/>
          <p:nvPr/>
        </p:nvGrpSpPr>
        <p:grpSpPr>
          <a:xfrm>
            <a:off x="0" y="3151304"/>
            <a:ext cx="1321312" cy="1994416"/>
            <a:chOff x="0" y="3151304"/>
            <a:chExt cx="1321312" cy="1994416"/>
          </a:xfrm>
        </p:grpSpPr>
        <p:sp>
          <p:nvSpPr>
            <p:cNvPr id="188" name="Google Shape;188;p15"/>
            <p:cNvSpPr/>
            <p:nvPr/>
          </p:nvSpPr>
          <p:spPr>
            <a:xfrm rot="10800000" flipH="1">
              <a:off x="0" y="3151304"/>
              <a:ext cx="1321312" cy="1994416"/>
            </a:xfrm>
            <a:custGeom>
              <a:avLst/>
              <a:gdLst/>
              <a:ahLst/>
              <a:cxnLst/>
              <a:rect l="l" t="t" r="r" b="b"/>
              <a:pathLst>
                <a:path w="41291" h="62272" extrusionOk="0">
                  <a:moveTo>
                    <a:pt x="27396" y="0"/>
                  </a:moveTo>
                  <a:cubicBezTo>
                    <a:pt x="31837" y="4286"/>
                    <a:pt x="36790" y="8620"/>
                    <a:pt x="36433" y="13621"/>
                  </a:cubicBezTo>
                  <a:cubicBezTo>
                    <a:pt x="35814" y="21800"/>
                    <a:pt x="21443" y="26110"/>
                    <a:pt x="17978" y="33004"/>
                  </a:cubicBezTo>
                  <a:cubicBezTo>
                    <a:pt x="14371" y="40160"/>
                    <a:pt x="19360" y="54245"/>
                    <a:pt x="13395" y="59388"/>
                  </a:cubicBezTo>
                  <a:cubicBezTo>
                    <a:pt x="11704" y="60845"/>
                    <a:pt x="9433" y="61327"/>
                    <a:pt x="6873" y="61327"/>
                  </a:cubicBezTo>
                  <a:cubicBezTo>
                    <a:pt x="4727" y="61327"/>
                    <a:pt x="2378" y="60988"/>
                    <a:pt x="0" y="60603"/>
                  </a:cubicBezTo>
                  <a:lnTo>
                    <a:pt x="0" y="61472"/>
                  </a:lnTo>
                  <a:cubicBezTo>
                    <a:pt x="3916" y="61602"/>
                    <a:pt x="8198" y="62272"/>
                    <a:pt x="12008" y="62272"/>
                  </a:cubicBezTo>
                  <a:cubicBezTo>
                    <a:pt x="15495" y="62272"/>
                    <a:pt x="18585" y="61711"/>
                    <a:pt x="20634" y="59662"/>
                  </a:cubicBezTo>
                  <a:cubicBezTo>
                    <a:pt x="26503" y="53792"/>
                    <a:pt x="20169" y="39386"/>
                    <a:pt x="23408" y="31599"/>
                  </a:cubicBezTo>
                  <a:cubicBezTo>
                    <a:pt x="26515" y="24086"/>
                    <a:pt x="41291" y="18443"/>
                    <a:pt x="41291" y="9811"/>
                  </a:cubicBezTo>
                  <a:cubicBezTo>
                    <a:pt x="41291" y="6120"/>
                    <a:pt x="38600" y="2977"/>
                    <a:pt x="35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 rot="10800000" flipH="1">
              <a:off x="0" y="3226120"/>
              <a:ext cx="1027200" cy="1919600"/>
            </a:xfrm>
            <a:custGeom>
              <a:avLst/>
              <a:gdLst/>
              <a:ahLst/>
              <a:cxnLst/>
              <a:rect l="l" t="t" r="r" b="b"/>
              <a:pathLst>
                <a:path w="32100" h="59936" extrusionOk="0">
                  <a:moveTo>
                    <a:pt x="15561" y="0"/>
                  </a:moveTo>
                  <a:cubicBezTo>
                    <a:pt x="18074" y="6298"/>
                    <a:pt x="27242" y="13049"/>
                    <a:pt x="25765" y="19574"/>
                  </a:cubicBezTo>
                  <a:cubicBezTo>
                    <a:pt x="24158" y="26729"/>
                    <a:pt x="10906" y="28658"/>
                    <a:pt x="6929" y="34302"/>
                  </a:cubicBezTo>
                  <a:cubicBezTo>
                    <a:pt x="2953" y="39957"/>
                    <a:pt x="5203" y="52375"/>
                    <a:pt x="0" y="56614"/>
                  </a:cubicBezTo>
                  <a:lnTo>
                    <a:pt x="0" y="59888"/>
                  </a:lnTo>
                  <a:cubicBezTo>
                    <a:pt x="416" y="59919"/>
                    <a:pt x="826" y="59936"/>
                    <a:pt x="1227" y="59936"/>
                  </a:cubicBezTo>
                  <a:cubicBezTo>
                    <a:pt x="3154" y="59936"/>
                    <a:pt x="4889" y="59552"/>
                    <a:pt x="6298" y="58507"/>
                  </a:cubicBezTo>
                  <a:cubicBezTo>
                    <a:pt x="12287" y="54054"/>
                    <a:pt x="8561" y="40410"/>
                    <a:pt x="12454" y="33909"/>
                  </a:cubicBezTo>
                  <a:cubicBezTo>
                    <a:pt x="16228" y="27634"/>
                    <a:pt x="30075" y="24574"/>
                    <a:pt x="31218" y="16883"/>
                  </a:cubicBezTo>
                  <a:cubicBezTo>
                    <a:pt x="32099" y="10966"/>
                    <a:pt x="24944" y="5465"/>
                    <a:pt x="20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 rot="10800000" flipH="1">
              <a:off x="0" y="3972745"/>
              <a:ext cx="707520" cy="1172975"/>
            </a:xfrm>
            <a:custGeom>
              <a:avLst/>
              <a:gdLst/>
              <a:ahLst/>
              <a:cxnLst/>
              <a:rect l="l" t="t" r="r" b="b"/>
              <a:pathLst>
                <a:path w="22110" h="36624" extrusionOk="0">
                  <a:moveTo>
                    <a:pt x="8263" y="0"/>
                  </a:moveTo>
                  <a:cubicBezTo>
                    <a:pt x="7930" y="1024"/>
                    <a:pt x="7763" y="2095"/>
                    <a:pt x="7763" y="3179"/>
                  </a:cubicBezTo>
                  <a:cubicBezTo>
                    <a:pt x="7894" y="9251"/>
                    <a:pt x="16633" y="17157"/>
                    <a:pt x="14311" y="23181"/>
                  </a:cubicBezTo>
                  <a:cubicBezTo>
                    <a:pt x="12525" y="27789"/>
                    <a:pt x="5215" y="28861"/>
                    <a:pt x="0" y="31075"/>
                  </a:cubicBezTo>
                  <a:lnTo>
                    <a:pt x="0" y="36624"/>
                  </a:lnTo>
                  <a:cubicBezTo>
                    <a:pt x="357" y="35742"/>
                    <a:pt x="845" y="34933"/>
                    <a:pt x="1429" y="34183"/>
                  </a:cubicBezTo>
                  <a:cubicBezTo>
                    <a:pt x="5548" y="29170"/>
                    <a:pt x="18098" y="28277"/>
                    <a:pt x="20110" y="21681"/>
                  </a:cubicBezTo>
                  <a:cubicBezTo>
                    <a:pt x="22110" y="15073"/>
                    <a:pt x="12168" y="7358"/>
                    <a:pt x="11537" y="893"/>
                  </a:cubicBezTo>
                  <a:cubicBezTo>
                    <a:pt x="11513" y="595"/>
                    <a:pt x="11501" y="298"/>
                    <a:pt x="1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 rot="10800000" flipH="1">
              <a:off x="0" y="4217947"/>
              <a:ext cx="352448" cy="927773"/>
            </a:xfrm>
            <a:custGeom>
              <a:avLst/>
              <a:gdLst/>
              <a:ahLst/>
              <a:cxnLst/>
              <a:rect l="l" t="t" r="r" b="b"/>
              <a:pathLst>
                <a:path w="11014" h="28968" extrusionOk="0">
                  <a:moveTo>
                    <a:pt x="2655" y="0"/>
                  </a:moveTo>
                  <a:cubicBezTo>
                    <a:pt x="1584" y="1560"/>
                    <a:pt x="583" y="3119"/>
                    <a:pt x="0" y="4632"/>
                  </a:cubicBezTo>
                  <a:lnTo>
                    <a:pt x="0" y="10430"/>
                  </a:lnTo>
                  <a:cubicBezTo>
                    <a:pt x="1357" y="15157"/>
                    <a:pt x="4679" y="20657"/>
                    <a:pt x="2560" y="24396"/>
                  </a:cubicBezTo>
                  <a:cubicBezTo>
                    <a:pt x="1988" y="25420"/>
                    <a:pt x="1095" y="26146"/>
                    <a:pt x="0" y="26718"/>
                  </a:cubicBezTo>
                  <a:lnTo>
                    <a:pt x="0" y="28968"/>
                  </a:lnTo>
                  <a:cubicBezTo>
                    <a:pt x="3655" y="28003"/>
                    <a:pt x="7132" y="26860"/>
                    <a:pt x="8442" y="24086"/>
                  </a:cubicBezTo>
                  <a:cubicBezTo>
                    <a:pt x="11013" y="18645"/>
                    <a:pt x="3441" y="10704"/>
                    <a:pt x="3727" y="5036"/>
                  </a:cubicBezTo>
                  <a:cubicBezTo>
                    <a:pt x="3810" y="3441"/>
                    <a:pt x="4501" y="1738"/>
                    <a:pt x="5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15"/>
          <p:cNvGrpSpPr/>
          <p:nvPr/>
        </p:nvGrpSpPr>
        <p:grpSpPr>
          <a:xfrm>
            <a:off x="8303436" y="-8"/>
            <a:ext cx="840553" cy="1363736"/>
            <a:chOff x="6741600" y="846675"/>
            <a:chExt cx="640275" cy="1047175"/>
          </a:xfrm>
        </p:grpSpPr>
        <p:sp>
          <p:nvSpPr>
            <p:cNvPr id="193" name="Google Shape;193;p15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16"/>
          <p:cNvGrpSpPr/>
          <p:nvPr/>
        </p:nvGrpSpPr>
        <p:grpSpPr>
          <a:xfrm flipH="1">
            <a:off x="-12" y="5"/>
            <a:ext cx="3611622" cy="4300445"/>
            <a:chOff x="5532213" y="-2195"/>
            <a:chExt cx="3611622" cy="4300445"/>
          </a:xfrm>
        </p:grpSpPr>
        <p:sp>
          <p:nvSpPr>
            <p:cNvPr id="197" name="Google Shape;197;p16"/>
            <p:cNvSpPr/>
            <p:nvPr/>
          </p:nvSpPr>
          <p:spPr>
            <a:xfrm rot="10800000" flipH="1">
              <a:off x="5532213" y="-1843"/>
              <a:ext cx="3611622" cy="4300093"/>
            </a:xfrm>
            <a:custGeom>
              <a:avLst/>
              <a:gdLst/>
              <a:ahLst/>
              <a:cxnLst/>
              <a:rect l="l" t="t" r="r" b="b"/>
              <a:pathLst>
                <a:path w="112872" h="134273" extrusionOk="0">
                  <a:moveTo>
                    <a:pt x="83885" y="0"/>
                  </a:moveTo>
                  <a:cubicBezTo>
                    <a:pt x="77646" y="0"/>
                    <a:pt x="71710" y="1067"/>
                    <a:pt x="66652" y="5185"/>
                  </a:cubicBezTo>
                  <a:cubicBezTo>
                    <a:pt x="54412" y="15138"/>
                    <a:pt x="60484" y="34284"/>
                    <a:pt x="50959" y="45023"/>
                  </a:cubicBezTo>
                  <a:cubicBezTo>
                    <a:pt x="38529" y="59060"/>
                    <a:pt x="6513" y="62478"/>
                    <a:pt x="3072" y="80432"/>
                  </a:cubicBezTo>
                  <a:cubicBezTo>
                    <a:pt x="1" y="96541"/>
                    <a:pt x="29814" y="106316"/>
                    <a:pt x="30195" y="124533"/>
                  </a:cubicBezTo>
                  <a:cubicBezTo>
                    <a:pt x="30266" y="127831"/>
                    <a:pt x="29588" y="131057"/>
                    <a:pt x="28528" y="134272"/>
                  </a:cubicBezTo>
                  <a:lnTo>
                    <a:pt x="33124" y="134272"/>
                  </a:lnTo>
                  <a:cubicBezTo>
                    <a:pt x="34434" y="130903"/>
                    <a:pt x="35398" y="127485"/>
                    <a:pt x="35600" y="123949"/>
                  </a:cubicBezTo>
                  <a:cubicBezTo>
                    <a:pt x="36612" y="105483"/>
                    <a:pt x="10681" y="97839"/>
                    <a:pt x="10752" y="79920"/>
                  </a:cubicBezTo>
                  <a:cubicBezTo>
                    <a:pt x="10788" y="70729"/>
                    <a:pt x="24968" y="63990"/>
                    <a:pt x="31886" y="60382"/>
                  </a:cubicBezTo>
                  <a:cubicBezTo>
                    <a:pt x="39672" y="56310"/>
                    <a:pt x="50162" y="53250"/>
                    <a:pt x="55829" y="46499"/>
                  </a:cubicBezTo>
                  <a:cubicBezTo>
                    <a:pt x="64449" y="36200"/>
                    <a:pt x="57294" y="18008"/>
                    <a:pt x="69617" y="8661"/>
                  </a:cubicBezTo>
                  <a:cubicBezTo>
                    <a:pt x="74537" y="4929"/>
                    <a:pt x="80167" y="3906"/>
                    <a:pt x="86058" y="3906"/>
                  </a:cubicBezTo>
                  <a:cubicBezTo>
                    <a:pt x="93207" y="3906"/>
                    <a:pt x="100740" y="5414"/>
                    <a:pt x="107850" y="5414"/>
                  </a:cubicBezTo>
                  <a:cubicBezTo>
                    <a:pt x="109552" y="5414"/>
                    <a:pt x="111229" y="5327"/>
                    <a:pt x="112872" y="5113"/>
                  </a:cubicBezTo>
                  <a:lnTo>
                    <a:pt x="112872" y="303"/>
                  </a:lnTo>
                  <a:cubicBezTo>
                    <a:pt x="110131" y="991"/>
                    <a:pt x="107258" y="1230"/>
                    <a:pt x="104314" y="1230"/>
                  </a:cubicBezTo>
                  <a:cubicBezTo>
                    <a:pt x="97633" y="1230"/>
                    <a:pt x="90585" y="0"/>
                    <a:pt x="8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 rot="10800000" flipH="1">
              <a:off x="6097961" y="-1843"/>
              <a:ext cx="3045490" cy="4054301"/>
            </a:xfrm>
            <a:custGeom>
              <a:avLst/>
              <a:gdLst/>
              <a:ahLst/>
              <a:cxnLst/>
              <a:rect l="l" t="t" r="r" b="b"/>
              <a:pathLst>
                <a:path w="95179" h="126598" extrusionOk="0">
                  <a:moveTo>
                    <a:pt x="70508" y="1"/>
                  </a:moveTo>
                  <a:cubicBezTo>
                    <a:pt x="64970" y="1"/>
                    <a:pt x="59685" y="1001"/>
                    <a:pt x="55031" y="4439"/>
                  </a:cubicBezTo>
                  <a:cubicBezTo>
                    <a:pt x="49138" y="8797"/>
                    <a:pt x="47268" y="15833"/>
                    <a:pt x="46387" y="22799"/>
                  </a:cubicBezTo>
                  <a:cubicBezTo>
                    <a:pt x="45685" y="28383"/>
                    <a:pt x="46721" y="35657"/>
                    <a:pt x="43208" y="40205"/>
                  </a:cubicBezTo>
                  <a:cubicBezTo>
                    <a:pt x="33350" y="52969"/>
                    <a:pt x="2572" y="52624"/>
                    <a:pt x="1203" y="72031"/>
                  </a:cubicBezTo>
                  <a:cubicBezTo>
                    <a:pt x="0" y="89223"/>
                    <a:pt x="25349" y="97748"/>
                    <a:pt x="23218" y="115905"/>
                  </a:cubicBezTo>
                  <a:cubicBezTo>
                    <a:pt x="22789" y="119560"/>
                    <a:pt x="21551" y="123097"/>
                    <a:pt x="20003" y="126597"/>
                  </a:cubicBezTo>
                  <a:lnTo>
                    <a:pt x="24468" y="126597"/>
                  </a:lnTo>
                  <a:cubicBezTo>
                    <a:pt x="26230" y="123025"/>
                    <a:pt x="27718" y="119418"/>
                    <a:pt x="28385" y="115691"/>
                  </a:cubicBezTo>
                  <a:cubicBezTo>
                    <a:pt x="31540" y="97939"/>
                    <a:pt x="7870" y="88438"/>
                    <a:pt x="9609" y="72067"/>
                  </a:cubicBezTo>
                  <a:cubicBezTo>
                    <a:pt x="11716" y="52266"/>
                    <a:pt x="39386" y="54386"/>
                    <a:pt x="48459" y="41479"/>
                  </a:cubicBezTo>
                  <a:cubicBezTo>
                    <a:pt x="51304" y="37431"/>
                    <a:pt x="49661" y="30252"/>
                    <a:pt x="49947" y="25347"/>
                  </a:cubicBezTo>
                  <a:cubicBezTo>
                    <a:pt x="50352" y="18596"/>
                    <a:pt x="52590" y="11881"/>
                    <a:pt x="58317" y="7868"/>
                  </a:cubicBezTo>
                  <a:cubicBezTo>
                    <a:pt x="62738" y="4771"/>
                    <a:pt x="67688" y="3825"/>
                    <a:pt x="72867" y="3825"/>
                  </a:cubicBezTo>
                  <a:cubicBezTo>
                    <a:pt x="80132" y="3825"/>
                    <a:pt x="87846" y="5686"/>
                    <a:pt x="95179" y="6082"/>
                  </a:cubicBezTo>
                  <a:lnTo>
                    <a:pt x="95179" y="1915"/>
                  </a:lnTo>
                  <a:cubicBezTo>
                    <a:pt x="94800" y="1925"/>
                    <a:pt x="94420" y="1930"/>
                    <a:pt x="94038" y="1930"/>
                  </a:cubicBezTo>
                  <a:cubicBezTo>
                    <a:pt x="86381" y="1930"/>
                    <a:pt x="78200" y="1"/>
                    <a:pt x="70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 rot="10800000" flipH="1">
              <a:off x="6601601" y="-1843"/>
              <a:ext cx="2541849" cy="3806588"/>
            </a:xfrm>
            <a:custGeom>
              <a:avLst/>
              <a:gdLst/>
              <a:ahLst/>
              <a:cxnLst/>
              <a:rect l="l" t="t" r="r" b="b"/>
              <a:pathLst>
                <a:path w="79439" h="118863" extrusionOk="0">
                  <a:moveTo>
                    <a:pt x="59713" y="0"/>
                  </a:moveTo>
                  <a:cubicBezTo>
                    <a:pt x="54889" y="0"/>
                    <a:pt x="50258" y="857"/>
                    <a:pt x="46054" y="3538"/>
                  </a:cubicBezTo>
                  <a:cubicBezTo>
                    <a:pt x="40732" y="6932"/>
                    <a:pt x="38279" y="13944"/>
                    <a:pt x="37958" y="20005"/>
                  </a:cubicBezTo>
                  <a:cubicBezTo>
                    <a:pt x="37708" y="24696"/>
                    <a:pt x="40470" y="30911"/>
                    <a:pt x="38148" y="34923"/>
                  </a:cubicBezTo>
                  <a:cubicBezTo>
                    <a:pt x="34838" y="40650"/>
                    <a:pt x="25123" y="42496"/>
                    <a:pt x="19420" y="45889"/>
                  </a:cubicBezTo>
                  <a:cubicBezTo>
                    <a:pt x="12490" y="50020"/>
                    <a:pt x="3656" y="56342"/>
                    <a:pt x="2382" y="64641"/>
                  </a:cubicBezTo>
                  <a:cubicBezTo>
                    <a:pt x="1" y="80238"/>
                    <a:pt x="21753" y="90740"/>
                    <a:pt x="17681" y="107908"/>
                  </a:cubicBezTo>
                  <a:cubicBezTo>
                    <a:pt x="16788" y="111647"/>
                    <a:pt x="15062" y="115266"/>
                    <a:pt x="13097" y="118862"/>
                  </a:cubicBezTo>
                  <a:lnTo>
                    <a:pt x="17396" y="118862"/>
                  </a:lnTo>
                  <a:cubicBezTo>
                    <a:pt x="19527" y="115278"/>
                    <a:pt x="21467" y="111683"/>
                    <a:pt x="22551" y="108004"/>
                  </a:cubicBezTo>
                  <a:cubicBezTo>
                    <a:pt x="27373" y="91573"/>
                    <a:pt x="7978" y="80238"/>
                    <a:pt x="10871" y="65224"/>
                  </a:cubicBezTo>
                  <a:cubicBezTo>
                    <a:pt x="12490" y="56866"/>
                    <a:pt x="21563" y="51866"/>
                    <a:pt x="28242" y="47639"/>
                  </a:cubicBezTo>
                  <a:cubicBezTo>
                    <a:pt x="32886" y="44698"/>
                    <a:pt x="41696" y="40721"/>
                    <a:pt x="43744" y="36019"/>
                  </a:cubicBezTo>
                  <a:cubicBezTo>
                    <a:pt x="45280" y="32506"/>
                    <a:pt x="42553" y="26470"/>
                    <a:pt x="42625" y="22183"/>
                  </a:cubicBezTo>
                  <a:cubicBezTo>
                    <a:pt x="42696" y="16528"/>
                    <a:pt x="44578" y="10051"/>
                    <a:pt x="49757" y="6967"/>
                  </a:cubicBezTo>
                  <a:cubicBezTo>
                    <a:pt x="53682" y="4623"/>
                    <a:pt x="57960" y="3843"/>
                    <a:pt x="62406" y="3843"/>
                  </a:cubicBezTo>
                  <a:cubicBezTo>
                    <a:pt x="67940" y="3843"/>
                    <a:pt x="73735" y="5051"/>
                    <a:pt x="79439" y="5955"/>
                  </a:cubicBezTo>
                  <a:lnTo>
                    <a:pt x="79439" y="2264"/>
                  </a:lnTo>
                  <a:cubicBezTo>
                    <a:pt x="72893" y="1517"/>
                    <a:pt x="66133" y="0"/>
                    <a:pt x="59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 rot="10800000" flipH="1">
              <a:off x="7158582" y="-1843"/>
              <a:ext cx="1984869" cy="3565631"/>
            </a:xfrm>
            <a:custGeom>
              <a:avLst/>
              <a:gdLst/>
              <a:ahLst/>
              <a:cxnLst/>
              <a:rect l="l" t="t" r="r" b="b"/>
              <a:pathLst>
                <a:path w="62032" h="111339" extrusionOk="0">
                  <a:moveTo>
                    <a:pt x="47798" y="1"/>
                  </a:moveTo>
                  <a:cubicBezTo>
                    <a:pt x="43708" y="1"/>
                    <a:pt x="39809" y="740"/>
                    <a:pt x="36267" y="2884"/>
                  </a:cubicBezTo>
                  <a:cubicBezTo>
                    <a:pt x="25658" y="9290"/>
                    <a:pt x="33267" y="20791"/>
                    <a:pt x="32088" y="29495"/>
                  </a:cubicBezTo>
                  <a:cubicBezTo>
                    <a:pt x="30266" y="42937"/>
                    <a:pt x="5537" y="43699"/>
                    <a:pt x="1810" y="58510"/>
                  </a:cubicBezTo>
                  <a:cubicBezTo>
                    <a:pt x="0" y="65678"/>
                    <a:pt x="5025" y="72738"/>
                    <a:pt x="7680" y="79215"/>
                  </a:cubicBezTo>
                  <a:cubicBezTo>
                    <a:pt x="10514" y="86061"/>
                    <a:pt x="12359" y="93514"/>
                    <a:pt x="9859" y="100694"/>
                  </a:cubicBezTo>
                  <a:cubicBezTo>
                    <a:pt x="8609" y="104290"/>
                    <a:pt x="6489" y="107802"/>
                    <a:pt x="4203" y="111338"/>
                  </a:cubicBezTo>
                  <a:lnTo>
                    <a:pt x="8371" y="111338"/>
                  </a:lnTo>
                  <a:cubicBezTo>
                    <a:pt x="10788" y="107885"/>
                    <a:pt x="13026" y="104480"/>
                    <a:pt x="14407" y="101027"/>
                  </a:cubicBezTo>
                  <a:cubicBezTo>
                    <a:pt x="17157" y="94169"/>
                    <a:pt x="16062" y="86811"/>
                    <a:pt x="13895" y="79870"/>
                  </a:cubicBezTo>
                  <a:cubicBezTo>
                    <a:pt x="11919" y="73512"/>
                    <a:pt x="7799" y="66261"/>
                    <a:pt x="9895" y="59546"/>
                  </a:cubicBezTo>
                  <a:cubicBezTo>
                    <a:pt x="12276" y="51950"/>
                    <a:pt x="20860" y="47711"/>
                    <a:pt x="27397" y="43985"/>
                  </a:cubicBezTo>
                  <a:cubicBezTo>
                    <a:pt x="31195" y="41818"/>
                    <a:pt x="42387" y="36579"/>
                    <a:pt x="39255" y="31292"/>
                  </a:cubicBezTo>
                  <a:cubicBezTo>
                    <a:pt x="35350" y="24720"/>
                    <a:pt x="32147" y="10945"/>
                    <a:pt x="40398" y="6325"/>
                  </a:cubicBezTo>
                  <a:cubicBezTo>
                    <a:pt x="43665" y="4486"/>
                    <a:pt x="47215" y="3830"/>
                    <a:pt x="50925" y="3830"/>
                  </a:cubicBezTo>
                  <a:cubicBezTo>
                    <a:pt x="54515" y="3830"/>
                    <a:pt x="58255" y="4444"/>
                    <a:pt x="62032" y="5194"/>
                  </a:cubicBezTo>
                  <a:lnTo>
                    <a:pt x="62032" y="1848"/>
                  </a:lnTo>
                  <a:cubicBezTo>
                    <a:pt x="57205" y="930"/>
                    <a:pt x="52382" y="1"/>
                    <a:pt x="47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 rot="10800000" flipH="1">
              <a:off x="7558967" y="-1843"/>
              <a:ext cx="1584868" cy="3320640"/>
            </a:xfrm>
            <a:custGeom>
              <a:avLst/>
              <a:gdLst/>
              <a:ahLst/>
              <a:cxnLst/>
              <a:rect l="l" t="t" r="r" b="b"/>
              <a:pathLst>
                <a:path w="49531" h="103689" extrusionOk="0">
                  <a:moveTo>
                    <a:pt x="41719" y="1"/>
                  </a:moveTo>
                  <a:cubicBezTo>
                    <a:pt x="38391" y="1"/>
                    <a:pt x="35190" y="571"/>
                    <a:pt x="32207" y="2116"/>
                  </a:cubicBezTo>
                  <a:cubicBezTo>
                    <a:pt x="21075" y="7902"/>
                    <a:pt x="31886" y="19404"/>
                    <a:pt x="34124" y="26417"/>
                  </a:cubicBezTo>
                  <a:cubicBezTo>
                    <a:pt x="36005" y="32370"/>
                    <a:pt x="26635" y="36108"/>
                    <a:pt x="22516" y="38430"/>
                  </a:cubicBezTo>
                  <a:cubicBezTo>
                    <a:pt x="16039" y="42085"/>
                    <a:pt x="7883" y="45871"/>
                    <a:pt x="5144" y="53158"/>
                  </a:cubicBezTo>
                  <a:cubicBezTo>
                    <a:pt x="2739" y="59504"/>
                    <a:pt x="5966" y="66719"/>
                    <a:pt x="7323" y="73053"/>
                  </a:cubicBezTo>
                  <a:cubicBezTo>
                    <a:pt x="8812" y="79995"/>
                    <a:pt x="9240" y="87222"/>
                    <a:pt x="6311" y="93782"/>
                  </a:cubicBezTo>
                  <a:cubicBezTo>
                    <a:pt x="4835" y="97080"/>
                    <a:pt x="2489" y="100354"/>
                    <a:pt x="1" y="103688"/>
                  </a:cubicBezTo>
                  <a:lnTo>
                    <a:pt x="4132" y="103688"/>
                  </a:lnTo>
                  <a:cubicBezTo>
                    <a:pt x="6668" y="100485"/>
                    <a:pt x="9050" y="97366"/>
                    <a:pt x="10562" y="94270"/>
                  </a:cubicBezTo>
                  <a:cubicBezTo>
                    <a:pt x="13645" y="87984"/>
                    <a:pt x="13776" y="80923"/>
                    <a:pt x="12931" y="74030"/>
                  </a:cubicBezTo>
                  <a:cubicBezTo>
                    <a:pt x="12157" y="67743"/>
                    <a:pt x="9812" y="60635"/>
                    <a:pt x="12479" y="54599"/>
                  </a:cubicBezTo>
                  <a:cubicBezTo>
                    <a:pt x="15527" y="47705"/>
                    <a:pt x="23254" y="44157"/>
                    <a:pt x="29588" y="40656"/>
                  </a:cubicBezTo>
                  <a:cubicBezTo>
                    <a:pt x="34112" y="38156"/>
                    <a:pt x="40899" y="35406"/>
                    <a:pt x="40387" y="29429"/>
                  </a:cubicBezTo>
                  <a:cubicBezTo>
                    <a:pt x="39815" y="22940"/>
                    <a:pt x="24885" y="11153"/>
                    <a:pt x="36672" y="5569"/>
                  </a:cubicBezTo>
                  <a:cubicBezTo>
                    <a:pt x="39356" y="4299"/>
                    <a:pt x="42196" y="3816"/>
                    <a:pt x="45137" y="3816"/>
                  </a:cubicBezTo>
                  <a:cubicBezTo>
                    <a:pt x="46580" y="3816"/>
                    <a:pt x="48046" y="3932"/>
                    <a:pt x="49531" y="4128"/>
                  </a:cubicBezTo>
                  <a:lnTo>
                    <a:pt x="49531" y="818"/>
                  </a:lnTo>
                  <a:cubicBezTo>
                    <a:pt x="46880" y="333"/>
                    <a:pt x="44263" y="1"/>
                    <a:pt x="4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 rot="10800000" flipH="1">
              <a:off x="7821474" y="-1843"/>
              <a:ext cx="1321977" cy="3077667"/>
            </a:xfrm>
            <a:custGeom>
              <a:avLst/>
              <a:gdLst/>
              <a:ahLst/>
              <a:cxnLst/>
              <a:rect l="l" t="t" r="r" b="b"/>
              <a:pathLst>
                <a:path w="41315" h="96102" extrusionOk="0">
                  <a:moveTo>
                    <a:pt x="40381" y="0"/>
                  </a:moveTo>
                  <a:cubicBezTo>
                    <a:pt x="37833" y="0"/>
                    <a:pt x="35374" y="406"/>
                    <a:pt x="33028" y="1447"/>
                  </a:cubicBezTo>
                  <a:cubicBezTo>
                    <a:pt x="22134" y="6257"/>
                    <a:pt x="37934" y="18365"/>
                    <a:pt x="37445" y="25092"/>
                  </a:cubicBezTo>
                  <a:cubicBezTo>
                    <a:pt x="36600" y="36475"/>
                    <a:pt x="16181" y="38654"/>
                    <a:pt x="11145" y="48643"/>
                  </a:cubicBezTo>
                  <a:cubicBezTo>
                    <a:pt x="5287" y="60275"/>
                    <a:pt x="13181" y="74825"/>
                    <a:pt x="6489" y="87219"/>
                  </a:cubicBezTo>
                  <a:cubicBezTo>
                    <a:pt x="4930" y="90112"/>
                    <a:pt x="2536" y="93065"/>
                    <a:pt x="0" y="96101"/>
                  </a:cubicBezTo>
                  <a:lnTo>
                    <a:pt x="4132" y="96101"/>
                  </a:lnTo>
                  <a:cubicBezTo>
                    <a:pt x="6644" y="93244"/>
                    <a:pt x="8978" y="90469"/>
                    <a:pt x="10502" y="87779"/>
                  </a:cubicBezTo>
                  <a:cubicBezTo>
                    <a:pt x="17205" y="76075"/>
                    <a:pt x="11276" y="61478"/>
                    <a:pt x="17514" y="50429"/>
                  </a:cubicBezTo>
                  <a:cubicBezTo>
                    <a:pt x="22598" y="41428"/>
                    <a:pt x="37553" y="39344"/>
                    <a:pt x="41315" y="30010"/>
                  </a:cubicBezTo>
                  <a:lnTo>
                    <a:pt x="41315" y="24295"/>
                  </a:lnTo>
                  <a:cubicBezTo>
                    <a:pt x="38791" y="17270"/>
                    <a:pt x="29861" y="7947"/>
                    <a:pt x="37624" y="4899"/>
                  </a:cubicBezTo>
                  <a:cubicBezTo>
                    <a:pt x="38815" y="4435"/>
                    <a:pt x="40053" y="4114"/>
                    <a:pt x="41315" y="3947"/>
                  </a:cubicBezTo>
                  <a:lnTo>
                    <a:pt x="41315" y="18"/>
                  </a:lnTo>
                  <a:cubicBezTo>
                    <a:pt x="41002" y="6"/>
                    <a:pt x="40691" y="0"/>
                    <a:pt x="40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 rot="10800000" flipH="1">
              <a:off x="9072192" y="2532263"/>
              <a:ext cx="71258" cy="263886"/>
            </a:xfrm>
            <a:custGeom>
              <a:avLst/>
              <a:gdLst/>
              <a:ahLst/>
              <a:cxnLst/>
              <a:rect l="l" t="t" r="r" b="b"/>
              <a:pathLst>
                <a:path w="2227" h="8240" extrusionOk="0">
                  <a:moveTo>
                    <a:pt x="2227" y="0"/>
                  </a:moveTo>
                  <a:cubicBezTo>
                    <a:pt x="1" y="1381"/>
                    <a:pt x="763" y="4548"/>
                    <a:pt x="2227" y="8239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 rot="10800000" flipH="1">
              <a:off x="8087757" y="-1843"/>
              <a:ext cx="1055694" cy="1868403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32993" y="1"/>
                  </a:moveTo>
                  <a:cubicBezTo>
                    <a:pt x="27528" y="5120"/>
                    <a:pt x="18944" y="8323"/>
                    <a:pt x="15050" y="14586"/>
                  </a:cubicBezTo>
                  <a:cubicBezTo>
                    <a:pt x="8514" y="25099"/>
                    <a:pt x="12669" y="39517"/>
                    <a:pt x="6121" y="50614"/>
                  </a:cubicBezTo>
                  <a:cubicBezTo>
                    <a:pt x="4668" y="53078"/>
                    <a:pt x="2430" y="55662"/>
                    <a:pt x="1" y="58341"/>
                  </a:cubicBezTo>
                  <a:lnTo>
                    <a:pt x="4156" y="58341"/>
                  </a:lnTo>
                  <a:cubicBezTo>
                    <a:pt x="6490" y="55853"/>
                    <a:pt x="8609" y="53459"/>
                    <a:pt x="9990" y="51197"/>
                  </a:cubicBezTo>
                  <a:cubicBezTo>
                    <a:pt x="16420" y="40648"/>
                    <a:pt x="13693" y="26813"/>
                    <a:pt x="20372" y="16622"/>
                  </a:cubicBezTo>
                  <a:cubicBezTo>
                    <a:pt x="23349" y="12085"/>
                    <a:pt x="28540" y="9002"/>
                    <a:pt x="32993" y="5573"/>
                  </a:cubicBezTo>
                  <a:lnTo>
                    <a:pt x="32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 rot="10800000" flipH="1">
              <a:off x="8354456" y="-1843"/>
              <a:ext cx="788994" cy="1526376"/>
            </a:xfrm>
            <a:custGeom>
              <a:avLst/>
              <a:gdLst/>
              <a:ahLst/>
              <a:cxnLst/>
              <a:rect l="l" t="t" r="r" b="b"/>
              <a:pathLst>
                <a:path w="24658" h="47662" extrusionOk="0">
                  <a:moveTo>
                    <a:pt x="24658" y="0"/>
                  </a:moveTo>
                  <a:cubicBezTo>
                    <a:pt x="21646" y="2322"/>
                    <a:pt x="18705" y="4727"/>
                    <a:pt x="16824" y="8097"/>
                  </a:cubicBezTo>
                  <a:cubicBezTo>
                    <a:pt x="11621" y="17336"/>
                    <a:pt x="10609" y="30838"/>
                    <a:pt x="5120" y="41029"/>
                  </a:cubicBezTo>
                  <a:cubicBezTo>
                    <a:pt x="3977" y="43160"/>
                    <a:pt x="2108" y="45375"/>
                    <a:pt x="0" y="47661"/>
                  </a:cubicBezTo>
                  <a:lnTo>
                    <a:pt x="3524" y="47661"/>
                  </a:lnTo>
                  <a:cubicBezTo>
                    <a:pt x="5358" y="45530"/>
                    <a:pt x="6953" y="43482"/>
                    <a:pt x="7918" y="41577"/>
                  </a:cubicBezTo>
                  <a:cubicBezTo>
                    <a:pt x="12871" y="31707"/>
                    <a:pt x="13740" y="20205"/>
                    <a:pt x="18883" y="10395"/>
                  </a:cubicBezTo>
                  <a:cubicBezTo>
                    <a:pt x="20348" y="7632"/>
                    <a:pt x="22408" y="5692"/>
                    <a:pt x="24658" y="4037"/>
                  </a:cubicBezTo>
                  <a:lnTo>
                    <a:pt x="24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 rot="10800000" flipH="1">
              <a:off x="8579591" y="-1843"/>
              <a:ext cx="563860" cy="1257558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17622" y="0"/>
                  </a:moveTo>
                  <a:cubicBezTo>
                    <a:pt x="16098" y="1239"/>
                    <a:pt x="14729" y="2667"/>
                    <a:pt x="13669" y="4537"/>
                  </a:cubicBezTo>
                  <a:cubicBezTo>
                    <a:pt x="8561" y="13562"/>
                    <a:pt x="7787" y="24706"/>
                    <a:pt x="3513" y="33909"/>
                  </a:cubicBezTo>
                  <a:cubicBezTo>
                    <a:pt x="2739" y="35576"/>
                    <a:pt x="1465" y="37386"/>
                    <a:pt x="1" y="39267"/>
                  </a:cubicBezTo>
                  <a:lnTo>
                    <a:pt x="3358" y="39267"/>
                  </a:lnTo>
                  <a:cubicBezTo>
                    <a:pt x="4454" y="37719"/>
                    <a:pt x="5394" y="36219"/>
                    <a:pt x="6002" y="34790"/>
                  </a:cubicBezTo>
                  <a:cubicBezTo>
                    <a:pt x="9716" y="26099"/>
                    <a:pt x="10335" y="15645"/>
                    <a:pt x="15265" y="7299"/>
                  </a:cubicBezTo>
                  <a:cubicBezTo>
                    <a:pt x="15919" y="6203"/>
                    <a:pt x="16705" y="5215"/>
                    <a:pt x="17622" y="4334"/>
                  </a:cubicBezTo>
                  <a:lnTo>
                    <a:pt x="17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 rot="10800000" flipH="1">
              <a:off x="8788759" y="-2195"/>
              <a:ext cx="354692" cy="973848"/>
            </a:xfrm>
            <a:custGeom>
              <a:avLst/>
              <a:gdLst/>
              <a:ahLst/>
              <a:cxnLst/>
              <a:rect l="l" t="t" r="r" b="b"/>
              <a:pathLst>
                <a:path w="11085" h="30409" extrusionOk="0">
                  <a:moveTo>
                    <a:pt x="11085" y="0"/>
                  </a:moveTo>
                  <a:cubicBezTo>
                    <a:pt x="10740" y="429"/>
                    <a:pt x="10430" y="882"/>
                    <a:pt x="10144" y="1346"/>
                  </a:cubicBezTo>
                  <a:cubicBezTo>
                    <a:pt x="5453" y="9049"/>
                    <a:pt x="5001" y="18777"/>
                    <a:pt x="1834" y="26932"/>
                  </a:cubicBezTo>
                  <a:cubicBezTo>
                    <a:pt x="1334" y="28147"/>
                    <a:pt x="715" y="29302"/>
                    <a:pt x="0" y="30409"/>
                  </a:cubicBezTo>
                  <a:lnTo>
                    <a:pt x="3013" y="30397"/>
                  </a:lnTo>
                  <a:cubicBezTo>
                    <a:pt x="3429" y="29635"/>
                    <a:pt x="3786" y="28849"/>
                    <a:pt x="4096" y="28040"/>
                  </a:cubicBezTo>
                  <a:cubicBezTo>
                    <a:pt x="6739" y="20610"/>
                    <a:pt x="7061" y="12014"/>
                    <a:pt x="11085" y="4930"/>
                  </a:cubicBezTo>
                  <a:lnTo>
                    <a:pt x="11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 rot="10800000" flipH="1">
              <a:off x="8975816" y="-1843"/>
              <a:ext cx="168019" cy="639475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5251" y="0"/>
                  </a:moveTo>
                  <a:cubicBezTo>
                    <a:pt x="2691" y="5942"/>
                    <a:pt x="2322" y="12752"/>
                    <a:pt x="429" y="18800"/>
                  </a:cubicBezTo>
                  <a:cubicBezTo>
                    <a:pt x="298" y="19181"/>
                    <a:pt x="155" y="19574"/>
                    <a:pt x="0" y="19967"/>
                  </a:cubicBezTo>
                  <a:lnTo>
                    <a:pt x="2572" y="19967"/>
                  </a:lnTo>
                  <a:cubicBezTo>
                    <a:pt x="3727" y="15812"/>
                    <a:pt x="4156" y="11287"/>
                    <a:pt x="5251" y="7001"/>
                  </a:cubicBez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6"/>
          <p:cNvSpPr txBox="1">
            <a:spLocks noGrp="1"/>
          </p:cNvSpPr>
          <p:nvPr>
            <p:ph type="title"/>
          </p:nvPr>
        </p:nvSpPr>
        <p:spPr>
          <a:xfrm>
            <a:off x="4016912" y="200139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0" name="Google Shape;210;p16"/>
          <p:cNvSpPr/>
          <p:nvPr/>
        </p:nvSpPr>
        <p:spPr>
          <a:xfrm rot="-5400000">
            <a:off x="6661995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subTitle" idx="1"/>
          </p:nvPr>
        </p:nvSpPr>
        <p:spPr>
          <a:xfrm>
            <a:off x="4858112" y="2743600"/>
            <a:ext cx="32553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title" idx="2" hasCustomPrompt="1"/>
          </p:nvPr>
        </p:nvSpPr>
        <p:spPr>
          <a:xfrm>
            <a:off x="7389315" y="135562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2">
  <p:cSld name="CUSTOM_8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>
            <a:spLocks noGrp="1"/>
          </p:cNvSpPr>
          <p:nvPr>
            <p:ph type="subTitle" idx="1"/>
          </p:nvPr>
        </p:nvSpPr>
        <p:spPr>
          <a:xfrm>
            <a:off x="5197164" y="2291292"/>
            <a:ext cx="2597700" cy="20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title"/>
          </p:nvPr>
        </p:nvSpPr>
        <p:spPr>
          <a:xfrm>
            <a:off x="5197175" y="1794800"/>
            <a:ext cx="3226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16" name="Google Shape;216;p17"/>
          <p:cNvGrpSpPr/>
          <p:nvPr/>
        </p:nvGrpSpPr>
        <p:grpSpPr>
          <a:xfrm rot="10800000" flipH="1">
            <a:off x="7827256" y="2625967"/>
            <a:ext cx="1390748" cy="2523532"/>
            <a:chOff x="6373700" y="846675"/>
            <a:chExt cx="1059375" cy="1937750"/>
          </a:xfrm>
        </p:grpSpPr>
        <p:sp>
          <p:nvSpPr>
            <p:cNvPr id="217" name="Google Shape;217;p17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6373700" y="846675"/>
              <a:ext cx="1059375" cy="1937750"/>
            </a:xfrm>
            <a:custGeom>
              <a:avLst/>
              <a:gdLst/>
              <a:ahLst/>
              <a:cxnLst/>
              <a:rect l="l" t="t" r="r" b="b"/>
              <a:pathLst>
                <a:path w="42375" h="77510" extrusionOk="0">
                  <a:moveTo>
                    <a:pt x="19848" y="0"/>
                  </a:moveTo>
                  <a:cubicBezTo>
                    <a:pt x="19908" y="464"/>
                    <a:pt x="19908" y="929"/>
                    <a:pt x="19884" y="1393"/>
                  </a:cubicBezTo>
                  <a:cubicBezTo>
                    <a:pt x="19193" y="11942"/>
                    <a:pt x="1" y="17788"/>
                    <a:pt x="2346" y="29051"/>
                  </a:cubicBezTo>
                  <a:cubicBezTo>
                    <a:pt x="4763" y="40636"/>
                    <a:pt x="26421" y="39814"/>
                    <a:pt x="33040" y="48756"/>
                  </a:cubicBezTo>
                  <a:cubicBezTo>
                    <a:pt x="38767" y="56507"/>
                    <a:pt x="30742" y="70080"/>
                    <a:pt x="38624" y="76426"/>
                  </a:cubicBezTo>
                  <a:cubicBezTo>
                    <a:pt x="39124" y="76831"/>
                    <a:pt x="39660" y="77188"/>
                    <a:pt x="40220" y="77510"/>
                  </a:cubicBezTo>
                  <a:lnTo>
                    <a:pt x="40232" y="69675"/>
                  </a:lnTo>
                  <a:cubicBezTo>
                    <a:pt x="37505" y="63055"/>
                    <a:pt x="42375" y="52995"/>
                    <a:pt x="37946" y="46649"/>
                  </a:cubicBezTo>
                  <a:cubicBezTo>
                    <a:pt x="31838" y="37886"/>
                    <a:pt x="12347" y="38636"/>
                    <a:pt x="9787" y="27730"/>
                  </a:cubicBezTo>
                  <a:cubicBezTo>
                    <a:pt x="7335" y="17312"/>
                    <a:pt x="25504" y="10966"/>
                    <a:pt x="25349" y="1381"/>
                  </a:cubicBezTo>
                  <a:cubicBezTo>
                    <a:pt x="25337" y="917"/>
                    <a:pt x="25289" y="452"/>
                    <a:pt x="2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 txBox="1">
            <a:spLocks noGrp="1"/>
          </p:cNvSpPr>
          <p:nvPr>
            <p:ph type="subTitle" idx="1"/>
          </p:nvPr>
        </p:nvSpPr>
        <p:spPr>
          <a:xfrm>
            <a:off x="1023100" y="2316296"/>
            <a:ext cx="19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9"/>
          <p:cNvSpPr txBox="1">
            <a:spLocks noGrp="1"/>
          </p:cNvSpPr>
          <p:nvPr>
            <p:ph type="title"/>
          </p:nvPr>
        </p:nvSpPr>
        <p:spPr>
          <a:xfrm>
            <a:off x="1024800" y="1959789"/>
            <a:ext cx="1973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44" name="Google Shape;244;p19"/>
          <p:cNvSpPr txBox="1">
            <a:spLocks noGrp="1"/>
          </p:cNvSpPr>
          <p:nvPr>
            <p:ph type="subTitle" idx="2"/>
          </p:nvPr>
        </p:nvSpPr>
        <p:spPr>
          <a:xfrm>
            <a:off x="3585154" y="2316296"/>
            <a:ext cx="19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9"/>
          <p:cNvSpPr txBox="1">
            <a:spLocks noGrp="1"/>
          </p:cNvSpPr>
          <p:nvPr>
            <p:ph type="title" idx="3"/>
          </p:nvPr>
        </p:nvSpPr>
        <p:spPr>
          <a:xfrm>
            <a:off x="3586861" y="1959789"/>
            <a:ext cx="1973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46" name="Google Shape;246;p19"/>
          <p:cNvSpPr txBox="1">
            <a:spLocks noGrp="1"/>
          </p:cNvSpPr>
          <p:nvPr>
            <p:ph type="subTitle" idx="4"/>
          </p:nvPr>
        </p:nvSpPr>
        <p:spPr>
          <a:xfrm>
            <a:off x="6147206" y="2316296"/>
            <a:ext cx="19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9"/>
          <p:cNvSpPr txBox="1">
            <a:spLocks noGrp="1"/>
          </p:cNvSpPr>
          <p:nvPr>
            <p:ph type="title" idx="5"/>
          </p:nvPr>
        </p:nvSpPr>
        <p:spPr>
          <a:xfrm>
            <a:off x="6148922" y="1959789"/>
            <a:ext cx="1973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48" name="Google Shape;248;p19"/>
          <p:cNvSpPr txBox="1">
            <a:spLocks noGrp="1"/>
          </p:cNvSpPr>
          <p:nvPr>
            <p:ph type="subTitle" idx="6"/>
          </p:nvPr>
        </p:nvSpPr>
        <p:spPr>
          <a:xfrm>
            <a:off x="1023100" y="4137600"/>
            <a:ext cx="19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9"/>
          <p:cNvSpPr txBox="1">
            <a:spLocks noGrp="1"/>
          </p:cNvSpPr>
          <p:nvPr>
            <p:ph type="title" idx="7"/>
          </p:nvPr>
        </p:nvSpPr>
        <p:spPr>
          <a:xfrm>
            <a:off x="1024800" y="3781099"/>
            <a:ext cx="1973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50" name="Google Shape;250;p19"/>
          <p:cNvSpPr txBox="1">
            <a:spLocks noGrp="1"/>
          </p:cNvSpPr>
          <p:nvPr>
            <p:ph type="subTitle" idx="8"/>
          </p:nvPr>
        </p:nvSpPr>
        <p:spPr>
          <a:xfrm>
            <a:off x="3585163" y="4137600"/>
            <a:ext cx="19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9"/>
          <p:cNvSpPr txBox="1">
            <a:spLocks noGrp="1"/>
          </p:cNvSpPr>
          <p:nvPr>
            <p:ph type="title" idx="9"/>
          </p:nvPr>
        </p:nvSpPr>
        <p:spPr>
          <a:xfrm>
            <a:off x="3586861" y="3781099"/>
            <a:ext cx="1973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52" name="Google Shape;252;p19"/>
          <p:cNvSpPr txBox="1">
            <a:spLocks noGrp="1"/>
          </p:cNvSpPr>
          <p:nvPr>
            <p:ph type="subTitle" idx="13"/>
          </p:nvPr>
        </p:nvSpPr>
        <p:spPr>
          <a:xfrm>
            <a:off x="6148923" y="4137600"/>
            <a:ext cx="19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9"/>
          <p:cNvSpPr txBox="1">
            <a:spLocks noGrp="1"/>
          </p:cNvSpPr>
          <p:nvPr>
            <p:ph type="title" idx="14"/>
          </p:nvPr>
        </p:nvSpPr>
        <p:spPr>
          <a:xfrm>
            <a:off x="6148922" y="3781099"/>
            <a:ext cx="1973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54" name="Google Shape;254;p19"/>
          <p:cNvSpPr txBox="1">
            <a:spLocks noGrp="1"/>
          </p:cNvSpPr>
          <p:nvPr>
            <p:ph type="title" idx="15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9"/>
          <p:cNvSpPr/>
          <p:nvPr/>
        </p:nvSpPr>
        <p:spPr>
          <a:xfrm rot="10800000">
            <a:off x="-17110" y="-2220"/>
            <a:ext cx="707520" cy="1173007"/>
          </a:xfrm>
          <a:custGeom>
            <a:avLst/>
            <a:gdLst/>
            <a:ahLst/>
            <a:cxnLst/>
            <a:rect l="l" t="t" r="r" b="b"/>
            <a:pathLst>
              <a:path w="22110" h="36625" extrusionOk="0">
                <a:moveTo>
                  <a:pt x="22110" y="0"/>
                </a:moveTo>
                <a:cubicBezTo>
                  <a:pt x="21753" y="882"/>
                  <a:pt x="21265" y="1691"/>
                  <a:pt x="20681" y="2441"/>
                </a:cubicBezTo>
                <a:cubicBezTo>
                  <a:pt x="16562" y="7454"/>
                  <a:pt x="4001" y="8347"/>
                  <a:pt x="2000" y="14943"/>
                </a:cubicBezTo>
                <a:cubicBezTo>
                  <a:pt x="0" y="21551"/>
                  <a:pt x="9930" y="29266"/>
                  <a:pt x="10561" y="35731"/>
                </a:cubicBezTo>
                <a:cubicBezTo>
                  <a:pt x="10597" y="36029"/>
                  <a:pt x="10609" y="36326"/>
                  <a:pt x="10597" y="36624"/>
                </a:cubicBezTo>
                <a:lnTo>
                  <a:pt x="13847" y="36624"/>
                </a:lnTo>
                <a:cubicBezTo>
                  <a:pt x="14180" y="35600"/>
                  <a:pt x="14347" y="34529"/>
                  <a:pt x="14347" y="33445"/>
                </a:cubicBezTo>
                <a:cubicBezTo>
                  <a:pt x="14216" y="27373"/>
                  <a:pt x="5477" y="19479"/>
                  <a:pt x="7799" y="13443"/>
                </a:cubicBezTo>
                <a:cubicBezTo>
                  <a:pt x="9585" y="8835"/>
                  <a:pt x="16907" y="7763"/>
                  <a:pt x="22110" y="5549"/>
                </a:cubicBezTo>
                <a:lnTo>
                  <a:pt x="2211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 rot="10800000">
            <a:off x="-17110" y="-2220"/>
            <a:ext cx="352448" cy="927805"/>
          </a:xfrm>
          <a:custGeom>
            <a:avLst/>
            <a:gdLst/>
            <a:ahLst/>
            <a:cxnLst/>
            <a:rect l="l" t="t" r="r" b="b"/>
            <a:pathLst>
              <a:path w="11014" h="28969" extrusionOk="0">
                <a:moveTo>
                  <a:pt x="11014" y="0"/>
                </a:moveTo>
                <a:cubicBezTo>
                  <a:pt x="7359" y="965"/>
                  <a:pt x="3882" y="2108"/>
                  <a:pt x="2572" y="4882"/>
                </a:cubicBezTo>
                <a:cubicBezTo>
                  <a:pt x="1" y="10335"/>
                  <a:pt x="7573" y="18264"/>
                  <a:pt x="7287" y="23932"/>
                </a:cubicBezTo>
                <a:cubicBezTo>
                  <a:pt x="7204" y="25539"/>
                  <a:pt x="6513" y="27230"/>
                  <a:pt x="5620" y="28968"/>
                </a:cubicBezTo>
                <a:lnTo>
                  <a:pt x="8359" y="28968"/>
                </a:lnTo>
                <a:cubicBezTo>
                  <a:pt x="9430" y="27408"/>
                  <a:pt x="10431" y="25861"/>
                  <a:pt x="11014" y="24337"/>
                </a:cubicBezTo>
                <a:lnTo>
                  <a:pt x="11014" y="18538"/>
                </a:lnTo>
                <a:cubicBezTo>
                  <a:pt x="9657" y="13823"/>
                  <a:pt x="6335" y="8311"/>
                  <a:pt x="8454" y="4572"/>
                </a:cubicBezTo>
                <a:cubicBezTo>
                  <a:pt x="9038" y="3560"/>
                  <a:pt x="9931" y="2822"/>
                  <a:pt x="11014" y="2262"/>
                </a:cubicBezTo>
                <a:lnTo>
                  <a:pt x="11014" y="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" name="Google Shape;257;p19"/>
          <p:cNvGrpSpPr/>
          <p:nvPr/>
        </p:nvGrpSpPr>
        <p:grpSpPr>
          <a:xfrm rot="10800000" flipH="1">
            <a:off x="8310236" y="3785763"/>
            <a:ext cx="840553" cy="1363736"/>
            <a:chOff x="6741600" y="846675"/>
            <a:chExt cx="640275" cy="1047175"/>
          </a:xfrm>
        </p:grpSpPr>
        <p:sp>
          <p:nvSpPr>
            <p:cNvPr id="258" name="Google Shape;258;p19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_1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"/>
          <p:cNvSpPr txBox="1">
            <a:spLocks noGrp="1"/>
          </p:cNvSpPr>
          <p:nvPr>
            <p:ph type="subTitle" idx="1"/>
          </p:nvPr>
        </p:nvSpPr>
        <p:spPr>
          <a:xfrm>
            <a:off x="1732619" y="2312289"/>
            <a:ext cx="1973700" cy="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title"/>
          </p:nvPr>
        </p:nvSpPr>
        <p:spPr>
          <a:xfrm>
            <a:off x="1732619" y="1955800"/>
            <a:ext cx="1973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subTitle" idx="2"/>
          </p:nvPr>
        </p:nvSpPr>
        <p:spPr>
          <a:xfrm>
            <a:off x="5199698" y="2312289"/>
            <a:ext cx="1973700" cy="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20"/>
          <p:cNvSpPr txBox="1">
            <a:spLocks noGrp="1"/>
          </p:cNvSpPr>
          <p:nvPr>
            <p:ph type="title" idx="3"/>
          </p:nvPr>
        </p:nvSpPr>
        <p:spPr>
          <a:xfrm>
            <a:off x="5199698" y="1955800"/>
            <a:ext cx="1973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65" name="Google Shape;265;p20"/>
          <p:cNvSpPr txBox="1">
            <a:spLocks noGrp="1"/>
          </p:cNvSpPr>
          <p:nvPr>
            <p:ph type="subTitle" idx="4"/>
          </p:nvPr>
        </p:nvSpPr>
        <p:spPr>
          <a:xfrm>
            <a:off x="1732619" y="3751839"/>
            <a:ext cx="1973700" cy="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0"/>
          <p:cNvSpPr txBox="1">
            <a:spLocks noGrp="1"/>
          </p:cNvSpPr>
          <p:nvPr>
            <p:ph type="title" idx="5"/>
          </p:nvPr>
        </p:nvSpPr>
        <p:spPr>
          <a:xfrm>
            <a:off x="1732619" y="3395350"/>
            <a:ext cx="1973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6"/>
          </p:nvPr>
        </p:nvSpPr>
        <p:spPr>
          <a:xfrm>
            <a:off x="5199698" y="3751839"/>
            <a:ext cx="1973700" cy="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title" idx="7"/>
          </p:nvPr>
        </p:nvSpPr>
        <p:spPr>
          <a:xfrm>
            <a:off x="5199698" y="3395350"/>
            <a:ext cx="1973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 idx="8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0"/>
          <p:cNvSpPr txBox="1">
            <a:spLocks noGrp="1"/>
          </p:cNvSpPr>
          <p:nvPr>
            <p:ph type="title" idx="9" hasCustomPrompt="1"/>
          </p:nvPr>
        </p:nvSpPr>
        <p:spPr>
          <a:xfrm>
            <a:off x="1219432" y="2107446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20"/>
          <p:cNvSpPr txBox="1">
            <a:spLocks noGrp="1"/>
          </p:cNvSpPr>
          <p:nvPr>
            <p:ph type="title" idx="13" hasCustomPrompt="1"/>
          </p:nvPr>
        </p:nvSpPr>
        <p:spPr>
          <a:xfrm>
            <a:off x="4688607" y="2107446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20"/>
          <p:cNvSpPr txBox="1">
            <a:spLocks noGrp="1"/>
          </p:cNvSpPr>
          <p:nvPr>
            <p:ph type="title" idx="14" hasCustomPrompt="1"/>
          </p:nvPr>
        </p:nvSpPr>
        <p:spPr>
          <a:xfrm>
            <a:off x="1219432" y="3546996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3" name="Google Shape;273;p20"/>
          <p:cNvSpPr txBox="1">
            <a:spLocks noGrp="1"/>
          </p:cNvSpPr>
          <p:nvPr>
            <p:ph type="title" idx="15" hasCustomPrompt="1"/>
          </p:nvPr>
        </p:nvSpPr>
        <p:spPr>
          <a:xfrm>
            <a:off x="4688607" y="3546996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74" name="Google Shape;274;p20"/>
          <p:cNvGrpSpPr/>
          <p:nvPr/>
        </p:nvGrpSpPr>
        <p:grpSpPr>
          <a:xfrm>
            <a:off x="7884679" y="-39389"/>
            <a:ext cx="1542727" cy="5222278"/>
            <a:chOff x="-5603214" y="12"/>
            <a:chExt cx="858167" cy="2904978"/>
          </a:xfrm>
        </p:grpSpPr>
        <p:sp>
          <p:nvSpPr>
            <p:cNvPr id="275" name="Google Shape;275;p20"/>
            <p:cNvSpPr/>
            <p:nvPr/>
          </p:nvSpPr>
          <p:spPr>
            <a:xfrm>
              <a:off x="-4977826" y="12"/>
              <a:ext cx="232780" cy="2904978"/>
            </a:xfrm>
            <a:custGeom>
              <a:avLst/>
              <a:gdLst/>
              <a:ahLst/>
              <a:cxnLst/>
              <a:rect l="l" t="t" r="r" b="b"/>
              <a:pathLst>
                <a:path w="12205" h="160496" extrusionOk="0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-5279611" y="12"/>
              <a:ext cx="388087" cy="2904978"/>
            </a:xfrm>
            <a:custGeom>
              <a:avLst/>
              <a:gdLst/>
              <a:ahLst/>
              <a:cxnLst/>
              <a:rect l="l" t="t" r="r" b="b"/>
              <a:pathLst>
                <a:path w="20348" h="160496" extrusionOk="0">
                  <a:moveTo>
                    <a:pt x="7870" y="0"/>
                  </a:moveTo>
                  <a:cubicBezTo>
                    <a:pt x="6489" y="10966"/>
                    <a:pt x="2096" y="21526"/>
                    <a:pt x="1024" y="32540"/>
                  </a:cubicBezTo>
                  <a:cubicBezTo>
                    <a:pt x="0" y="43196"/>
                    <a:pt x="5989" y="51078"/>
                    <a:pt x="11263" y="60519"/>
                  </a:cubicBezTo>
                  <a:cubicBezTo>
                    <a:pt x="17038" y="70830"/>
                    <a:pt x="16335" y="79915"/>
                    <a:pt x="12561" y="90583"/>
                  </a:cubicBezTo>
                  <a:cubicBezTo>
                    <a:pt x="9263" y="99893"/>
                    <a:pt x="4739" y="109132"/>
                    <a:pt x="5084" y="118931"/>
                  </a:cubicBezTo>
                  <a:cubicBezTo>
                    <a:pt x="5441" y="129290"/>
                    <a:pt x="11609" y="138362"/>
                    <a:pt x="14466" y="148304"/>
                  </a:cubicBezTo>
                  <a:cubicBezTo>
                    <a:pt x="15621" y="152257"/>
                    <a:pt x="16002" y="156388"/>
                    <a:pt x="15597" y="160496"/>
                  </a:cubicBezTo>
                  <a:lnTo>
                    <a:pt x="17062" y="160496"/>
                  </a:lnTo>
                  <a:cubicBezTo>
                    <a:pt x="17276" y="156448"/>
                    <a:pt x="17109" y="152388"/>
                    <a:pt x="16550" y="148387"/>
                  </a:cubicBezTo>
                  <a:cubicBezTo>
                    <a:pt x="15121" y="138124"/>
                    <a:pt x="11799" y="128218"/>
                    <a:pt x="11823" y="117836"/>
                  </a:cubicBezTo>
                  <a:cubicBezTo>
                    <a:pt x="11871" y="98679"/>
                    <a:pt x="20348" y="80569"/>
                    <a:pt x="14883" y="61388"/>
                  </a:cubicBezTo>
                  <a:cubicBezTo>
                    <a:pt x="12073" y="51530"/>
                    <a:pt x="9239" y="42577"/>
                    <a:pt x="9596" y="32385"/>
                  </a:cubicBezTo>
                  <a:cubicBezTo>
                    <a:pt x="9966" y="21538"/>
                    <a:pt x="12525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-5603214" y="12"/>
              <a:ext cx="649476" cy="2904978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8" y="0"/>
                  </a:moveTo>
                  <a:cubicBezTo>
                    <a:pt x="12336" y="11275"/>
                    <a:pt x="4644" y="21395"/>
                    <a:pt x="2346" y="32802"/>
                  </a:cubicBezTo>
                  <a:cubicBezTo>
                    <a:pt x="1" y="44386"/>
                    <a:pt x="12431" y="51232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707" y="79748"/>
                    <a:pt x="26242" y="85368"/>
                    <a:pt x="23325" y="90440"/>
                  </a:cubicBezTo>
                  <a:cubicBezTo>
                    <a:pt x="17753" y="100143"/>
                    <a:pt x="7406" y="111954"/>
                    <a:pt x="8526" y="123015"/>
                  </a:cubicBezTo>
                  <a:cubicBezTo>
                    <a:pt x="9573" y="133278"/>
                    <a:pt x="21396" y="140041"/>
                    <a:pt x="27040" y="148709"/>
                  </a:cubicBezTo>
                  <a:cubicBezTo>
                    <a:pt x="29778" y="152924"/>
                    <a:pt x="30409" y="156793"/>
                    <a:pt x="29623" y="160496"/>
                  </a:cubicBezTo>
                  <a:lnTo>
                    <a:pt x="31540" y="160496"/>
                  </a:lnTo>
                  <a:cubicBezTo>
                    <a:pt x="32112" y="156650"/>
                    <a:pt x="31659" y="152685"/>
                    <a:pt x="29790" y="148411"/>
                  </a:cubicBezTo>
                  <a:cubicBezTo>
                    <a:pt x="25671" y="138946"/>
                    <a:pt x="16979" y="130778"/>
                    <a:pt x="16348" y="120479"/>
                  </a:cubicBezTo>
                  <a:cubicBezTo>
                    <a:pt x="15729" y="110085"/>
                    <a:pt x="22670" y="99917"/>
                    <a:pt x="27087" y="90380"/>
                  </a:cubicBezTo>
                  <a:cubicBezTo>
                    <a:pt x="32290" y="79105"/>
                    <a:pt x="34053" y="70259"/>
                    <a:pt x="25385" y="59793"/>
                  </a:cubicBezTo>
                  <a:cubicBezTo>
                    <a:pt x="18181" y="51102"/>
                    <a:pt x="9395" y="43672"/>
                    <a:pt x="11026" y="32659"/>
                  </a:cubicBezTo>
                  <a:cubicBezTo>
                    <a:pt x="12693" y="21491"/>
                    <a:pt x="18574" y="11097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">
  <p:cSld name="CUSTOM_6_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"/>
          <p:cNvSpPr txBox="1">
            <a:spLocks noGrp="1"/>
          </p:cNvSpPr>
          <p:nvPr>
            <p:ph type="title" hasCustomPrompt="1"/>
          </p:nvPr>
        </p:nvSpPr>
        <p:spPr>
          <a:xfrm>
            <a:off x="4722600" y="2953525"/>
            <a:ext cx="3703200" cy="79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280" name="Google Shape;280;p21"/>
          <p:cNvSpPr txBox="1">
            <a:spLocks noGrp="1"/>
          </p:cNvSpPr>
          <p:nvPr>
            <p:ph type="title" idx="2" hasCustomPrompt="1"/>
          </p:nvPr>
        </p:nvSpPr>
        <p:spPr>
          <a:xfrm>
            <a:off x="1964400" y="1038664"/>
            <a:ext cx="5215200" cy="79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281" name="Google Shape;281;p21"/>
          <p:cNvSpPr txBox="1">
            <a:spLocks noGrp="1"/>
          </p:cNvSpPr>
          <p:nvPr>
            <p:ph type="subTitle" idx="1"/>
          </p:nvPr>
        </p:nvSpPr>
        <p:spPr>
          <a:xfrm>
            <a:off x="4722600" y="3671525"/>
            <a:ext cx="3703200" cy="4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82" name="Google Shape;282;p21"/>
          <p:cNvSpPr txBox="1">
            <a:spLocks noGrp="1"/>
          </p:cNvSpPr>
          <p:nvPr>
            <p:ph type="subTitle" idx="3"/>
          </p:nvPr>
        </p:nvSpPr>
        <p:spPr>
          <a:xfrm>
            <a:off x="1964400" y="1832875"/>
            <a:ext cx="5215200" cy="4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83" name="Google Shape;283;p21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2953525"/>
            <a:ext cx="3699600" cy="79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284" name="Google Shape;284;p21"/>
          <p:cNvSpPr txBox="1">
            <a:spLocks noGrp="1"/>
          </p:cNvSpPr>
          <p:nvPr>
            <p:ph type="subTitle" idx="5"/>
          </p:nvPr>
        </p:nvSpPr>
        <p:spPr>
          <a:xfrm>
            <a:off x="720000" y="3671525"/>
            <a:ext cx="3699600" cy="4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grpSp>
        <p:nvGrpSpPr>
          <p:cNvPr id="285" name="Google Shape;285;p21"/>
          <p:cNvGrpSpPr/>
          <p:nvPr/>
        </p:nvGrpSpPr>
        <p:grpSpPr>
          <a:xfrm rot="-9122183">
            <a:off x="-4202291" y="-1709727"/>
            <a:ext cx="5437509" cy="4025466"/>
            <a:chOff x="12463924" y="-129923"/>
            <a:chExt cx="4010233" cy="2968834"/>
          </a:xfrm>
        </p:grpSpPr>
        <p:sp>
          <p:nvSpPr>
            <p:cNvPr id="286" name="Google Shape;286;p21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21"/>
          <p:cNvGrpSpPr/>
          <p:nvPr/>
        </p:nvGrpSpPr>
        <p:grpSpPr>
          <a:xfrm rot="277670">
            <a:off x="7299628" y="4268708"/>
            <a:ext cx="4169589" cy="3143770"/>
            <a:chOff x="12963573" y="52093"/>
            <a:chExt cx="3075098" cy="2318550"/>
          </a:xfrm>
        </p:grpSpPr>
        <p:sp>
          <p:nvSpPr>
            <p:cNvPr id="295" name="Google Shape;295;p21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3"/>
          <p:cNvSpPr txBox="1">
            <a:spLocks noGrp="1"/>
          </p:cNvSpPr>
          <p:nvPr>
            <p:ph type="title"/>
          </p:nvPr>
        </p:nvSpPr>
        <p:spPr>
          <a:xfrm>
            <a:off x="1024800" y="2103125"/>
            <a:ext cx="2658300" cy="9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  <p:grpSp>
        <p:nvGrpSpPr>
          <p:cNvPr id="319" name="Google Shape;319;p23"/>
          <p:cNvGrpSpPr/>
          <p:nvPr/>
        </p:nvGrpSpPr>
        <p:grpSpPr>
          <a:xfrm rot="-9786680">
            <a:off x="-1925581" y="-1294659"/>
            <a:ext cx="3418872" cy="2698989"/>
            <a:chOff x="13355317" y="208858"/>
            <a:chExt cx="2521520" cy="1990584"/>
          </a:xfrm>
        </p:grpSpPr>
        <p:sp>
          <p:nvSpPr>
            <p:cNvPr id="320" name="Google Shape;320;p2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23"/>
          <p:cNvGrpSpPr/>
          <p:nvPr/>
        </p:nvGrpSpPr>
        <p:grpSpPr>
          <a:xfrm rot="-4902921">
            <a:off x="1362934" y="2736567"/>
            <a:ext cx="921233" cy="4310402"/>
            <a:chOff x="-5014160" y="12"/>
            <a:chExt cx="620867" cy="2904978"/>
          </a:xfrm>
        </p:grpSpPr>
        <p:sp>
          <p:nvSpPr>
            <p:cNvPr id="326" name="Google Shape;326;p23"/>
            <p:cNvSpPr/>
            <p:nvPr/>
          </p:nvSpPr>
          <p:spPr>
            <a:xfrm>
              <a:off x="-4977826" y="12"/>
              <a:ext cx="232780" cy="2904978"/>
            </a:xfrm>
            <a:custGeom>
              <a:avLst/>
              <a:gdLst/>
              <a:ahLst/>
              <a:cxnLst/>
              <a:rect l="l" t="t" r="r" b="b"/>
              <a:pathLst>
                <a:path w="12205" h="160496" extrusionOk="0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-5014160" y="12"/>
              <a:ext cx="620867" cy="2904978"/>
            </a:xfrm>
            <a:custGeom>
              <a:avLst/>
              <a:gdLst/>
              <a:ahLst/>
              <a:cxnLst/>
              <a:rect l="l" t="t" r="r" b="b"/>
              <a:pathLst>
                <a:path w="32553" h="160496" extrusionOk="0">
                  <a:moveTo>
                    <a:pt x="12228" y="0"/>
                  </a:moveTo>
                  <a:cubicBezTo>
                    <a:pt x="14633" y="13680"/>
                    <a:pt x="21575" y="26634"/>
                    <a:pt x="23777" y="40350"/>
                  </a:cubicBezTo>
                  <a:cubicBezTo>
                    <a:pt x="25396" y="50363"/>
                    <a:pt x="19134" y="56674"/>
                    <a:pt x="13216" y="64948"/>
                  </a:cubicBezTo>
                  <a:cubicBezTo>
                    <a:pt x="0" y="83463"/>
                    <a:pt x="20503" y="100774"/>
                    <a:pt x="20027" y="119741"/>
                  </a:cubicBezTo>
                  <a:cubicBezTo>
                    <a:pt x="19777" y="129778"/>
                    <a:pt x="15145" y="139505"/>
                    <a:pt x="12990" y="149328"/>
                  </a:cubicBezTo>
                  <a:cubicBezTo>
                    <a:pt x="12181" y="152983"/>
                    <a:pt x="11847" y="156745"/>
                    <a:pt x="11990" y="160496"/>
                  </a:cubicBezTo>
                  <a:lnTo>
                    <a:pt x="17003" y="160496"/>
                  </a:lnTo>
                  <a:cubicBezTo>
                    <a:pt x="16753" y="156734"/>
                    <a:pt x="17122" y="152971"/>
                    <a:pt x="18086" y="149328"/>
                  </a:cubicBezTo>
                  <a:cubicBezTo>
                    <a:pt x="20694" y="139398"/>
                    <a:pt x="26397" y="129766"/>
                    <a:pt x="26647" y="119515"/>
                  </a:cubicBezTo>
                  <a:cubicBezTo>
                    <a:pt x="27123" y="100786"/>
                    <a:pt x="3453" y="83296"/>
                    <a:pt x="18777" y="65282"/>
                  </a:cubicBezTo>
                  <a:cubicBezTo>
                    <a:pt x="25575" y="57269"/>
                    <a:pt x="32552" y="51625"/>
                    <a:pt x="30802" y="41315"/>
                  </a:cubicBezTo>
                  <a:cubicBezTo>
                    <a:pt x="28409" y="27158"/>
                    <a:pt x="19824" y="14109"/>
                    <a:pt x="17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TITLE_ONLY_1_1_2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>
            <a:spLocks noGrp="1"/>
          </p:cNvSpPr>
          <p:nvPr>
            <p:ph type="title"/>
          </p:nvPr>
        </p:nvSpPr>
        <p:spPr>
          <a:xfrm>
            <a:off x="1024800" y="2103120"/>
            <a:ext cx="2642700" cy="9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  <p:sp>
        <p:nvSpPr>
          <p:cNvPr id="330" name="Google Shape;330;p24"/>
          <p:cNvSpPr txBox="1">
            <a:spLocks noGrp="1"/>
          </p:cNvSpPr>
          <p:nvPr>
            <p:ph type="title" idx="2" hasCustomPrompt="1"/>
          </p:nvPr>
        </p:nvSpPr>
        <p:spPr>
          <a:xfrm>
            <a:off x="4572000" y="1055981"/>
            <a:ext cx="1772100" cy="79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331" name="Google Shape;331;p24"/>
          <p:cNvSpPr txBox="1">
            <a:spLocks noGrp="1"/>
          </p:cNvSpPr>
          <p:nvPr>
            <p:ph type="subTitle" idx="1"/>
          </p:nvPr>
        </p:nvSpPr>
        <p:spPr>
          <a:xfrm>
            <a:off x="4572000" y="1697781"/>
            <a:ext cx="1772100" cy="4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24"/>
          <p:cNvSpPr txBox="1">
            <a:spLocks noGrp="1"/>
          </p:cNvSpPr>
          <p:nvPr>
            <p:ph type="title" idx="3" hasCustomPrompt="1"/>
          </p:nvPr>
        </p:nvSpPr>
        <p:spPr>
          <a:xfrm>
            <a:off x="4572000" y="2829106"/>
            <a:ext cx="1772100" cy="79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24"/>
          <p:cNvSpPr txBox="1">
            <a:spLocks noGrp="1"/>
          </p:cNvSpPr>
          <p:nvPr>
            <p:ph type="subTitle" idx="4"/>
          </p:nvPr>
        </p:nvSpPr>
        <p:spPr>
          <a:xfrm>
            <a:off x="4572000" y="3470906"/>
            <a:ext cx="1772100" cy="4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4"/>
          <p:cNvSpPr txBox="1">
            <a:spLocks noGrp="1"/>
          </p:cNvSpPr>
          <p:nvPr>
            <p:ph type="title" idx="5" hasCustomPrompt="1"/>
          </p:nvPr>
        </p:nvSpPr>
        <p:spPr>
          <a:xfrm>
            <a:off x="6344100" y="1057594"/>
            <a:ext cx="1772100" cy="79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335" name="Google Shape;335;p24"/>
          <p:cNvSpPr txBox="1">
            <a:spLocks noGrp="1"/>
          </p:cNvSpPr>
          <p:nvPr>
            <p:ph type="subTitle" idx="6"/>
          </p:nvPr>
        </p:nvSpPr>
        <p:spPr>
          <a:xfrm>
            <a:off x="6344100" y="1699394"/>
            <a:ext cx="1772100" cy="4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4"/>
          <p:cNvSpPr txBox="1">
            <a:spLocks noGrp="1"/>
          </p:cNvSpPr>
          <p:nvPr>
            <p:ph type="title" idx="7" hasCustomPrompt="1"/>
          </p:nvPr>
        </p:nvSpPr>
        <p:spPr>
          <a:xfrm>
            <a:off x="6344100" y="2830719"/>
            <a:ext cx="1772100" cy="79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 b="1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337" name="Google Shape;337;p24"/>
          <p:cNvSpPr txBox="1">
            <a:spLocks noGrp="1"/>
          </p:cNvSpPr>
          <p:nvPr>
            <p:ph type="subTitle" idx="8"/>
          </p:nvPr>
        </p:nvSpPr>
        <p:spPr>
          <a:xfrm>
            <a:off x="6344100" y="3472519"/>
            <a:ext cx="1772100" cy="4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38" name="Google Shape;338;p24"/>
          <p:cNvGrpSpPr/>
          <p:nvPr/>
        </p:nvGrpSpPr>
        <p:grpSpPr>
          <a:xfrm>
            <a:off x="-162279" y="-39389"/>
            <a:ext cx="1116133" cy="5222278"/>
            <a:chOff x="-5014160" y="12"/>
            <a:chExt cx="620867" cy="2904978"/>
          </a:xfrm>
        </p:grpSpPr>
        <p:sp>
          <p:nvSpPr>
            <p:cNvPr id="339" name="Google Shape;339;p24"/>
            <p:cNvSpPr/>
            <p:nvPr/>
          </p:nvSpPr>
          <p:spPr>
            <a:xfrm>
              <a:off x="-4977826" y="12"/>
              <a:ext cx="232780" cy="2904978"/>
            </a:xfrm>
            <a:custGeom>
              <a:avLst/>
              <a:gdLst/>
              <a:ahLst/>
              <a:cxnLst/>
              <a:rect l="l" t="t" r="r" b="b"/>
              <a:pathLst>
                <a:path w="12205" h="160496" extrusionOk="0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-5014160" y="12"/>
              <a:ext cx="620867" cy="2904978"/>
            </a:xfrm>
            <a:custGeom>
              <a:avLst/>
              <a:gdLst/>
              <a:ahLst/>
              <a:cxnLst/>
              <a:rect l="l" t="t" r="r" b="b"/>
              <a:pathLst>
                <a:path w="32553" h="160496" extrusionOk="0">
                  <a:moveTo>
                    <a:pt x="12228" y="0"/>
                  </a:moveTo>
                  <a:cubicBezTo>
                    <a:pt x="14633" y="13680"/>
                    <a:pt x="21575" y="26634"/>
                    <a:pt x="23777" y="40350"/>
                  </a:cubicBezTo>
                  <a:cubicBezTo>
                    <a:pt x="25396" y="50363"/>
                    <a:pt x="19134" y="56674"/>
                    <a:pt x="13216" y="64948"/>
                  </a:cubicBezTo>
                  <a:cubicBezTo>
                    <a:pt x="0" y="83463"/>
                    <a:pt x="20503" y="100774"/>
                    <a:pt x="20027" y="119741"/>
                  </a:cubicBezTo>
                  <a:cubicBezTo>
                    <a:pt x="19777" y="129778"/>
                    <a:pt x="15145" y="139505"/>
                    <a:pt x="12990" y="149328"/>
                  </a:cubicBezTo>
                  <a:cubicBezTo>
                    <a:pt x="12181" y="152983"/>
                    <a:pt x="11847" y="156745"/>
                    <a:pt x="11990" y="160496"/>
                  </a:cubicBezTo>
                  <a:lnTo>
                    <a:pt x="17003" y="160496"/>
                  </a:lnTo>
                  <a:cubicBezTo>
                    <a:pt x="16753" y="156734"/>
                    <a:pt x="17122" y="152971"/>
                    <a:pt x="18086" y="149328"/>
                  </a:cubicBezTo>
                  <a:cubicBezTo>
                    <a:pt x="20694" y="139398"/>
                    <a:pt x="26397" y="129766"/>
                    <a:pt x="26647" y="119515"/>
                  </a:cubicBezTo>
                  <a:cubicBezTo>
                    <a:pt x="27123" y="100786"/>
                    <a:pt x="3453" y="83296"/>
                    <a:pt x="18777" y="65282"/>
                  </a:cubicBezTo>
                  <a:cubicBezTo>
                    <a:pt x="25575" y="57269"/>
                    <a:pt x="32552" y="51625"/>
                    <a:pt x="30802" y="41315"/>
                  </a:cubicBezTo>
                  <a:cubicBezTo>
                    <a:pt x="28409" y="27158"/>
                    <a:pt x="19824" y="14109"/>
                    <a:pt x="17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019437" y="200139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019450" y="2743600"/>
            <a:ext cx="32553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5532213" y="-2195"/>
            <a:ext cx="3611622" cy="4300445"/>
            <a:chOff x="5532213" y="-2195"/>
            <a:chExt cx="3611622" cy="4300445"/>
          </a:xfrm>
        </p:grpSpPr>
        <p:sp>
          <p:nvSpPr>
            <p:cNvPr id="29" name="Google Shape;29;p3"/>
            <p:cNvSpPr/>
            <p:nvPr/>
          </p:nvSpPr>
          <p:spPr>
            <a:xfrm rot="10800000" flipH="1">
              <a:off x="5532213" y="-1843"/>
              <a:ext cx="3611622" cy="4300093"/>
            </a:xfrm>
            <a:custGeom>
              <a:avLst/>
              <a:gdLst/>
              <a:ahLst/>
              <a:cxnLst/>
              <a:rect l="l" t="t" r="r" b="b"/>
              <a:pathLst>
                <a:path w="112872" h="134273" extrusionOk="0">
                  <a:moveTo>
                    <a:pt x="83885" y="0"/>
                  </a:moveTo>
                  <a:cubicBezTo>
                    <a:pt x="77646" y="0"/>
                    <a:pt x="71710" y="1067"/>
                    <a:pt x="66652" y="5185"/>
                  </a:cubicBezTo>
                  <a:cubicBezTo>
                    <a:pt x="54412" y="15138"/>
                    <a:pt x="60484" y="34284"/>
                    <a:pt x="50959" y="45023"/>
                  </a:cubicBezTo>
                  <a:cubicBezTo>
                    <a:pt x="38529" y="59060"/>
                    <a:pt x="6513" y="62478"/>
                    <a:pt x="3072" y="80432"/>
                  </a:cubicBezTo>
                  <a:cubicBezTo>
                    <a:pt x="1" y="96541"/>
                    <a:pt x="29814" y="106316"/>
                    <a:pt x="30195" y="124533"/>
                  </a:cubicBezTo>
                  <a:cubicBezTo>
                    <a:pt x="30266" y="127831"/>
                    <a:pt x="29588" y="131057"/>
                    <a:pt x="28528" y="134272"/>
                  </a:cubicBezTo>
                  <a:lnTo>
                    <a:pt x="33124" y="134272"/>
                  </a:lnTo>
                  <a:cubicBezTo>
                    <a:pt x="34434" y="130903"/>
                    <a:pt x="35398" y="127485"/>
                    <a:pt x="35600" y="123949"/>
                  </a:cubicBezTo>
                  <a:cubicBezTo>
                    <a:pt x="36612" y="105483"/>
                    <a:pt x="10681" y="97839"/>
                    <a:pt x="10752" y="79920"/>
                  </a:cubicBezTo>
                  <a:cubicBezTo>
                    <a:pt x="10788" y="70729"/>
                    <a:pt x="24968" y="63990"/>
                    <a:pt x="31886" y="60382"/>
                  </a:cubicBezTo>
                  <a:cubicBezTo>
                    <a:pt x="39672" y="56310"/>
                    <a:pt x="50162" y="53250"/>
                    <a:pt x="55829" y="46499"/>
                  </a:cubicBezTo>
                  <a:cubicBezTo>
                    <a:pt x="64449" y="36200"/>
                    <a:pt x="57294" y="18008"/>
                    <a:pt x="69617" y="8661"/>
                  </a:cubicBezTo>
                  <a:cubicBezTo>
                    <a:pt x="74537" y="4929"/>
                    <a:pt x="80167" y="3906"/>
                    <a:pt x="86058" y="3906"/>
                  </a:cubicBezTo>
                  <a:cubicBezTo>
                    <a:pt x="93207" y="3906"/>
                    <a:pt x="100740" y="5414"/>
                    <a:pt x="107850" y="5414"/>
                  </a:cubicBezTo>
                  <a:cubicBezTo>
                    <a:pt x="109552" y="5414"/>
                    <a:pt x="111229" y="5327"/>
                    <a:pt x="112872" y="5113"/>
                  </a:cubicBezTo>
                  <a:lnTo>
                    <a:pt x="112872" y="303"/>
                  </a:lnTo>
                  <a:cubicBezTo>
                    <a:pt x="110131" y="991"/>
                    <a:pt x="107258" y="1230"/>
                    <a:pt x="104314" y="1230"/>
                  </a:cubicBezTo>
                  <a:cubicBezTo>
                    <a:pt x="97633" y="1230"/>
                    <a:pt x="90585" y="0"/>
                    <a:pt x="8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 flipH="1">
              <a:off x="6097961" y="-1843"/>
              <a:ext cx="3045490" cy="4054301"/>
            </a:xfrm>
            <a:custGeom>
              <a:avLst/>
              <a:gdLst/>
              <a:ahLst/>
              <a:cxnLst/>
              <a:rect l="l" t="t" r="r" b="b"/>
              <a:pathLst>
                <a:path w="95179" h="126598" extrusionOk="0">
                  <a:moveTo>
                    <a:pt x="70508" y="1"/>
                  </a:moveTo>
                  <a:cubicBezTo>
                    <a:pt x="64970" y="1"/>
                    <a:pt x="59685" y="1001"/>
                    <a:pt x="55031" y="4439"/>
                  </a:cubicBezTo>
                  <a:cubicBezTo>
                    <a:pt x="49138" y="8797"/>
                    <a:pt x="47268" y="15833"/>
                    <a:pt x="46387" y="22799"/>
                  </a:cubicBezTo>
                  <a:cubicBezTo>
                    <a:pt x="45685" y="28383"/>
                    <a:pt x="46721" y="35657"/>
                    <a:pt x="43208" y="40205"/>
                  </a:cubicBezTo>
                  <a:cubicBezTo>
                    <a:pt x="33350" y="52969"/>
                    <a:pt x="2572" y="52624"/>
                    <a:pt x="1203" y="72031"/>
                  </a:cubicBezTo>
                  <a:cubicBezTo>
                    <a:pt x="0" y="89223"/>
                    <a:pt x="25349" y="97748"/>
                    <a:pt x="23218" y="115905"/>
                  </a:cubicBezTo>
                  <a:cubicBezTo>
                    <a:pt x="22789" y="119560"/>
                    <a:pt x="21551" y="123097"/>
                    <a:pt x="20003" y="126597"/>
                  </a:cubicBezTo>
                  <a:lnTo>
                    <a:pt x="24468" y="126597"/>
                  </a:lnTo>
                  <a:cubicBezTo>
                    <a:pt x="26230" y="123025"/>
                    <a:pt x="27718" y="119418"/>
                    <a:pt x="28385" y="115691"/>
                  </a:cubicBezTo>
                  <a:cubicBezTo>
                    <a:pt x="31540" y="97939"/>
                    <a:pt x="7870" y="88438"/>
                    <a:pt x="9609" y="72067"/>
                  </a:cubicBezTo>
                  <a:cubicBezTo>
                    <a:pt x="11716" y="52266"/>
                    <a:pt x="39386" y="54386"/>
                    <a:pt x="48459" y="41479"/>
                  </a:cubicBezTo>
                  <a:cubicBezTo>
                    <a:pt x="51304" y="37431"/>
                    <a:pt x="49661" y="30252"/>
                    <a:pt x="49947" y="25347"/>
                  </a:cubicBezTo>
                  <a:cubicBezTo>
                    <a:pt x="50352" y="18596"/>
                    <a:pt x="52590" y="11881"/>
                    <a:pt x="58317" y="7868"/>
                  </a:cubicBezTo>
                  <a:cubicBezTo>
                    <a:pt x="62738" y="4771"/>
                    <a:pt x="67688" y="3825"/>
                    <a:pt x="72867" y="3825"/>
                  </a:cubicBezTo>
                  <a:cubicBezTo>
                    <a:pt x="80132" y="3825"/>
                    <a:pt x="87846" y="5686"/>
                    <a:pt x="95179" y="6082"/>
                  </a:cubicBezTo>
                  <a:lnTo>
                    <a:pt x="95179" y="1915"/>
                  </a:lnTo>
                  <a:cubicBezTo>
                    <a:pt x="94800" y="1925"/>
                    <a:pt x="94420" y="1930"/>
                    <a:pt x="94038" y="1930"/>
                  </a:cubicBezTo>
                  <a:cubicBezTo>
                    <a:pt x="86381" y="1930"/>
                    <a:pt x="78200" y="1"/>
                    <a:pt x="70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10800000" flipH="1">
              <a:off x="6601601" y="-1843"/>
              <a:ext cx="2541849" cy="3806588"/>
            </a:xfrm>
            <a:custGeom>
              <a:avLst/>
              <a:gdLst/>
              <a:ahLst/>
              <a:cxnLst/>
              <a:rect l="l" t="t" r="r" b="b"/>
              <a:pathLst>
                <a:path w="79439" h="118863" extrusionOk="0">
                  <a:moveTo>
                    <a:pt x="59713" y="0"/>
                  </a:moveTo>
                  <a:cubicBezTo>
                    <a:pt x="54889" y="0"/>
                    <a:pt x="50258" y="857"/>
                    <a:pt x="46054" y="3538"/>
                  </a:cubicBezTo>
                  <a:cubicBezTo>
                    <a:pt x="40732" y="6932"/>
                    <a:pt x="38279" y="13944"/>
                    <a:pt x="37958" y="20005"/>
                  </a:cubicBezTo>
                  <a:cubicBezTo>
                    <a:pt x="37708" y="24696"/>
                    <a:pt x="40470" y="30911"/>
                    <a:pt x="38148" y="34923"/>
                  </a:cubicBezTo>
                  <a:cubicBezTo>
                    <a:pt x="34838" y="40650"/>
                    <a:pt x="25123" y="42496"/>
                    <a:pt x="19420" y="45889"/>
                  </a:cubicBezTo>
                  <a:cubicBezTo>
                    <a:pt x="12490" y="50020"/>
                    <a:pt x="3656" y="56342"/>
                    <a:pt x="2382" y="64641"/>
                  </a:cubicBezTo>
                  <a:cubicBezTo>
                    <a:pt x="1" y="80238"/>
                    <a:pt x="21753" y="90740"/>
                    <a:pt x="17681" y="107908"/>
                  </a:cubicBezTo>
                  <a:cubicBezTo>
                    <a:pt x="16788" y="111647"/>
                    <a:pt x="15062" y="115266"/>
                    <a:pt x="13097" y="118862"/>
                  </a:cubicBezTo>
                  <a:lnTo>
                    <a:pt x="17396" y="118862"/>
                  </a:lnTo>
                  <a:cubicBezTo>
                    <a:pt x="19527" y="115278"/>
                    <a:pt x="21467" y="111683"/>
                    <a:pt x="22551" y="108004"/>
                  </a:cubicBezTo>
                  <a:cubicBezTo>
                    <a:pt x="27373" y="91573"/>
                    <a:pt x="7978" y="80238"/>
                    <a:pt x="10871" y="65224"/>
                  </a:cubicBezTo>
                  <a:cubicBezTo>
                    <a:pt x="12490" y="56866"/>
                    <a:pt x="21563" y="51866"/>
                    <a:pt x="28242" y="47639"/>
                  </a:cubicBezTo>
                  <a:cubicBezTo>
                    <a:pt x="32886" y="44698"/>
                    <a:pt x="41696" y="40721"/>
                    <a:pt x="43744" y="36019"/>
                  </a:cubicBezTo>
                  <a:cubicBezTo>
                    <a:pt x="45280" y="32506"/>
                    <a:pt x="42553" y="26470"/>
                    <a:pt x="42625" y="22183"/>
                  </a:cubicBezTo>
                  <a:cubicBezTo>
                    <a:pt x="42696" y="16528"/>
                    <a:pt x="44578" y="10051"/>
                    <a:pt x="49757" y="6967"/>
                  </a:cubicBezTo>
                  <a:cubicBezTo>
                    <a:pt x="53682" y="4623"/>
                    <a:pt x="57960" y="3843"/>
                    <a:pt x="62406" y="3843"/>
                  </a:cubicBezTo>
                  <a:cubicBezTo>
                    <a:pt x="67940" y="3843"/>
                    <a:pt x="73735" y="5051"/>
                    <a:pt x="79439" y="5955"/>
                  </a:cubicBezTo>
                  <a:lnTo>
                    <a:pt x="79439" y="2264"/>
                  </a:lnTo>
                  <a:cubicBezTo>
                    <a:pt x="72893" y="1517"/>
                    <a:pt x="66133" y="0"/>
                    <a:pt x="59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10800000" flipH="1">
              <a:off x="7158582" y="-1843"/>
              <a:ext cx="1984869" cy="3565631"/>
            </a:xfrm>
            <a:custGeom>
              <a:avLst/>
              <a:gdLst/>
              <a:ahLst/>
              <a:cxnLst/>
              <a:rect l="l" t="t" r="r" b="b"/>
              <a:pathLst>
                <a:path w="62032" h="111339" extrusionOk="0">
                  <a:moveTo>
                    <a:pt x="47798" y="1"/>
                  </a:moveTo>
                  <a:cubicBezTo>
                    <a:pt x="43708" y="1"/>
                    <a:pt x="39809" y="740"/>
                    <a:pt x="36267" y="2884"/>
                  </a:cubicBezTo>
                  <a:cubicBezTo>
                    <a:pt x="25658" y="9290"/>
                    <a:pt x="33267" y="20791"/>
                    <a:pt x="32088" y="29495"/>
                  </a:cubicBezTo>
                  <a:cubicBezTo>
                    <a:pt x="30266" y="42937"/>
                    <a:pt x="5537" y="43699"/>
                    <a:pt x="1810" y="58510"/>
                  </a:cubicBezTo>
                  <a:cubicBezTo>
                    <a:pt x="0" y="65678"/>
                    <a:pt x="5025" y="72738"/>
                    <a:pt x="7680" y="79215"/>
                  </a:cubicBezTo>
                  <a:cubicBezTo>
                    <a:pt x="10514" y="86061"/>
                    <a:pt x="12359" y="93514"/>
                    <a:pt x="9859" y="100694"/>
                  </a:cubicBezTo>
                  <a:cubicBezTo>
                    <a:pt x="8609" y="104290"/>
                    <a:pt x="6489" y="107802"/>
                    <a:pt x="4203" y="111338"/>
                  </a:cubicBezTo>
                  <a:lnTo>
                    <a:pt x="8371" y="111338"/>
                  </a:lnTo>
                  <a:cubicBezTo>
                    <a:pt x="10788" y="107885"/>
                    <a:pt x="13026" y="104480"/>
                    <a:pt x="14407" y="101027"/>
                  </a:cubicBezTo>
                  <a:cubicBezTo>
                    <a:pt x="17157" y="94169"/>
                    <a:pt x="16062" y="86811"/>
                    <a:pt x="13895" y="79870"/>
                  </a:cubicBezTo>
                  <a:cubicBezTo>
                    <a:pt x="11919" y="73512"/>
                    <a:pt x="7799" y="66261"/>
                    <a:pt x="9895" y="59546"/>
                  </a:cubicBezTo>
                  <a:cubicBezTo>
                    <a:pt x="12276" y="51950"/>
                    <a:pt x="20860" y="47711"/>
                    <a:pt x="27397" y="43985"/>
                  </a:cubicBezTo>
                  <a:cubicBezTo>
                    <a:pt x="31195" y="41818"/>
                    <a:pt x="42387" y="36579"/>
                    <a:pt x="39255" y="31292"/>
                  </a:cubicBezTo>
                  <a:cubicBezTo>
                    <a:pt x="35350" y="24720"/>
                    <a:pt x="32147" y="10945"/>
                    <a:pt x="40398" y="6325"/>
                  </a:cubicBezTo>
                  <a:cubicBezTo>
                    <a:pt x="43665" y="4486"/>
                    <a:pt x="47215" y="3830"/>
                    <a:pt x="50925" y="3830"/>
                  </a:cubicBezTo>
                  <a:cubicBezTo>
                    <a:pt x="54515" y="3830"/>
                    <a:pt x="58255" y="4444"/>
                    <a:pt x="62032" y="5194"/>
                  </a:cubicBezTo>
                  <a:lnTo>
                    <a:pt x="62032" y="1848"/>
                  </a:lnTo>
                  <a:cubicBezTo>
                    <a:pt x="57205" y="930"/>
                    <a:pt x="52382" y="1"/>
                    <a:pt x="47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10800000" flipH="1">
              <a:off x="7558967" y="-1843"/>
              <a:ext cx="1584868" cy="3320640"/>
            </a:xfrm>
            <a:custGeom>
              <a:avLst/>
              <a:gdLst/>
              <a:ahLst/>
              <a:cxnLst/>
              <a:rect l="l" t="t" r="r" b="b"/>
              <a:pathLst>
                <a:path w="49531" h="103689" extrusionOk="0">
                  <a:moveTo>
                    <a:pt x="41719" y="1"/>
                  </a:moveTo>
                  <a:cubicBezTo>
                    <a:pt x="38391" y="1"/>
                    <a:pt x="35190" y="571"/>
                    <a:pt x="32207" y="2116"/>
                  </a:cubicBezTo>
                  <a:cubicBezTo>
                    <a:pt x="21075" y="7902"/>
                    <a:pt x="31886" y="19404"/>
                    <a:pt x="34124" y="26417"/>
                  </a:cubicBezTo>
                  <a:cubicBezTo>
                    <a:pt x="36005" y="32370"/>
                    <a:pt x="26635" y="36108"/>
                    <a:pt x="22516" y="38430"/>
                  </a:cubicBezTo>
                  <a:cubicBezTo>
                    <a:pt x="16039" y="42085"/>
                    <a:pt x="7883" y="45871"/>
                    <a:pt x="5144" y="53158"/>
                  </a:cubicBezTo>
                  <a:cubicBezTo>
                    <a:pt x="2739" y="59504"/>
                    <a:pt x="5966" y="66719"/>
                    <a:pt x="7323" y="73053"/>
                  </a:cubicBezTo>
                  <a:cubicBezTo>
                    <a:pt x="8812" y="79995"/>
                    <a:pt x="9240" y="87222"/>
                    <a:pt x="6311" y="93782"/>
                  </a:cubicBezTo>
                  <a:cubicBezTo>
                    <a:pt x="4835" y="97080"/>
                    <a:pt x="2489" y="100354"/>
                    <a:pt x="1" y="103688"/>
                  </a:cubicBezTo>
                  <a:lnTo>
                    <a:pt x="4132" y="103688"/>
                  </a:lnTo>
                  <a:cubicBezTo>
                    <a:pt x="6668" y="100485"/>
                    <a:pt x="9050" y="97366"/>
                    <a:pt x="10562" y="94270"/>
                  </a:cubicBezTo>
                  <a:cubicBezTo>
                    <a:pt x="13645" y="87984"/>
                    <a:pt x="13776" y="80923"/>
                    <a:pt x="12931" y="74030"/>
                  </a:cubicBezTo>
                  <a:cubicBezTo>
                    <a:pt x="12157" y="67743"/>
                    <a:pt x="9812" y="60635"/>
                    <a:pt x="12479" y="54599"/>
                  </a:cubicBezTo>
                  <a:cubicBezTo>
                    <a:pt x="15527" y="47705"/>
                    <a:pt x="23254" y="44157"/>
                    <a:pt x="29588" y="40656"/>
                  </a:cubicBezTo>
                  <a:cubicBezTo>
                    <a:pt x="34112" y="38156"/>
                    <a:pt x="40899" y="35406"/>
                    <a:pt x="40387" y="29429"/>
                  </a:cubicBezTo>
                  <a:cubicBezTo>
                    <a:pt x="39815" y="22940"/>
                    <a:pt x="24885" y="11153"/>
                    <a:pt x="36672" y="5569"/>
                  </a:cubicBezTo>
                  <a:cubicBezTo>
                    <a:pt x="39356" y="4299"/>
                    <a:pt x="42196" y="3816"/>
                    <a:pt x="45137" y="3816"/>
                  </a:cubicBezTo>
                  <a:cubicBezTo>
                    <a:pt x="46580" y="3816"/>
                    <a:pt x="48046" y="3932"/>
                    <a:pt x="49531" y="4128"/>
                  </a:cubicBezTo>
                  <a:lnTo>
                    <a:pt x="49531" y="818"/>
                  </a:lnTo>
                  <a:cubicBezTo>
                    <a:pt x="46880" y="333"/>
                    <a:pt x="44263" y="1"/>
                    <a:pt x="4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10800000" flipH="1">
              <a:off x="7821474" y="-1843"/>
              <a:ext cx="1321977" cy="3077667"/>
            </a:xfrm>
            <a:custGeom>
              <a:avLst/>
              <a:gdLst/>
              <a:ahLst/>
              <a:cxnLst/>
              <a:rect l="l" t="t" r="r" b="b"/>
              <a:pathLst>
                <a:path w="41315" h="96102" extrusionOk="0">
                  <a:moveTo>
                    <a:pt x="40381" y="0"/>
                  </a:moveTo>
                  <a:cubicBezTo>
                    <a:pt x="37833" y="0"/>
                    <a:pt x="35374" y="406"/>
                    <a:pt x="33028" y="1447"/>
                  </a:cubicBezTo>
                  <a:cubicBezTo>
                    <a:pt x="22134" y="6257"/>
                    <a:pt x="37934" y="18365"/>
                    <a:pt x="37445" y="25092"/>
                  </a:cubicBezTo>
                  <a:cubicBezTo>
                    <a:pt x="36600" y="36475"/>
                    <a:pt x="16181" y="38654"/>
                    <a:pt x="11145" y="48643"/>
                  </a:cubicBezTo>
                  <a:cubicBezTo>
                    <a:pt x="5287" y="60275"/>
                    <a:pt x="13181" y="74825"/>
                    <a:pt x="6489" y="87219"/>
                  </a:cubicBezTo>
                  <a:cubicBezTo>
                    <a:pt x="4930" y="90112"/>
                    <a:pt x="2536" y="93065"/>
                    <a:pt x="0" y="96101"/>
                  </a:cubicBezTo>
                  <a:lnTo>
                    <a:pt x="4132" y="96101"/>
                  </a:lnTo>
                  <a:cubicBezTo>
                    <a:pt x="6644" y="93244"/>
                    <a:pt x="8978" y="90469"/>
                    <a:pt x="10502" y="87779"/>
                  </a:cubicBezTo>
                  <a:cubicBezTo>
                    <a:pt x="17205" y="76075"/>
                    <a:pt x="11276" y="61478"/>
                    <a:pt x="17514" y="50429"/>
                  </a:cubicBezTo>
                  <a:cubicBezTo>
                    <a:pt x="22598" y="41428"/>
                    <a:pt x="37553" y="39344"/>
                    <a:pt x="41315" y="30010"/>
                  </a:cubicBezTo>
                  <a:lnTo>
                    <a:pt x="41315" y="24295"/>
                  </a:lnTo>
                  <a:cubicBezTo>
                    <a:pt x="38791" y="17270"/>
                    <a:pt x="29861" y="7947"/>
                    <a:pt x="37624" y="4899"/>
                  </a:cubicBezTo>
                  <a:cubicBezTo>
                    <a:pt x="38815" y="4435"/>
                    <a:pt x="40053" y="4114"/>
                    <a:pt x="41315" y="3947"/>
                  </a:cubicBezTo>
                  <a:lnTo>
                    <a:pt x="41315" y="18"/>
                  </a:lnTo>
                  <a:cubicBezTo>
                    <a:pt x="41002" y="6"/>
                    <a:pt x="40691" y="0"/>
                    <a:pt x="40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9072192" y="2532263"/>
              <a:ext cx="71258" cy="263886"/>
            </a:xfrm>
            <a:custGeom>
              <a:avLst/>
              <a:gdLst/>
              <a:ahLst/>
              <a:cxnLst/>
              <a:rect l="l" t="t" r="r" b="b"/>
              <a:pathLst>
                <a:path w="2227" h="8240" extrusionOk="0">
                  <a:moveTo>
                    <a:pt x="2227" y="0"/>
                  </a:moveTo>
                  <a:cubicBezTo>
                    <a:pt x="1" y="1381"/>
                    <a:pt x="763" y="4548"/>
                    <a:pt x="2227" y="8239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8087757" y="-1843"/>
              <a:ext cx="1055694" cy="1868403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32993" y="1"/>
                  </a:moveTo>
                  <a:cubicBezTo>
                    <a:pt x="27528" y="5120"/>
                    <a:pt x="18944" y="8323"/>
                    <a:pt x="15050" y="14586"/>
                  </a:cubicBezTo>
                  <a:cubicBezTo>
                    <a:pt x="8514" y="25099"/>
                    <a:pt x="12669" y="39517"/>
                    <a:pt x="6121" y="50614"/>
                  </a:cubicBezTo>
                  <a:cubicBezTo>
                    <a:pt x="4668" y="53078"/>
                    <a:pt x="2430" y="55662"/>
                    <a:pt x="1" y="58341"/>
                  </a:cubicBezTo>
                  <a:lnTo>
                    <a:pt x="4156" y="58341"/>
                  </a:lnTo>
                  <a:cubicBezTo>
                    <a:pt x="6490" y="55853"/>
                    <a:pt x="8609" y="53459"/>
                    <a:pt x="9990" y="51197"/>
                  </a:cubicBezTo>
                  <a:cubicBezTo>
                    <a:pt x="16420" y="40648"/>
                    <a:pt x="13693" y="26813"/>
                    <a:pt x="20372" y="16622"/>
                  </a:cubicBezTo>
                  <a:cubicBezTo>
                    <a:pt x="23349" y="12085"/>
                    <a:pt x="28540" y="9002"/>
                    <a:pt x="32993" y="5573"/>
                  </a:cubicBezTo>
                  <a:lnTo>
                    <a:pt x="32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8354456" y="-1843"/>
              <a:ext cx="788994" cy="1526376"/>
            </a:xfrm>
            <a:custGeom>
              <a:avLst/>
              <a:gdLst/>
              <a:ahLst/>
              <a:cxnLst/>
              <a:rect l="l" t="t" r="r" b="b"/>
              <a:pathLst>
                <a:path w="24658" h="47662" extrusionOk="0">
                  <a:moveTo>
                    <a:pt x="24658" y="0"/>
                  </a:moveTo>
                  <a:cubicBezTo>
                    <a:pt x="21646" y="2322"/>
                    <a:pt x="18705" y="4727"/>
                    <a:pt x="16824" y="8097"/>
                  </a:cubicBezTo>
                  <a:cubicBezTo>
                    <a:pt x="11621" y="17336"/>
                    <a:pt x="10609" y="30838"/>
                    <a:pt x="5120" y="41029"/>
                  </a:cubicBezTo>
                  <a:cubicBezTo>
                    <a:pt x="3977" y="43160"/>
                    <a:pt x="2108" y="45375"/>
                    <a:pt x="0" y="47661"/>
                  </a:cubicBezTo>
                  <a:lnTo>
                    <a:pt x="3524" y="47661"/>
                  </a:lnTo>
                  <a:cubicBezTo>
                    <a:pt x="5358" y="45530"/>
                    <a:pt x="6953" y="43482"/>
                    <a:pt x="7918" y="41577"/>
                  </a:cubicBezTo>
                  <a:cubicBezTo>
                    <a:pt x="12871" y="31707"/>
                    <a:pt x="13740" y="20205"/>
                    <a:pt x="18883" y="10395"/>
                  </a:cubicBezTo>
                  <a:cubicBezTo>
                    <a:pt x="20348" y="7632"/>
                    <a:pt x="22408" y="5692"/>
                    <a:pt x="24658" y="4037"/>
                  </a:cubicBezTo>
                  <a:lnTo>
                    <a:pt x="24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8579591" y="-1843"/>
              <a:ext cx="563860" cy="1257558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17622" y="0"/>
                  </a:moveTo>
                  <a:cubicBezTo>
                    <a:pt x="16098" y="1239"/>
                    <a:pt x="14729" y="2667"/>
                    <a:pt x="13669" y="4537"/>
                  </a:cubicBezTo>
                  <a:cubicBezTo>
                    <a:pt x="8561" y="13562"/>
                    <a:pt x="7787" y="24706"/>
                    <a:pt x="3513" y="33909"/>
                  </a:cubicBezTo>
                  <a:cubicBezTo>
                    <a:pt x="2739" y="35576"/>
                    <a:pt x="1465" y="37386"/>
                    <a:pt x="1" y="39267"/>
                  </a:cubicBezTo>
                  <a:lnTo>
                    <a:pt x="3358" y="39267"/>
                  </a:lnTo>
                  <a:cubicBezTo>
                    <a:pt x="4454" y="37719"/>
                    <a:pt x="5394" y="36219"/>
                    <a:pt x="6002" y="34790"/>
                  </a:cubicBezTo>
                  <a:cubicBezTo>
                    <a:pt x="9716" y="26099"/>
                    <a:pt x="10335" y="15645"/>
                    <a:pt x="15265" y="7299"/>
                  </a:cubicBezTo>
                  <a:cubicBezTo>
                    <a:pt x="15919" y="6203"/>
                    <a:pt x="16705" y="5215"/>
                    <a:pt x="17622" y="4334"/>
                  </a:cubicBezTo>
                  <a:lnTo>
                    <a:pt x="17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8788759" y="-2195"/>
              <a:ext cx="354692" cy="973848"/>
            </a:xfrm>
            <a:custGeom>
              <a:avLst/>
              <a:gdLst/>
              <a:ahLst/>
              <a:cxnLst/>
              <a:rect l="l" t="t" r="r" b="b"/>
              <a:pathLst>
                <a:path w="11085" h="30409" extrusionOk="0">
                  <a:moveTo>
                    <a:pt x="11085" y="0"/>
                  </a:moveTo>
                  <a:cubicBezTo>
                    <a:pt x="10740" y="429"/>
                    <a:pt x="10430" y="882"/>
                    <a:pt x="10144" y="1346"/>
                  </a:cubicBezTo>
                  <a:cubicBezTo>
                    <a:pt x="5453" y="9049"/>
                    <a:pt x="5001" y="18777"/>
                    <a:pt x="1834" y="26932"/>
                  </a:cubicBezTo>
                  <a:cubicBezTo>
                    <a:pt x="1334" y="28147"/>
                    <a:pt x="715" y="29302"/>
                    <a:pt x="0" y="30409"/>
                  </a:cubicBezTo>
                  <a:lnTo>
                    <a:pt x="3013" y="30397"/>
                  </a:lnTo>
                  <a:cubicBezTo>
                    <a:pt x="3429" y="29635"/>
                    <a:pt x="3786" y="28849"/>
                    <a:pt x="4096" y="28040"/>
                  </a:cubicBezTo>
                  <a:cubicBezTo>
                    <a:pt x="6739" y="20610"/>
                    <a:pt x="7061" y="12014"/>
                    <a:pt x="11085" y="4930"/>
                  </a:cubicBezTo>
                  <a:lnTo>
                    <a:pt x="11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8975816" y="-1843"/>
              <a:ext cx="168019" cy="639475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5251" y="0"/>
                  </a:moveTo>
                  <a:cubicBezTo>
                    <a:pt x="2691" y="5942"/>
                    <a:pt x="2322" y="12752"/>
                    <a:pt x="429" y="18800"/>
                  </a:cubicBezTo>
                  <a:cubicBezTo>
                    <a:pt x="298" y="19181"/>
                    <a:pt x="155" y="19574"/>
                    <a:pt x="0" y="19967"/>
                  </a:cubicBezTo>
                  <a:lnTo>
                    <a:pt x="2572" y="19967"/>
                  </a:lnTo>
                  <a:cubicBezTo>
                    <a:pt x="3727" y="15812"/>
                    <a:pt x="4156" y="11287"/>
                    <a:pt x="5251" y="7001"/>
                  </a:cubicBez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1199999" y="135562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2" name="Google Shape;42;p3"/>
          <p:cNvGrpSpPr/>
          <p:nvPr/>
        </p:nvGrpSpPr>
        <p:grpSpPr>
          <a:xfrm flipH="1">
            <a:off x="-6" y="-2208"/>
            <a:ext cx="840553" cy="1363736"/>
            <a:chOff x="6741600" y="846675"/>
            <a:chExt cx="640275" cy="1047175"/>
          </a:xfrm>
        </p:grpSpPr>
        <p:sp>
          <p:nvSpPr>
            <p:cNvPr id="43" name="Google Shape;43;p3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_ONLY_1_1_1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"/>
          <p:cNvSpPr txBox="1">
            <a:spLocks noGrp="1"/>
          </p:cNvSpPr>
          <p:nvPr>
            <p:ph type="title"/>
          </p:nvPr>
        </p:nvSpPr>
        <p:spPr>
          <a:xfrm>
            <a:off x="1024800" y="2103120"/>
            <a:ext cx="2642700" cy="9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25"/>
          <p:cNvSpPr txBox="1">
            <a:spLocks noGrp="1"/>
          </p:cNvSpPr>
          <p:nvPr>
            <p:ph type="body" idx="1"/>
          </p:nvPr>
        </p:nvSpPr>
        <p:spPr>
          <a:xfrm>
            <a:off x="4467850" y="956675"/>
            <a:ext cx="4069200" cy="32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344" name="Google Shape;344;p25"/>
          <p:cNvGrpSpPr/>
          <p:nvPr/>
        </p:nvGrpSpPr>
        <p:grpSpPr>
          <a:xfrm>
            <a:off x="8436480" y="-2220"/>
            <a:ext cx="707520" cy="1173007"/>
            <a:chOff x="8436480" y="-2220"/>
            <a:chExt cx="707520" cy="1173007"/>
          </a:xfrm>
        </p:grpSpPr>
        <p:sp>
          <p:nvSpPr>
            <p:cNvPr id="345" name="Google Shape;345;p25"/>
            <p:cNvSpPr/>
            <p:nvPr/>
          </p:nvSpPr>
          <p:spPr>
            <a:xfrm rot="10800000" flipH="1">
              <a:off x="8436480" y="-2220"/>
              <a:ext cx="707520" cy="1173007"/>
            </a:xfrm>
            <a:custGeom>
              <a:avLst/>
              <a:gdLst/>
              <a:ahLst/>
              <a:cxnLst/>
              <a:rect l="l" t="t" r="r" b="b"/>
              <a:pathLst>
                <a:path w="22110" h="36625" extrusionOk="0">
                  <a:moveTo>
                    <a:pt x="22110" y="0"/>
                  </a:moveTo>
                  <a:cubicBezTo>
                    <a:pt x="21753" y="882"/>
                    <a:pt x="21265" y="1691"/>
                    <a:pt x="20681" y="2441"/>
                  </a:cubicBezTo>
                  <a:cubicBezTo>
                    <a:pt x="16562" y="7454"/>
                    <a:pt x="4001" y="8347"/>
                    <a:pt x="2000" y="14943"/>
                  </a:cubicBezTo>
                  <a:cubicBezTo>
                    <a:pt x="0" y="21551"/>
                    <a:pt x="9930" y="29266"/>
                    <a:pt x="10561" y="35731"/>
                  </a:cubicBezTo>
                  <a:cubicBezTo>
                    <a:pt x="10597" y="36029"/>
                    <a:pt x="10609" y="36326"/>
                    <a:pt x="10597" y="36624"/>
                  </a:cubicBezTo>
                  <a:lnTo>
                    <a:pt x="13847" y="36624"/>
                  </a:lnTo>
                  <a:cubicBezTo>
                    <a:pt x="14180" y="35600"/>
                    <a:pt x="14347" y="34529"/>
                    <a:pt x="14347" y="33445"/>
                  </a:cubicBezTo>
                  <a:cubicBezTo>
                    <a:pt x="14216" y="27373"/>
                    <a:pt x="5477" y="19479"/>
                    <a:pt x="7799" y="13443"/>
                  </a:cubicBezTo>
                  <a:cubicBezTo>
                    <a:pt x="9585" y="8835"/>
                    <a:pt x="16907" y="7763"/>
                    <a:pt x="22110" y="5549"/>
                  </a:cubicBezTo>
                  <a:lnTo>
                    <a:pt x="221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5"/>
            <p:cNvSpPr/>
            <p:nvPr/>
          </p:nvSpPr>
          <p:spPr>
            <a:xfrm rot="10800000" flipH="1">
              <a:off x="8791552" y="-2220"/>
              <a:ext cx="352448" cy="927805"/>
            </a:xfrm>
            <a:custGeom>
              <a:avLst/>
              <a:gdLst/>
              <a:ahLst/>
              <a:cxnLst/>
              <a:rect l="l" t="t" r="r" b="b"/>
              <a:pathLst>
                <a:path w="11014" h="28969" extrusionOk="0">
                  <a:moveTo>
                    <a:pt x="11014" y="0"/>
                  </a:moveTo>
                  <a:cubicBezTo>
                    <a:pt x="7359" y="965"/>
                    <a:pt x="3882" y="2108"/>
                    <a:pt x="2572" y="4882"/>
                  </a:cubicBezTo>
                  <a:cubicBezTo>
                    <a:pt x="1" y="10335"/>
                    <a:pt x="7573" y="18264"/>
                    <a:pt x="7287" y="23932"/>
                  </a:cubicBezTo>
                  <a:cubicBezTo>
                    <a:pt x="7204" y="25539"/>
                    <a:pt x="6513" y="27230"/>
                    <a:pt x="5620" y="28968"/>
                  </a:cubicBezTo>
                  <a:lnTo>
                    <a:pt x="8359" y="28968"/>
                  </a:lnTo>
                  <a:cubicBezTo>
                    <a:pt x="9430" y="27408"/>
                    <a:pt x="10431" y="25861"/>
                    <a:pt x="11014" y="24337"/>
                  </a:cubicBezTo>
                  <a:lnTo>
                    <a:pt x="11014" y="18538"/>
                  </a:lnTo>
                  <a:cubicBezTo>
                    <a:pt x="9657" y="13823"/>
                    <a:pt x="6335" y="8311"/>
                    <a:pt x="8454" y="4572"/>
                  </a:cubicBezTo>
                  <a:cubicBezTo>
                    <a:pt x="9038" y="3560"/>
                    <a:pt x="9931" y="2822"/>
                    <a:pt x="11014" y="2262"/>
                  </a:cubicBezTo>
                  <a:lnTo>
                    <a:pt x="110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25"/>
          <p:cNvGrpSpPr/>
          <p:nvPr/>
        </p:nvGrpSpPr>
        <p:grpSpPr>
          <a:xfrm>
            <a:off x="-513374" y="-129175"/>
            <a:ext cx="1450923" cy="5367789"/>
            <a:chOff x="-513374" y="-129175"/>
            <a:chExt cx="1450923" cy="5367789"/>
          </a:xfrm>
        </p:grpSpPr>
        <p:sp>
          <p:nvSpPr>
            <p:cNvPr id="348" name="Google Shape;348;p25"/>
            <p:cNvSpPr/>
            <p:nvPr/>
          </p:nvSpPr>
          <p:spPr>
            <a:xfrm>
              <a:off x="-513374" y="-129175"/>
              <a:ext cx="769590" cy="5367789"/>
            </a:xfrm>
            <a:custGeom>
              <a:avLst/>
              <a:gdLst/>
              <a:ahLst/>
              <a:cxnLst/>
              <a:rect l="l" t="t" r="r" b="b"/>
              <a:pathLst>
                <a:path w="21837" h="160496" extrusionOk="0">
                  <a:moveTo>
                    <a:pt x="7526" y="0"/>
                  </a:moveTo>
                  <a:cubicBezTo>
                    <a:pt x="10562" y="10644"/>
                    <a:pt x="19360" y="21729"/>
                    <a:pt x="15765" y="32313"/>
                  </a:cubicBezTo>
                  <a:cubicBezTo>
                    <a:pt x="14110" y="37195"/>
                    <a:pt x="10907" y="41231"/>
                    <a:pt x="9954" y="46363"/>
                  </a:cubicBezTo>
                  <a:cubicBezTo>
                    <a:pt x="8990" y="51530"/>
                    <a:pt x="8907" y="56757"/>
                    <a:pt x="8383" y="61936"/>
                  </a:cubicBezTo>
                  <a:cubicBezTo>
                    <a:pt x="7764" y="68044"/>
                    <a:pt x="5073" y="73390"/>
                    <a:pt x="3787" y="79284"/>
                  </a:cubicBezTo>
                  <a:cubicBezTo>
                    <a:pt x="2823" y="83760"/>
                    <a:pt x="4335" y="87892"/>
                    <a:pt x="6252" y="92083"/>
                  </a:cubicBezTo>
                  <a:cubicBezTo>
                    <a:pt x="10955" y="102394"/>
                    <a:pt x="15276" y="111097"/>
                    <a:pt x="11074" y="122075"/>
                  </a:cubicBezTo>
                  <a:cubicBezTo>
                    <a:pt x="7704" y="130873"/>
                    <a:pt x="1" y="139934"/>
                    <a:pt x="1227" y="149411"/>
                  </a:cubicBezTo>
                  <a:cubicBezTo>
                    <a:pt x="1775" y="153686"/>
                    <a:pt x="4632" y="156865"/>
                    <a:pt x="7061" y="160496"/>
                  </a:cubicBezTo>
                  <a:lnTo>
                    <a:pt x="12717" y="160496"/>
                  </a:lnTo>
                  <a:cubicBezTo>
                    <a:pt x="10895" y="156162"/>
                    <a:pt x="9192" y="151840"/>
                    <a:pt x="8680" y="147447"/>
                  </a:cubicBezTo>
                  <a:cubicBezTo>
                    <a:pt x="7573" y="137910"/>
                    <a:pt x="12633" y="128504"/>
                    <a:pt x="16622" y="119681"/>
                  </a:cubicBezTo>
                  <a:cubicBezTo>
                    <a:pt x="21837" y="108168"/>
                    <a:pt x="17051" y="100965"/>
                    <a:pt x="10478" y="90714"/>
                  </a:cubicBezTo>
                  <a:cubicBezTo>
                    <a:pt x="8061" y="86951"/>
                    <a:pt x="6073" y="83558"/>
                    <a:pt x="7311" y="79295"/>
                  </a:cubicBezTo>
                  <a:cubicBezTo>
                    <a:pt x="8097" y="76605"/>
                    <a:pt x="10454" y="74057"/>
                    <a:pt x="11407" y="71330"/>
                  </a:cubicBezTo>
                  <a:cubicBezTo>
                    <a:pt x="12431" y="68401"/>
                    <a:pt x="12907" y="65389"/>
                    <a:pt x="13181" y="62365"/>
                  </a:cubicBezTo>
                  <a:cubicBezTo>
                    <a:pt x="13645" y="57209"/>
                    <a:pt x="13324" y="52030"/>
                    <a:pt x="13610" y="46863"/>
                  </a:cubicBezTo>
                  <a:cubicBezTo>
                    <a:pt x="13883" y="41708"/>
                    <a:pt x="15872" y="37314"/>
                    <a:pt x="17146" y="32325"/>
                  </a:cubicBezTo>
                  <a:cubicBezTo>
                    <a:pt x="19860" y="21646"/>
                    <a:pt x="14003" y="10728"/>
                    <a:pt x="12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-277165" y="-128964"/>
              <a:ext cx="813647" cy="5367387"/>
            </a:xfrm>
            <a:custGeom>
              <a:avLst/>
              <a:gdLst/>
              <a:ahLst/>
              <a:cxnLst/>
              <a:rect l="l" t="t" r="r" b="b"/>
              <a:pathLst>
                <a:path w="21837" h="160496" extrusionOk="0">
                  <a:moveTo>
                    <a:pt x="7526" y="0"/>
                  </a:moveTo>
                  <a:cubicBezTo>
                    <a:pt x="10562" y="10644"/>
                    <a:pt x="19360" y="21729"/>
                    <a:pt x="15765" y="32313"/>
                  </a:cubicBezTo>
                  <a:cubicBezTo>
                    <a:pt x="14110" y="37195"/>
                    <a:pt x="10907" y="41231"/>
                    <a:pt x="9954" y="46363"/>
                  </a:cubicBezTo>
                  <a:cubicBezTo>
                    <a:pt x="8990" y="51530"/>
                    <a:pt x="8907" y="56757"/>
                    <a:pt x="8383" y="61936"/>
                  </a:cubicBezTo>
                  <a:cubicBezTo>
                    <a:pt x="7764" y="68044"/>
                    <a:pt x="5073" y="73390"/>
                    <a:pt x="3787" y="79284"/>
                  </a:cubicBezTo>
                  <a:cubicBezTo>
                    <a:pt x="2823" y="83760"/>
                    <a:pt x="4335" y="87892"/>
                    <a:pt x="6252" y="92083"/>
                  </a:cubicBezTo>
                  <a:cubicBezTo>
                    <a:pt x="10955" y="102394"/>
                    <a:pt x="15276" y="111097"/>
                    <a:pt x="11074" y="122075"/>
                  </a:cubicBezTo>
                  <a:cubicBezTo>
                    <a:pt x="7704" y="130873"/>
                    <a:pt x="1" y="139934"/>
                    <a:pt x="1227" y="149411"/>
                  </a:cubicBezTo>
                  <a:cubicBezTo>
                    <a:pt x="1775" y="153686"/>
                    <a:pt x="4632" y="156865"/>
                    <a:pt x="7061" y="160496"/>
                  </a:cubicBezTo>
                  <a:lnTo>
                    <a:pt x="12717" y="160496"/>
                  </a:lnTo>
                  <a:cubicBezTo>
                    <a:pt x="10895" y="156162"/>
                    <a:pt x="9192" y="151840"/>
                    <a:pt x="8680" y="147447"/>
                  </a:cubicBezTo>
                  <a:cubicBezTo>
                    <a:pt x="7573" y="137910"/>
                    <a:pt x="12633" y="128504"/>
                    <a:pt x="16622" y="119681"/>
                  </a:cubicBezTo>
                  <a:cubicBezTo>
                    <a:pt x="21837" y="108168"/>
                    <a:pt x="17051" y="100965"/>
                    <a:pt x="10478" y="90714"/>
                  </a:cubicBezTo>
                  <a:cubicBezTo>
                    <a:pt x="8061" y="86951"/>
                    <a:pt x="6073" y="83558"/>
                    <a:pt x="7311" y="79295"/>
                  </a:cubicBezTo>
                  <a:cubicBezTo>
                    <a:pt x="8097" y="76605"/>
                    <a:pt x="10454" y="74057"/>
                    <a:pt x="11407" y="71330"/>
                  </a:cubicBezTo>
                  <a:cubicBezTo>
                    <a:pt x="12431" y="68401"/>
                    <a:pt x="12907" y="65389"/>
                    <a:pt x="13181" y="62365"/>
                  </a:cubicBezTo>
                  <a:cubicBezTo>
                    <a:pt x="13645" y="57209"/>
                    <a:pt x="13324" y="52030"/>
                    <a:pt x="13610" y="46863"/>
                  </a:cubicBezTo>
                  <a:cubicBezTo>
                    <a:pt x="13883" y="41708"/>
                    <a:pt x="15872" y="37314"/>
                    <a:pt x="17146" y="32325"/>
                  </a:cubicBezTo>
                  <a:cubicBezTo>
                    <a:pt x="19860" y="21646"/>
                    <a:pt x="14003" y="10728"/>
                    <a:pt x="12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50686" y="-128964"/>
              <a:ext cx="886863" cy="5367387"/>
            </a:xfrm>
            <a:custGeom>
              <a:avLst/>
              <a:gdLst/>
              <a:ahLst/>
              <a:cxnLst/>
              <a:rect l="l" t="t" r="r" b="b"/>
              <a:pathLst>
                <a:path w="23802" h="160496" extrusionOk="0">
                  <a:moveTo>
                    <a:pt x="7061" y="0"/>
                  </a:moveTo>
                  <a:cubicBezTo>
                    <a:pt x="8073" y="10751"/>
                    <a:pt x="11681" y="21598"/>
                    <a:pt x="9740" y="32313"/>
                  </a:cubicBezTo>
                  <a:cubicBezTo>
                    <a:pt x="7882" y="42600"/>
                    <a:pt x="9299" y="52411"/>
                    <a:pt x="8430" y="62698"/>
                  </a:cubicBezTo>
                  <a:cubicBezTo>
                    <a:pt x="8180" y="65687"/>
                    <a:pt x="7609" y="68675"/>
                    <a:pt x="6394" y="71521"/>
                  </a:cubicBezTo>
                  <a:cubicBezTo>
                    <a:pt x="5263" y="74223"/>
                    <a:pt x="2394" y="76664"/>
                    <a:pt x="1453" y="79307"/>
                  </a:cubicBezTo>
                  <a:cubicBezTo>
                    <a:pt x="0" y="83427"/>
                    <a:pt x="2298" y="86296"/>
                    <a:pt x="5108" y="89701"/>
                  </a:cubicBezTo>
                  <a:cubicBezTo>
                    <a:pt x="13419" y="99727"/>
                    <a:pt x="18229" y="106108"/>
                    <a:pt x="12181" y="118026"/>
                  </a:cubicBezTo>
                  <a:cubicBezTo>
                    <a:pt x="7692" y="126897"/>
                    <a:pt x="4727" y="136481"/>
                    <a:pt x="5739" y="146066"/>
                  </a:cubicBezTo>
                  <a:cubicBezTo>
                    <a:pt x="6239" y="150899"/>
                    <a:pt x="7597" y="155698"/>
                    <a:pt x="8954" y="160496"/>
                  </a:cubicBezTo>
                  <a:lnTo>
                    <a:pt x="14407" y="160496"/>
                  </a:lnTo>
                  <a:cubicBezTo>
                    <a:pt x="12073" y="145804"/>
                    <a:pt x="10097" y="129849"/>
                    <a:pt x="17753" y="116669"/>
                  </a:cubicBezTo>
                  <a:cubicBezTo>
                    <a:pt x="20955" y="111133"/>
                    <a:pt x="23801" y="106025"/>
                    <a:pt x="20789" y="99977"/>
                  </a:cubicBezTo>
                  <a:cubicBezTo>
                    <a:pt x="18515" y="95416"/>
                    <a:pt x="13847" y="92297"/>
                    <a:pt x="9895" y="88654"/>
                  </a:cubicBezTo>
                  <a:cubicBezTo>
                    <a:pt x="6620" y="85630"/>
                    <a:pt x="3977" y="83320"/>
                    <a:pt x="5823" y="79307"/>
                  </a:cubicBezTo>
                  <a:cubicBezTo>
                    <a:pt x="7013" y="76700"/>
                    <a:pt x="10573" y="74414"/>
                    <a:pt x="12026" y="71723"/>
                  </a:cubicBezTo>
                  <a:cubicBezTo>
                    <a:pt x="13514" y="68985"/>
                    <a:pt x="14252" y="66044"/>
                    <a:pt x="14526" y="63091"/>
                  </a:cubicBezTo>
                  <a:cubicBezTo>
                    <a:pt x="15491" y="52816"/>
                    <a:pt x="12026" y="42600"/>
                    <a:pt x="12609" y="32266"/>
                  </a:cubicBezTo>
                  <a:cubicBezTo>
                    <a:pt x="13228" y="21515"/>
                    <a:pt x="12347" y="10751"/>
                    <a:pt x="12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64" name="Google Shape;364;p27"/>
          <p:cNvGrpSpPr/>
          <p:nvPr/>
        </p:nvGrpSpPr>
        <p:grpSpPr>
          <a:xfrm flipH="1">
            <a:off x="-221192" y="-35377"/>
            <a:ext cx="1958875" cy="5231077"/>
            <a:chOff x="7447795" y="-35377"/>
            <a:chExt cx="1958875" cy="5231077"/>
          </a:xfrm>
        </p:grpSpPr>
        <p:sp>
          <p:nvSpPr>
            <p:cNvPr id="365" name="Google Shape;365;p27"/>
            <p:cNvSpPr/>
            <p:nvPr/>
          </p:nvSpPr>
          <p:spPr>
            <a:xfrm>
              <a:off x="8934353" y="4655950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8671299" y="4377744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8816200" y="1133940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8407823" y="4127069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8483771" y="-35377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8125408" y="3875223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7447795" y="-35377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1_1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80" name="Google Shape;380;p29"/>
          <p:cNvGrpSpPr/>
          <p:nvPr/>
        </p:nvGrpSpPr>
        <p:grpSpPr>
          <a:xfrm rot="9568803" flipH="1">
            <a:off x="7647433" y="-1198615"/>
            <a:ext cx="3419013" cy="2699100"/>
            <a:chOff x="13355317" y="208858"/>
            <a:chExt cx="2521520" cy="1990584"/>
          </a:xfrm>
        </p:grpSpPr>
        <p:sp>
          <p:nvSpPr>
            <p:cNvPr id="381" name="Google Shape;381;p29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713225" y="1120800"/>
            <a:ext cx="7710900" cy="34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48" name="Google Shape;48;p4"/>
          <p:cNvGrpSpPr/>
          <p:nvPr/>
        </p:nvGrpSpPr>
        <p:grpSpPr>
          <a:xfrm>
            <a:off x="7827256" y="-16183"/>
            <a:ext cx="1390748" cy="2523532"/>
            <a:chOff x="6373700" y="846675"/>
            <a:chExt cx="1059375" cy="1937750"/>
          </a:xfrm>
        </p:grpSpPr>
        <p:sp>
          <p:nvSpPr>
            <p:cNvPr id="49" name="Google Shape;49;p4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6373700" y="846675"/>
              <a:ext cx="1059375" cy="1937750"/>
            </a:xfrm>
            <a:custGeom>
              <a:avLst/>
              <a:gdLst/>
              <a:ahLst/>
              <a:cxnLst/>
              <a:rect l="l" t="t" r="r" b="b"/>
              <a:pathLst>
                <a:path w="42375" h="77510" extrusionOk="0">
                  <a:moveTo>
                    <a:pt x="19848" y="0"/>
                  </a:moveTo>
                  <a:cubicBezTo>
                    <a:pt x="19908" y="464"/>
                    <a:pt x="19908" y="929"/>
                    <a:pt x="19884" y="1393"/>
                  </a:cubicBezTo>
                  <a:cubicBezTo>
                    <a:pt x="19193" y="11942"/>
                    <a:pt x="1" y="17788"/>
                    <a:pt x="2346" y="29051"/>
                  </a:cubicBezTo>
                  <a:cubicBezTo>
                    <a:pt x="4763" y="40636"/>
                    <a:pt x="26421" y="39814"/>
                    <a:pt x="33040" y="48756"/>
                  </a:cubicBezTo>
                  <a:cubicBezTo>
                    <a:pt x="38767" y="56507"/>
                    <a:pt x="30742" y="70080"/>
                    <a:pt x="38624" y="76426"/>
                  </a:cubicBezTo>
                  <a:cubicBezTo>
                    <a:pt x="39124" y="76831"/>
                    <a:pt x="39660" y="77188"/>
                    <a:pt x="40220" y="77510"/>
                  </a:cubicBezTo>
                  <a:lnTo>
                    <a:pt x="40232" y="69675"/>
                  </a:lnTo>
                  <a:cubicBezTo>
                    <a:pt x="37505" y="63055"/>
                    <a:pt x="42375" y="52995"/>
                    <a:pt x="37946" y="46649"/>
                  </a:cubicBezTo>
                  <a:cubicBezTo>
                    <a:pt x="31838" y="37886"/>
                    <a:pt x="12347" y="38636"/>
                    <a:pt x="9787" y="27730"/>
                  </a:cubicBezTo>
                  <a:cubicBezTo>
                    <a:pt x="7335" y="17312"/>
                    <a:pt x="25504" y="10966"/>
                    <a:pt x="25349" y="1381"/>
                  </a:cubicBezTo>
                  <a:cubicBezTo>
                    <a:pt x="25337" y="917"/>
                    <a:pt x="25289" y="452"/>
                    <a:pt x="2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169664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2"/>
          </p:nvPr>
        </p:nvSpPr>
        <p:spPr>
          <a:xfrm>
            <a:off x="13300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554865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55486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58" name="Google Shape;58;p5"/>
          <p:cNvGrpSpPr/>
          <p:nvPr/>
        </p:nvGrpSpPr>
        <p:grpSpPr>
          <a:xfrm>
            <a:off x="165" y="-2220"/>
            <a:ext cx="9143670" cy="5147940"/>
            <a:chOff x="238125" y="846675"/>
            <a:chExt cx="7144050" cy="4018375"/>
          </a:xfrm>
        </p:grpSpPr>
        <p:sp>
          <p:nvSpPr>
            <p:cNvPr id="59" name="Google Shape;59;p5"/>
            <p:cNvSpPr/>
            <p:nvPr/>
          </p:nvSpPr>
          <p:spPr>
            <a:xfrm>
              <a:off x="238125" y="3406500"/>
              <a:ext cx="824825" cy="1458550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0" y="1"/>
                  </a:moveTo>
                  <a:lnTo>
                    <a:pt x="0" y="5573"/>
                  </a:lnTo>
                  <a:cubicBezTo>
                    <a:pt x="4453" y="9002"/>
                    <a:pt x="9644" y="12085"/>
                    <a:pt x="12621" y="16622"/>
                  </a:cubicBezTo>
                  <a:cubicBezTo>
                    <a:pt x="19300" y="26813"/>
                    <a:pt x="16574" y="40648"/>
                    <a:pt x="23003" y="51197"/>
                  </a:cubicBezTo>
                  <a:cubicBezTo>
                    <a:pt x="24384" y="53459"/>
                    <a:pt x="26503" y="55853"/>
                    <a:pt x="28837" y="58341"/>
                  </a:cubicBezTo>
                  <a:lnTo>
                    <a:pt x="32992" y="58341"/>
                  </a:lnTo>
                  <a:cubicBezTo>
                    <a:pt x="30563" y="55662"/>
                    <a:pt x="28337" y="53078"/>
                    <a:pt x="26872" y="50614"/>
                  </a:cubicBezTo>
                  <a:cubicBezTo>
                    <a:pt x="20324" y="39517"/>
                    <a:pt x="24491" y="25099"/>
                    <a:pt x="17943" y="14586"/>
                  </a:cubicBezTo>
                  <a:cubicBezTo>
                    <a:pt x="14049" y="8335"/>
                    <a:pt x="5465" y="51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238125" y="3673500"/>
              <a:ext cx="616750" cy="1191550"/>
            </a:xfrm>
            <a:custGeom>
              <a:avLst/>
              <a:gdLst/>
              <a:ahLst/>
              <a:cxnLst/>
              <a:rect l="l" t="t" r="r" b="b"/>
              <a:pathLst>
                <a:path w="24670" h="47662" extrusionOk="0">
                  <a:moveTo>
                    <a:pt x="0" y="0"/>
                  </a:moveTo>
                  <a:lnTo>
                    <a:pt x="0" y="4037"/>
                  </a:lnTo>
                  <a:cubicBezTo>
                    <a:pt x="2250" y="5692"/>
                    <a:pt x="4322" y="7632"/>
                    <a:pt x="5775" y="10395"/>
                  </a:cubicBezTo>
                  <a:cubicBezTo>
                    <a:pt x="10918" y="20205"/>
                    <a:pt x="11787" y="31707"/>
                    <a:pt x="16740" y="41577"/>
                  </a:cubicBezTo>
                  <a:cubicBezTo>
                    <a:pt x="17717" y="43482"/>
                    <a:pt x="19300" y="45530"/>
                    <a:pt x="21134" y="47661"/>
                  </a:cubicBezTo>
                  <a:lnTo>
                    <a:pt x="24670" y="47661"/>
                  </a:lnTo>
                  <a:cubicBezTo>
                    <a:pt x="22562" y="45375"/>
                    <a:pt x="20681" y="43160"/>
                    <a:pt x="19538" y="41029"/>
                  </a:cubicBezTo>
                  <a:cubicBezTo>
                    <a:pt x="14049" y="30838"/>
                    <a:pt x="13037" y="17336"/>
                    <a:pt x="7846" y="8097"/>
                  </a:cubicBezTo>
                  <a:cubicBezTo>
                    <a:pt x="5953" y="4727"/>
                    <a:pt x="3012" y="232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38125" y="3883350"/>
              <a:ext cx="440550" cy="981700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0" y="0"/>
                  </a:moveTo>
                  <a:lnTo>
                    <a:pt x="0" y="4334"/>
                  </a:lnTo>
                  <a:cubicBezTo>
                    <a:pt x="917" y="5215"/>
                    <a:pt x="1703" y="6203"/>
                    <a:pt x="2357" y="7299"/>
                  </a:cubicBezTo>
                  <a:cubicBezTo>
                    <a:pt x="7299" y="15645"/>
                    <a:pt x="7906" y="26099"/>
                    <a:pt x="11621" y="34790"/>
                  </a:cubicBezTo>
                  <a:cubicBezTo>
                    <a:pt x="12228" y="36219"/>
                    <a:pt x="13168" y="37719"/>
                    <a:pt x="14264" y="39267"/>
                  </a:cubicBezTo>
                  <a:lnTo>
                    <a:pt x="17621" y="39267"/>
                  </a:lnTo>
                  <a:cubicBezTo>
                    <a:pt x="16157" y="37386"/>
                    <a:pt x="14883" y="35576"/>
                    <a:pt x="14109" y="33909"/>
                  </a:cubicBezTo>
                  <a:cubicBezTo>
                    <a:pt x="9835" y="24706"/>
                    <a:pt x="9061" y="13562"/>
                    <a:pt x="3953" y="4537"/>
                  </a:cubicBezTo>
                  <a:cubicBezTo>
                    <a:pt x="2893" y="2667"/>
                    <a:pt x="1524" y="123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38125" y="4105100"/>
              <a:ext cx="277125" cy="759950"/>
            </a:xfrm>
            <a:custGeom>
              <a:avLst/>
              <a:gdLst/>
              <a:ahLst/>
              <a:cxnLst/>
              <a:rect l="l" t="t" r="r" b="b"/>
              <a:pathLst>
                <a:path w="11085" h="30398" extrusionOk="0">
                  <a:moveTo>
                    <a:pt x="0" y="0"/>
                  </a:moveTo>
                  <a:lnTo>
                    <a:pt x="0" y="4930"/>
                  </a:lnTo>
                  <a:cubicBezTo>
                    <a:pt x="4024" y="12014"/>
                    <a:pt x="4358" y="20610"/>
                    <a:pt x="7001" y="28040"/>
                  </a:cubicBezTo>
                  <a:cubicBezTo>
                    <a:pt x="7299" y="28849"/>
                    <a:pt x="7656" y="29635"/>
                    <a:pt x="8072" y="30397"/>
                  </a:cubicBezTo>
                  <a:lnTo>
                    <a:pt x="11085" y="30397"/>
                  </a:lnTo>
                  <a:cubicBezTo>
                    <a:pt x="10370" y="29302"/>
                    <a:pt x="9751" y="28147"/>
                    <a:pt x="9251" y="26932"/>
                  </a:cubicBezTo>
                  <a:cubicBezTo>
                    <a:pt x="6084" y="18777"/>
                    <a:pt x="5632" y="9049"/>
                    <a:pt x="941" y="1346"/>
                  </a:cubicBezTo>
                  <a:cubicBezTo>
                    <a:pt x="655" y="882"/>
                    <a:pt x="345" y="42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38125" y="4365850"/>
              <a:ext cx="131275" cy="499200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0" y="0"/>
                  </a:moveTo>
                  <a:lnTo>
                    <a:pt x="0" y="7001"/>
                  </a:lnTo>
                  <a:cubicBezTo>
                    <a:pt x="1083" y="11287"/>
                    <a:pt x="1512" y="15812"/>
                    <a:pt x="2679" y="19967"/>
                  </a:cubicBezTo>
                  <a:lnTo>
                    <a:pt x="5251" y="19967"/>
                  </a:lnTo>
                  <a:cubicBezTo>
                    <a:pt x="5084" y="19574"/>
                    <a:pt x="4941" y="19181"/>
                    <a:pt x="4822" y="18800"/>
                  </a:cubicBezTo>
                  <a:cubicBezTo>
                    <a:pt x="2929" y="12752"/>
                    <a:pt x="2548" y="594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765425" y="846675"/>
              <a:ext cx="616450" cy="1191525"/>
            </a:xfrm>
            <a:custGeom>
              <a:avLst/>
              <a:gdLst/>
              <a:ahLst/>
              <a:cxnLst/>
              <a:rect l="l" t="t" r="r" b="b"/>
              <a:pathLst>
                <a:path w="24658" h="47661" extrusionOk="0">
                  <a:moveTo>
                    <a:pt x="0" y="0"/>
                  </a:moveTo>
                  <a:cubicBezTo>
                    <a:pt x="2108" y="2286"/>
                    <a:pt x="3977" y="4501"/>
                    <a:pt x="5120" y="6632"/>
                  </a:cubicBezTo>
                  <a:cubicBezTo>
                    <a:pt x="10609" y="16835"/>
                    <a:pt x="11621" y="30337"/>
                    <a:pt x="16824" y="39564"/>
                  </a:cubicBezTo>
                  <a:cubicBezTo>
                    <a:pt x="18705" y="42934"/>
                    <a:pt x="21646" y="45339"/>
                    <a:pt x="24658" y="47661"/>
                  </a:cubicBezTo>
                  <a:lnTo>
                    <a:pt x="24658" y="43624"/>
                  </a:lnTo>
                  <a:cubicBezTo>
                    <a:pt x="22408" y="41969"/>
                    <a:pt x="20348" y="40041"/>
                    <a:pt x="18883" y="37278"/>
                  </a:cubicBezTo>
                  <a:cubicBezTo>
                    <a:pt x="13740" y="27456"/>
                    <a:pt x="12871" y="15954"/>
                    <a:pt x="7918" y="6096"/>
                  </a:cubicBezTo>
                  <a:cubicBezTo>
                    <a:pt x="6953" y="4179"/>
                    <a:pt x="5358" y="2131"/>
                    <a:pt x="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69413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" y="0"/>
                  </a:moveTo>
                  <a:cubicBezTo>
                    <a:pt x="1465" y="1881"/>
                    <a:pt x="2739" y="3691"/>
                    <a:pt x="3513" y="5358"/>
                  </a:cubicBezTo>
                  <a:cubicBezTo>
                    <a:pt x="7799" y="14561"/>
                    <a:pt x="8561" y="25706"/>
                    <a:pt x="13669" y="34730"/>
                  </a:cubicBezTo>
                  <a:cubicBezTo>
                    <a:pt x="14729" y="36600"/>
                    <a:pt x="16098" y="38040"/>
                    <a:pt x="17622" y="39267"/>
                  </a:cubicBezTo>
                  <a:lnTo>
                    <a:pt x="17622" y="34933"/>
                  </a:lnTo>
                  <a:cubicBezTo>
                    <a:pt x="16705" y="34052"/>
                    <a:pt x="15919" y="33064"/>
                    <a:pt x="15265" y="31968"/>
                  </a:cubicBezTo>
                  <a:cubicBezTo>
                    <a:pt x="10335" y="23622"/>
                    <a:pt x="9716" y="13168"/>
                    <a:pt x="6002" y="4477"/>
                  </a:cubicBezTo>
                  <a:cubicBezTo>
                    <a:pt x="5394" y="3048"/>
                    <a:pt x="4454" y="1548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04750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0" y="0"/>
                  </a:moveTo>
                  <a:cubicBezTo>
                    <a:pt x="715" y="1095"/>
                    <a:pt x="1334" y="2250"/>
                    <a:pt x="1834" y="3465"/>
                  </a:cubicBezTo>
                  <a:cubicBezTo>
                    <a:pt x="5001" y="11620"/>
                    <a:pt x="5453" y="21348"/>
                    <a:pt x="10144" y="29051"/>
                  </a:cubicBezTo>
                  <a:cubicBezTo>
                    <a:pt x="10430" y="29516"/>
                    <a:pt x="10740" y="29968"/>
                    <a:pt x="11085" y="30397"/>
                  </a:cubicBezTo>
                  <a:lnTo>
                    <a:pt x="11085" y="25467"/>
                  </a:lnTo>
                  <a:cubicBezTo>
                    <a:pt x="7061" y="18383"/>
                    <a:pt x="6739" y="9787"/>
                    <a:pt x="4096" y="2357"/>
                  </a:cubicBezTo>
                  <a:cubicBezTo>
                    <a:pt x="3786" y="1548"/>
                    <a:pt x="3429" y="762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250900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0" y="0"/>
                  </a:moveTo>
                  <a:cubicBezTo>
                    <a:pt x="155" y="393"/>
                    <a:pt x="298" y="786"/>
                    <a:pt x="429" y="1167"/>
                  </a:cubicBezTo>
                  <a:cubicBezTo>
                    <a:pt x="2322" y="7215"/>
                    <a:pt x="2691" y="14026"/>
                    <a:pt x="5251" y="19967"/>
                  </a:cubicBezTo>
                  <a:lnTo>
                    <a:pt x="5251" y="12978"/>
                  </a:lnTo>
                  <a:cubicBezTo>
                    <a:pt x="4156" y="8680"/>
                    <a:pt x="3727" y="4155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8070235" y="-129175"/>
            <a:ext cx="1236624" cy="5367789"/>
          </a:xfrm>
          <a:custGeom>
            <a:avLst/>
            <a:gdLst/>
            <a:ahLst/>
            <a:cxnLst/>
            <a:rect l="l" t="t" r="r" b="b"/>
            <a:pathLst>
              <a:path w="35089" h="160496" extrusionOk="0">
                <a:moveTo>
                  <a:pt x="11633" y="0"/>
                </a:moveTo>
                <a:cubicBezTo>
                  <a:pt x="13848" y="5965"/>
                  <a:pt x="18218" y="11025"/>
                  <a:pt x="22099" y="16669"/>
                </a:cubicBezTo>
                <a:cubicBezTo>
                  <a:pt x="25290" y="21312"/>
                  <a:pt x="28909" y="26980"/>
                  <a:pt x="26147" y="32302"/>
                </a:cubicBezTo>
                <a:cubicBezTo>
                  <a:pt x="23659" y="37076"/>
                  <a:pt x="18206" y="40398"/>
                  <a:pt x="15848" y="45434"/>
                </a:cubicBezTo>
                <a:cubicBezTo>
                  <a:pt x="13491" y="50482"/>
                  <a:pt x="12479" y="55828"/>
                  <a:pt x="11883" y="61138"/>
                </a:cubicBezTo>
                <a:cubicBezTo>
                  <a:pt x="10633" y="72390"/>
                  <a:pt x="11062" y="83665"/>
                  <a:pt x="12312" y="94905"/>
                </a:cubicBezTo>
                <a:cubicBezTo>
                  <a:pt x="13407" y="104727"/>
                  <a:pt x="16360" y="115645"/>
                  <a:pt x="14848" y="125504"/>
                </a:cubicBezTo>
                <a:cubicBezTo>
                  <a:pt x="13360" y="135159"/>
                  <a:pt x="1" y="142899"/>
                  <a:pt x="1001" y="152721"/>
                </a:cubicBezTo>
                <a:cubicBezTo>
                  <a:pt x="1346" y="156114"/>
                  <a:pt x="3740" y="158317"/>
                  <a:pt x="6383" y="160496"/>
                </a:cubicBezTo>
                <a:lnTo>
                  <a:pt x="10788" y="160496"/>
                </a:lnTo>
                <a:cubicBezTo>
                  <a:pt x="7788" y="158496"/>
                  <a:pt x="5025" y="156412"/>
                  <a:pt x="4454" y="152995"/>
                </a:cubicBezTo>
                <a:cubicBezTo>
                  <a:pt x="2847" y="143387"/>
                  <a:pt x="17336" y="135683"/>
                  <a:pt x="19039" y="126313"/>
                </a:cubicBezTo>
                <a:cubicBezTo>
                  <a:pt x="20861" y="116324"/>
                  <a:pt x="17706" y="105001"/>
                  <a:pt x="16622" y="95024"/>
                </a:cubicBezTo>
                <a:cubicBezTo>
                  <a:pt x="15396" y="83713"/>
                  <a:pt x="14884" y="72259"/>
                  <a:pt x="15955" y="60924"/>
                </a:cubicBezTo>
                <a:cubicBezTo>
                  <a:pt x="16467" y="55590"/>
                  <a:pt x="17408" y="50149"/>
                  <a:pt x="19980" y="45148"/>
                </a:cubicBezTo>
                <a:cubicBezTo>
                  <a:pt x="22659" y="39898"/>
                  <a:pt x="28635" y="37183"/>
                  <a:pt x="31719" y="32397"/>
                </a:cubicBezTo>
                <a:cubicBezTo>
                  <a:pt x="35089" y="27158"/>
                  <a:pt x="31326" y="21419"/>
                  <a:pt x="27993" y="16823"/>
                </a:cubicBezTo>
                <a:cubicBezTo>
                  <a:pt x="23873" y="11120"/>
                  <a:pt x="19134" y="6060"/>
                  <a:pt x="16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7925921" y="-129175"/>
            <a:ext cx="982737" cy="5367789"/>
          </a:xfrm>
          <a:custGeom>
            <a:avLst/>
            <a:gdLst/>
            <a:ahLst/>
            <a:cxnLst/>
            <a:rect l="l" t="t" r="r" b="b"/>
            <a:pathLst>
              <a:path w="27885" h="160496" extrusionOk="0">
                <a:moveTo>
                  <a:pt x="6394" y="0"/>
                </a:moveTo>
                <a:cubicBezTo>
                  <a:pt x="10418" y="10704"/>
                  <a:pt x="22432" y="21169"/>
                  <a:pt x="19622" y="32087"/>
                </a:cubicBezTo>
                <a:cubicBezTo>
                  <a:pt x="18395" y="36897"/>
                  <a:pt x="14681" y="41291"/>
                  <a:pt x="13192" y="46137"/>
                </a:cubicBezTo>
                <a:cubicBezTo>
                  <a:pt x="11621" y="51244"/>
                  <a:pt x="10811" y="56495"/>
                  <a:pt x="10323" y="61722"/>
                </a:cubicBezTo>
                <a:cubicBezTo>
                  <a:pt x="9299" y="72318"/>
                  <a:pt x="9561" y="83010"/>
                  <a:pt x="11109" y="93547"/>
                </a:cubicBezTo>
                <a:cubicBezTo>
                  <a:pt x="12418" y="102394"/>
                  <a:pt x="15216" y="111895"/>
                  <a:pt x="14097" y="120824"/>
                </a:cubicBezTo>
                <a:cubicBezTo>
                  <a:pt x="12740" y="131635"/>
                  <a:pt x="1262" y="140172"/>
                  <a:pt x="322" y="150971"/>
                </a:cubicBezTo>
                <a:cubicBezTo>
                  <a:pt x="0" y="154709"/>
                  <a:pt x="1500" y="157543"/>
                  <a:pt x="3501" y="160496"/>
                </a:cubicBezTo>
                <a:lnTo>
                  <a:pt x="7430" y="160496"/>
                </a:lnTo>
                <a:cubicBezTo>
                  <a:pt x="5060" y="158031"/>
                  <a:pt x="2989" y="155602"/>
                  <a:pt x="2905" y="152102"/>
                </a:cubicBezTo>
                <a:cubicBezTo>
                  <a:pt x="2655" y="141886"/>
                  <a:pt x="15133" y="133933"/>
                  <a:pt x="16550" y="123825"/>
                </a:cubicBezTo>
                <a:cubicBezTo>
                  <a:pt x="17883" y="114300"/>
                  <a:pt x="15026" y="103918"/>
                  <a:pt x="13835" y="94440"/>
                </a:cubicBezTo>
                <a:cubicBezTo>
                  <a:pt x="12466" y="83427"/>
                  <a:pt x="12168" y="72414"/>
                  <a:pt x="13395" y="61365"/>
                </a:cubicBezTo>
                <a:cubicBezTo>
                  <a:pt x="13978" y="56090"/>
                  <a:pt x="14931" y="50792"/>
                  <a:pt x="16979" y="45732"/>
                </a:cubicBezTo>
                <a:cubicBezTo>
                  <a:pt x="18979" y="40803"/>
                  <a:pt x="23765" y="36981"/>
                  <a:pt x="25706" y="32206"/>
                </a:cubicBezTo>
                <a:cubicBezTo>
                  <a:pt x="27885" y="26837"/>
                  <a:pt x="24444" y="21241"/>
                  <a:pt x="21372" y="16538"/>
                </a:cubicBezTo>
                <a:cubicBezTo>
                  <a:pt x="17705" y="10954"/>
                  <a:pt x="13680" y="5870"/>
                  <a:pt x="116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8363974" y="-129175"/>
            <a:ext cx="1151020" cy="5367789"/>
          </a:xfrm>
          <a:custGeom>
            <a:avLst/>
            <a:gdLst/>
            <a:ahLst/>
            <a:cxnLst/>
            <a:rect l="l" t="t" r="r" b="b"/>
            <a:pathLst>
              <a:path w="32660" h="160496" extrusionOk="0">
                <a:moveTo>
                  <a:pt x="12335" y="0"/>
                </a:moveTo>
                <a:cubicBezTo>
                  <a:pt x="14550" y="5917"/>
                  <a:pt x="18765" y="11037"/>
                  <a:pt x="22456" y="16693"/>
                </a:cubicBezTo>
                <a:cubicBezTo>
                  <a:pt x="25515" y="21395"/>
                  <a:pt x="28861" y="27063"/>
                  <a:pt x="26063" y="32337"/>
                </a:cubicBezTo>
                <a:cubicBezTo>
                  <a:pt x="23539" y="37124"/>
                  <a:pt x="18241" y="40326"/>
                  <a:pt x="16050" y="45470"/>
                </a:cubicBezTo>
                <a:cubicBezTo>
                  <a:pt x="13895" y="50530"/>
                  <a:pt x="13145" y="55900"/>
                  <a:pt x="12573" y="61186"/>
                </a:cubicBezTo>
                <a:cubicBezTo>
                  <a:pt x="11347" y="72390"/>
                  <a:pt x="9918" y="83177"/>
                  <a:pt x="11978" y="94381"/>
                </a:cubicBezTo>
                <a:cubicBezTo>
                  <a:pt x="13835" y="104501"/>
                  <a:pt x="17336" y="115514"/>
                  <a:pt x="14752" y="125742"/>
                </a:cubicBezTo>
                <a:cubicBezTo>
                  <a:pt x="12466" y="134790"/>
                  <a:pt x="0" y="142982"/>
                  <a:pt x="1453" y="152471"/>
                </a:cubicBezTo>
                <a:cubicBezTo>
                  <a:pt x="1989" y="155983"/>
                  <a:pt x="4656" y="158222"/>
                  <a:pt x="7477" y="160496"/>
                </a:cubicBezTo>
                <a:lnTo>
                  <a:pt x="15157" y="160496"/>
                </a:lnTo>
                <a:cubicBezTo>
                  <a:pt x="12466" y="157531"/>
                  <a:pt x="9621" y="154864"/>
                  <a:pt x="9073" y="150923"/>
                </a:cubicBezTo>
                <a:cubicBezTo>
                  <a:pt x="7763" y="141434"/>
                  <a:pt x="17598" y="132790"/>
                  <a:pt x="20455" y="123908"/>
                </a:cubicBezTo>
                <a:cubicBezTo>
                  <a:pt x="23872" y="113252"/>
                  <a:pt x="19967" y="103465"/>
                  <a:pt x="16633" y="93154"/>
                </a:cubicBezTo>
                <a:cubicBezTo>
                  <a:pt x="13073" y="82141"/>
                  <a:pt x="17074" y="72640"/>
                  <a:pt x="18276" y="61603"/>
                </a:cubicBezTo>
                <a:cubicBezTo>
                  <a:pt x="18848" y="56388"/>
                  <a:pt x="19229" y="51102"/>
                  <a:pt x="20729" y="45970"/>
                </a:cubicBezTo>
                <a:cubicBezTo>
                  <a:pt x="22229" y="40850"/>
                  <a:pt x="26385" y="37136"/>
                  <a:pt x="28373" y="32313"/>
                </a:cubicBezTo>
                <a:cubicBezTo>
                  <a:pt x="32659" y="21860"/>
                  <a:pt x="21563" y="10549"/>
                  <a:pt x="176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6"/>
          <p:cNvSpPr/>
          <p:nvPr/>
        </p:nvSpPr>
        <p:spPr>
          <a:xfrm>
            <a:off x="8849851" y="-129175"/>
            <a:ext cx="769590" cy="5367789"/>
          </a:xfrm>
          <a:custGeom>
            <a:avLst/>
            <a:gdLst/>
            <a:ahLst/>
            <a:cxnLst/>
            <a:rect l="l" t="t" r="r" b="b"/>
            <a:pathLst>
              <a:path w="21837" h="160496" extrusionOk="0">
                <a:moveTo>
                  <a:pt x="7526" y="0"/>
                </a:moveTo>
                <a:cubicBezTo>
                  <a:pt x="10562" y="10644"/>
                  <a:pt x="19360" y="21729"/>
                  <a:pt x="15765" y="32313"/>
                </a:cubicBezTo>
                <a:cubicBezTo>
                  <a:pt x="14110" y="37195"/>
                  <a:pt x="10907" y="41231"/>
                  <a:pt x="9954" y="46363"/>
                </a:cubicBezTo>
                <a:cubicBezTo>
                  <a:pt x="8990" y="51530"/>
                  <a:pt x="8907" y="56757"/>
                  <a:pt x="8383" y="61936"/>
                </a:cubicBezTo>
                <a:cubicBezTo>
                  <a:pt x="7764" y="68044"/>
                  <a:pt x="5073" y="73390"/>
                  <a:pt x="3787" y="79284"/>
                </a:cubicBezTo>
                <a:cubicBezTo>
                  <a:pt x="2823" y="83760"/>
                  <a:pt x="4335" y="87892"/>
                  <a:pt x="6252" y="92083"/>
                </a:cubicBezTo>
                <a:cubicBezTo>
                  <a:pt x="10955" y="102394"/>
                  <a:pt x="15276" y="111097"/>
                  <a:pt x="11074" y="122075"/>
                </a:cubicBezTo>
                <a:cubicBezTo>
                  <a:pt x="7704" y="130873"/>
                  <a:pt x="1" y="139934"/>
                  <a:pt x="1227" y="149411"/>
                </a:cubicBezTo>
                <a:cubicBezTo>
                  <a:pt x="1775" y="153686"/>
                  <a:pt x="4632" y="156865"/>
                  <a:pt x="7061" y="160496"/>
                </a:cubicBezTo>
                <a:lnTo>
                  <a:pt x="12717" y="160496"/>
                </a:lnTo>
                <a:cubicBezTo>
                  <a:pt x="10895" y="156162"/>
                  <a:pt x="9192" y="151840"/>
                  <a:pt x="8680" y="147447"/>
                </a:cubicBezTo>
                <a:cubicBezTo>
                  <a:pt x="7573" y="137910"/>
                  <a:pt x="12633" y="128504"/>
                  <a:pt x="16622" y="119681"/>
                </a:cubicBezTo>
                <a:cubicBezTo>
                  <a:pt x="21837" y="108168"/>
                  <a:pt x="17051" y="100965"/>
                  <a:pt x="10478" y="90714"/>
                </a:cubicBezTo>
                <a:cubicBezTo>
                  <a:pt x="8061" y="86951"/>
                  <a:pt x="6073" y="83558"/>
                  <a:pt x="7311" y="79295"/>
                </a:cubicBezTo>
                <a:cubicBezTo>
                  <a:pt x="8097" y="76605"/>
                  <a:pt x="10454" y="74057"/>
                  <a:pt x="11407" y="71330"/>
                </a:cubicBezTo>
                <a:cubicBezTo>
                  <a:pt x="12431" y="68401"/>
                  <a:pt x="12907" y="65389"/>
                  <a:pt x="13181" y="62365"/>
                </a:cubicBezTo>
                <a:cubicBezTo>
                  <a:pt x="13645" y="57209"/>
                  <a:pt x="13324" y="52030"/>
                  <a:pt x="13610" y="46863"/>
                </a:cubicBezTo>
                <a:cubicBezTo>
                  <a:pt x="13883" y="41708"/>
                  <a:pt x="15872" y="37314"/>
                  <a:pt x="17146" y="32325"/>
                </a:cubicBezTo>
                <a:cubicBezTo>
                  <a:pt x="19860" y="21646"/>
                  <a:pt x="14003" y="10728"/>
                  <a:pt x="121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1024800" y="1546491"/>
            <a:ext cx="5102100" cy="26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7" name="Google Shape;77;p7"/>
          <p:cNvGrpSpPr/>
          <p:nvPr/>
        </p:nvGrpSpPr>
        <p:grpSpPr>
          <a:xfrm>
            <a:off x="6764358" y="-35377"/>
            <a:ext cx="2642313" cy="5231077"/>
            <a:chOff x="6764358" y="-35377"/>
            <a:chExt cx="2642313" cy="5231077"/>
          </a:xfrm>
        </p:grpSpPr>
        <p:sp>
          <p:nvSpPr>
            <p:cNvPr id="78" name="Google Shape;78;p7"/>
            <p:cNvSpPr/>
            <p:nvPr/>
          </p:nvSpPr>
          <p:spPr>
            <a:xfrm>
              <a:off x="8934353" y="4655950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8671299" y="4377744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8816200" y="1133940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8407823" y="4127069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8483771" y="-35377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8125408" y="3875223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7447795" y="-35377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7037108" y="-35377"/>
              <a:ext cx="2047222" cy="5230719"/>
            </a:xfrm>
            <a:custGeom>
              <a:avLst/>
              <a:gdLst/>
              <a:ahLst/>
              <a:cxnLst/>
              <a:rect l="l" t="t" r="r" b="b"/>
              <a:pathLst>
                <a:path w="62914" h="160735" extrusionOk="0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6764358" y="-35377"/>
              <a:ext cx="2058448" cy="5230719"/>
            </a:xfrm>
            <a:custGeom>
              <a:avLst/>
              <a:gdLst/>
              <a:ahLst/>
              <a:cxnLst/>
              <a:rect l="l" t="t" r="r" b="b"/>
              <a:pathLst>
                <a:path w="63259" h="160735" extrusionOk="0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>
            <a:spLocks noGrp="1"/>
          </p:cNvSpPr>
          <p:nvPr>
            <p:ph type="title"/>
          </p:nvPr>
        </p:nvSpPr>
        <p:spPr>
          <a:xfrm>
            <a:off x="3619500" y="1651066"/>
            <a:ext cx="4499700" cy="18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89" name="Google Shape;89;p8"/>
          <p:cNvSpPr/>
          <p:nvPr/>
        </p:nvSpPr>
        <p:spPr>
          <a:xfrm rot="-5400000">
            <a:off x="6260675" y="2643683"/>
            <a:ext cx="82500" cy="3455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ubTitle" idx="1"/>
          </p:nvPr>
        </p:nvSpPr>
        <p:spPr>
          <a:xfrm>
            <a:off x="4572000" y="3420358"/>
            <a:ext cx="35472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91" name="Google Shape;91;p8"/>
          <p:cNvGrpSpPr/>
          <p:nvPr/>
        </p:nvGrpSpPr>
        <p:grpSpPr>
          <a:xfrm>
            <a:off x="-261557" y="80578"/>
            <a:ext cx="3708365" cy="5136369"/>
            <a:chOff x="185425" y="920975"/>
            <a:chExt cx="2824775" cy="3944075"/>
          </a:xfrm>
        </p:grpSpPr>
        <p:sp>
          <p:nvSpPr>
            <p:cNvPr id="92" name="Google Shape;92;p8"/>
            <p:cNvSpPr/>
            <p:nvPr/>
          </p:nvSpPr>
          <p:spPr>
            <a:xfrm>
              <a:off x="238125" y="920975"/>
              <a:ext cx="2772075" cy="3944075"/>
            </a:xfrm>
            <a:custGeom>
              <a:avLst/>
              <a:gdLst/>
              <a:ahLst/>
              <a:cxnLst/>
              <a:rect l="l" t="t" r="r" b="b"/>
              <a:pathLst>
                <a:path w="110883" h="157763" extrusionOk="0">
                  <a:moveTo>
                    <a:pt x="23991" y="0"/>
                  </a:moveTo>
                  <a:cubicBezTo>
                    <a:pt x="17696" y="0"/>
                    <a:pt x="10781" y="1590"/>
                    <a:pt x="4460" y="1590"/>
                  </a:cubicBezTo>
                  <a:cubicBezTo>
                    <a:pt x="2933" y="1590"/>
                    <a:pt x="1440" y="1497"/>
                    <a:pt x="0" y="1267"/>
                  </a:cubicBezTo>
                  <a:lnTo>
                    <a:pt x="0" y="5958"/>
                  </a:lnTo>
                  <a:cubicBezTo>
                    <a:pt x="689" y="6003"/>
                    <a:pt x="1387" y="6024"/>
                    <a:pt x="2092" y="6024"/>
                  </a:cubicBezTo>
                  <a:cubicBezTo>
                    <a:pt x="8235" y="6024"/>
                    <a:pt x="14912" y="4472"/>
                    <a:pt x="21034" y="4472"/>
                  </a:cubicBezTo>
                  <a:cubicBezTo>
                    <a:pt x="25777" y="4472"/>
                    <a:pt x="30186" y="5403"/>
                    <a:pt x="33754" y="8708"/>
                  </a:cubicBezTo>
                  <a:cubicBezTo>
                    <a:pt x="45399" y="19507"/>
                    <a:pt x="40862" y="40450"/>
                    <a:pt x="52709" y="51201"/>
                  </a:cubicBezTo>
                  <a:cubicBezTo>
                    <a:pt x="60079" y="57893"/>
                    <a:pt x="71128" y="60524"/>
                    <a:pt x="80331" y="64227"/>
                  </a:cubicBezTo>
                  <a:cubicBezTo>
                    <a:pt x="87832" y="67239"/>
                    <a:pt x="99858" y="71585"/>
                    <a:pt x="101703" y="79907"/>
                  </a:cubicBezTo>
                  <a:cubicBezTo>
                    <a:pt x="105311" y="96147"/>
                    <a:pt x="76152" y="107815"/>
                    <a:pt x="70223" y="121639"/>
                  </a:cubicBezTo>
                  <a:cubicBezTo>
                    <a:pt x="65437" y="132795"/>
                    <a:pt x="73652" y="145784"/>
                    <a:pt x="73283" y="157762"/>
                  </a:cubicBezTo>
                  <a:lnTo>
                    <a:pt x="77176" y="157762"/>
                  </a:lnTo>
                  <a:cubicBezTo>
                    <a:pt x="76414" y="145856"/>
                    <a:pt x="70247" y="133080"/>
                    <a:pt x="75271" y="122079"/>
                  </a:cubicBezTo>
                  <a:cubicBezTo>
                    <a:pt x="81617" y="108161"/>
                    <a:pt x="110883" y="95838"/>
                    <a:pt x="107025" y="78717"/>
                  </a:cubicBezTo>
                  <a:cubicBezTo>
                    <a:pt x="105073" y="70049"/>
                    <a:pt x="93476" y="65620"/>
                    <a:pt x="85856" y="62429"/>
                  </a:cubicBezTo>
                  <a:cubicBezTo>
                    <a:pt x="76402" y="58488"/>
                    <a:pt x="65020" y="55738"/>
                    <a:pt x="57317" y="48808"/>
                  </a:cubicBezTo>
                  <a:cubicBezTo>
                    <a:pt x="44696" y="37438"/>
                    <a:pt x="48863" y="16185"/>
                    <a:pt x="37195" y="4588"/>
                  </a:cubicBezTo>
                  <a:cubicBezTo>
                    <a:pt x="33589" y="1001"/>
                    <a:pt x="28985" y="0"/>
                    <a:pt x="23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238125" y="1143450"/>
              <a:ext cx="2480675" cy="3721600"/>
            </a:xfrm>
            <a:custGeom>
              <a:avLst/>
              <a:gdLst/>
              <a:ahLst/>
              <a:cxnLst/>
              <a:rect l="l" t="t" r="r" b="b"/>
              <a:pathLst>
                <a:path w="99227" h="148864" extrusionOk="0">
                  <a:moveTo>
                    <a:pt x="18104" y="1"/>
                  </a:moveTo>
                  <a:cubicBezTo>
                    <a:pt x="12243" y="1"/>
                    <a:pt x="5890" y="1465"/>
                    <a:pt x="0" y="1512"/>
                  </a:cubicBezTo>
                  <a:lnTo>
                    <a:pt x="0" y="5738"/>
                  </a:lnTo>
                  <a:cubicBezTo>
                    <a:pt x="5006" y="5423"/>
                    <a:pt x="10238" y="4384"/>
                    <a:pt x="15136" y="4384"/>
                  </a:cubicBezTo>
                  <a:cubicBezTo>
                    <a:pt x="19488" y="4384"/>
                    <a:pt x="23575" y="5204"/>
                    <a:pt x="27003" y="8084"/>
                  </a:cubicBezTo>
                  <a:cubicBezTo>
                    <a:pt x="38291" y="17561"/>
                    <a:pt x="32706" y="37183"/>
                    <a:pt x="43029" y="47101"/>
                  </a:cubicBezTo>
                  <a:cubicBezTo>
                    <a:pt x="49613" y="53411"/>
                    <a:pt x="60019" y="55709"/>
                    <a:pt x="68509" y="58983"/>
                  </a:cubicBezTo>
                  <a:cubicBezTo>
                    <a:pt x="75748" y="61769"/>
                    <a:pt x="87749" y="65853"/>
                    <a:pt x="89475" y="73497"/>
                  </a:cubicBezTo>
                  <a:cubicBezTo>
                    <a:pt x="92809" y="88248"/>
                    <a:pt x="64556" y="98416"/>
                    <a:pt x="59698" y="111918"/>
                  </a:cubicBezTo>
                  <a:cubicBezTo>
                    <a:pt x="55519" y="123538"/>
                    <a:pt x="68068" y="136504"/>
                    <a:pt x="64151" y="148863"/>
                  </a:cubicBezTo>
                  <a:lnTo>
                    <a:pt x="68866" y="148863"/>
                  </a:lnTo>
                  <a:cubicBezTo>
                    <a:pt x="70580" y="136731"/>
                    <a:pt x="60508" y="123693"/>
                    <a:pt x="65032" y="112311"/>
                  </a:cubicBezTo>
                  <a:cubicBezTo>
                    <a:pt x="70509" y="98559"/>
                    <a:pt x="99227" y="87796"/>
                    <a:pt x="95833" y="72235"/>
                  </a:cubicBezTo>
                  <a:cubicBezTo>
                    <a:pt x="94083" y="64234"/>
                    <a:pt x="81879" y="60019"/>
                    <a:pt x="74533" y="57137"/>
                  </a:cubicBezTo>
                  <a:cubicBezTo>
                    <a:pt x="65687" y="53685"/>
                    <a:pt x="54912" y="51196"/>
                    <a:pt x="47935" y="44695"/>
                  </a:cubicBezTo>
                  <a:cubicBezTo>
                    <a:pt x="36850" y="34373"/>
                    <a:pt x="41874" y="14037"/>
                    <a:pt x="30373" y="3952"/>
                  </a:cubicBezTo>
                  <a:cubicBezTo>
                    <a:pt x="26870" y="875"/>
                    <a:pt x="22633" y="1"/>
                    <a:pt x="18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238125" y="1360750"/>
              <a:ext cx="2155350" cy="3504300"/>
            </a:xfrm>
            <a:custGeom>
              <a:avLst/>
              <a:gdLst/>
              <a:ahLst/>
              <a:cxnLst/>
              <a:rect l="l" t="t" r="r" b="b"/>
              <a:pathLst>
                <a:path w="86214" h="140172" extrusionOk="0">
                  <a:moveTo>
                    <a:pt x="12081" y="0"/>
                  </a:moveTo>
                  <a:cubicBezTo>
                    <a:pt x="8174" y="0"/>
                    <a:pt x="4052" y="669"/>
                    <a:pt x="0" y="1059"/>
                  </a:cubicBezTo>
                  <a:lnTo>
                    <a:pt x="0" y="4928"/>
                  </a:lnTo>
                  <a:cubicBezTo>
                    <a:pt x="2948" y="4606"/>
                    <a:pt x="5906" y="4254"/>
                    <a:pt x="8763" y="4254"/>
                  </a:cubicBezTo>
                  <a:cubicBezTo>
                    <a:pt x="12878" y="4254"/>
                    <a:pt x="16785" y="4984"/>
                    <a:pt x="20157" y="7583"/>
                  </a:cubicBezTo>
                  <a:cubicBezTo>
                    <a:pt x="30944" y="15858"/>
                    <a:pt x="24205" y="34087"/>
                    <a:pt x="32921" y="43147"/>
                  </a:cubicBezTo>
                  <a:cubicBezTo>
                    <a:pt x="42958" y="53589"/>
                    <a:pt x="72021" y="52863"/>
                    <a:pt x="75629" y="67400"/>
                  </a:cubicBezTo>
                  <a:cubicBezTo>
                    <a:pt x="78986" y="80890"/>
                    <a:pt x="52007" y="90117"/>
                    <a:pt x="48697" y="102559"/>
                  </a:cubicBezTo>
                  <a:cubicBezTo>
                    <a:pt x="45780" y="113525"/>
                    <a:pt x="60174" y="124979"/>
                    <a:pt x="55185" y="136373"/>
                  </a:cubicBezTo>
                  <a:cubicBezTo>
                    <a:pt x="54554" y="137802"/>
                    <a:pt x="53650" y="139088"/>
                    <a:pt x="52518" y="140171"/>
                  </a:cubicBezTo>
                  <a:lnTo>
                    <a:pt x="58841" y="140171"/>
                  </a:lnTo>
                  <a:cubicBezTo>
                    <a:pt x="59103" y="139719"/>
                    <a:pt x="59317" y="139254"/>
                    <a:pt x="59519" y="138766"/>
                  </a:cubicBezTo>
                  <a:cubicBezTo>
                    <a:pt x="64187" y="127015"/>
                    <a:pt x="50637" y="114513"/>
                    <a:pt x="54245" y="102869"/>
                  </a:cubicBezTo>
                  <a:cubicBezTo>
                    <a:pt x="58269" y="89891"/>
                    <a:pt x="86213" y="80283"/>
                    <a:pt x="82713" y="66091"/>
                  </a:cubicBezTo>
                  <a:cubicBezTo>
                    <a:pt x="80867" y="58601"/>
                    <a:pt x="69271" y="54815"/>
                    <a:pt x="62270" y="52160"/>
                  </a:cubicBezTo>
                  <a:cubicBezTo>
                    <a:pt x="54197" y="49088"/>
                    <a:pt x="44136" y="46898"/>
                    <a:pt x="38017" y="40790"/>
                  </a:cubicBezTo>
                  <a:cubicBezTo>
                    <a:pt x="28444" y="31229"/>
                    <a:pt x="34576" y="12429"/>
                    <a:pt x="23610" y="3511"/>
                  </a:cubicBezTo>
                  <a:cubicBezTo>
                    <a:pt x="20251" y="776"/>
                    <a:pt x="16290" y="0"/>
                    <a:pt x="12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238125" y="1570475"/>
              <a:ext cx="1784175" cy="3294575"/>
            </a:xfrm>
            <a:custGeom>
              <a:avLst/>
              <a:gdLst/>
              <a:ahLst/>
              <a:cxnLst/>
              <a:rect l="l" t="t" r="r" b="b"/>
              <a:pathLst>
                <a:path w="71367" h="131783" extrusionOk="0">
                  <a:moveTo>
                    <a:pt x="5380" y="0"/>
                  </a:moveTo>
                  <a:cubicBezTo>
                    <a:pt x="3615" y="0"/>
                    <a:pt x="1813" y="132"/>
                    <a:pt x="0" y="302"/>
                  </a:cubicBezTo>
                  <a:lnTo>
                    <a:pt x="0" y="4052"/>
                  </a:lnTo>
                  <a:cubicBezTo>
                    <a:pt x="617" y="4025"/>
                    <a:pt x="1231" y="4010"/>
                    <a:pt x="1841" y="4010"/>
                  </a:cubicBezTo>
                  <a:cubicBezTo>
                    <a:pt x="5864" y="4010"/>
                    <a:pt x="9694" y="4676"/>
                    <a:pt x="13014" y="7148"/>
                  </a:cubicBezTo>
                  <a:cubicBezTo>
                    <a:pt x="22872" y="14518"/>
                    <a:pt x="15359" y="30972"/>
                    <a:pt x="22574" y="39402"/>
                  </a:cubicBezTo>
                  <a:cubicBezTo>
                    <a:pt x="30837" y="49058"/>
                    <a:pt x="57686" y="48319"/>
                    <a:pt x="60781" y="61690"/>
                  </a:cubicBezTo>
                  <a:cubicBezTo>
                    <a:pt x="63758" y="74549"/>
                    <a:pt x="39695" y="81859"/>
                    <a:pt x="37398" y="93706"/>
                  </a:cubicBezTo>
                  <a:cubicBezTo>
                    <a:pt x="35385" y="104005"/>
                    <a:pt x="50256" y="113256"/>
                    <a:pt x="46149" y="123531"/>
                  </a:cubicBezTo>
                  <a:cubicBezTo>
                    <a:pt x="44482" y="127722"/>
                    <a:pt x="40291" y="129889"/>
                    <a:pt x="35635" y="131782"/>
                  </a:cubicBezTo>
                  <a:lnTo>
                    <a:pt x="44946" y="131782"/>
                  </a:lnTo>
                  <a:cubicBezTo>
                    <a:pt x="47530" y="130294"/>
                    <a:pt x="49637" y="128424"/>
                    <a:pt x="50733" y="125698"/>
                  </a:cubicBezTo>
                  <a:cubicBezTo>
                    <a:pt x="55078" y="114899"/>
                    <a:pt x="40707" y="104564"/>
                    <a:pt x="43065" y="93908"/>
                  </a:cubicBezTo>
                  <a:cubicBezTo>
                    <a:pt x="45732" y="81835"/>
                    <a:pt x="71366" y="73692"/>
                    <a:pt x="68294" y="60345"/>
                  </a:cubicBezTo>
                  <a:cubicBezTo>
                    <a:pt x="65044" y="46248"/>
                    <a:pt x="36850" y="47164"/>
                    <a:pt x="27765" y="37104"/>
                  </a:cubicBezTo>
                  <a:cubicBezTo>
                    <a:pt x="19776" y="28269"/>
                    <a:pt x="27003" y="11017"/>
                    <a:pt x="16633" y="3207"/>
                  </a:cubicBezTo>
                  <a:cubicBezTo>
                    <a:pt x="13290" y="693"/>
                    <a:pt x="9433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238400" y="1770300"/>
              <a:ext cx="1401400" cy="3094750"/>
            </a:xfrm>
            <a:custGeom>
              <a:avLst/>
              <a:gdLst/>
              <a:ahLst/>
              <a:cxnLst/>
              <a:rect l="l" t="t" r="r" b="b"/>
              <a:pathLst>
                <a:path w="56056" h="123790" extrusionOk="0">
                  <a:moveTo>
                    <a:pt x="1" y="0"/>
                  </a:moveTo>
                  <a:lnTo>
                    <a:pt x="1" y="4262"/>
                  </a:lnTo>
                  <a:cubicBezTo>
                    <a:pt x="2001" y="4715"/>
                    <a:pt x="3847" y="5489"/>
                    <a:pt x="5478" y="6763"/>
                  </a:cubicBezTo>
                  <a:cubicBezTo>
                    <a:pt x="13931" y="13454"/>
                    <a:pt x="5859" y="27837"/>
                    <a:pt x="12276" y="35909"/>
                  </a:cubicBezTo>
                  <a:cubicBezTo>
                    <a:pt x="19634" y="45160"/>
                    <a:pt x="42935" y="44244"/>
                    <a:pt x="45542" y="56388"/>
                  </a:cubicBezTo>
                  <a:cubicBezTo>
                    <a:pt x="48066" y="68187"/>
                    <a:pt x="27195" y="74366"/>
                    <a:pt x="26064" y="85463"/>
                  </a:cubicBezTo>
                  <a:cubicBezTo>
                    <a:pt x="25111" y="94845"/>
                    <a:pt x="39827" y="102429"/>
                    <a:pt x="36565" y="111657"/>
                  </a:cubicBezTo>
                  <a:cubicBezTo>
                    <a:pt x="34362" y="117895"/>
                    <a:pt x="24825" y="120039"/>
                    <a:pt x="17789" y="123789"/>
                  </a:cubicBezTo>
                  <a:lnTo>
                    <a:pt x="26302" y="123789"/>
                  </a:lnTo>
                  <a:cubicBezTo>
                    <a:pt x="32588" y="121086"/>
                    <a:pt x="39351" y="118860"/>
                    <a:pt x="41435" y="113514"/>
                  </a:cubicBezTo>
                  <a:cubicBezTo>
                    <a:pt x="45233" y="103715"/>
                    <a:pt x="30231" y="95381"/>
                    <a:pt x="31707" y="85558"/>
                  </a:cubicBezTo>
                  <a:cubicBezTo>
                    <a:pt x="33434" y="74081"/>
                    <a:pt x="56056" y="67425"/>
                    <a:pt x="53162" y="55031"/>
                  </a:cubicBezTo>
                  <a:cubicBezTo>
                    <a:pt x="50150" y="42172"/>
                    <a:pt x="25337" y="43136"/>
                    <a:pt x="17408" y="33683"/>
                  </a:cubicBezTo>
                  <a:cubicBezTo>
                    <a:pt x="10347" y="25289"/>
                    <a:pt x="18265" y="10037"/>
                    <a:pt x="9288" y="3012"/>
                  </a:cubicBezTo>
                  <a:cubicBezTo>
                    <a:pt x="6621" y="929"/>
                    <a:pt x="3430" y="17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185425" y="2003950"/>
              <a:ext cx="1061475" cy="2861100"/>
            </a:xfrm>
            <a:custGeom>
              <a:avLst/>
              <a:gdLst/>
              <a:ahLst/>
              <a:cxnLst/>
              <a:rect l="l" t="t" r="r" b="b"/>
              <a:pathLst>
                <a:path w="42459" h="114444" extrusionOk="0">
                  <a:moveTo>
                    <a:pt x="2108" y="0"/>
                  </a:moveTo>
                  <a:lnTo>
                    <a:pt x="2108" y="7823"/>
                  </a:lnTo>
                  <a:cubicBezTo>
                    <a:pt x="4858" y="14431"/>
                    <a:pt x="1" y="24515"/>
                    <a:pt x="4442" y="30849"/>
                  </a:cubicBezTo>
                  <a:cubicBezTo>
                    <a:pt x="10573" y="39601"/>
                    <a:pt x="30040" y="38815"/>
                    <a:pt x="32636" y="49709"/>
                  </a:cubicBezTo>
                  <a:cubicBezTo>
                    <a:pt x="35112" y="60127"/>
                    <a:pt x="16955" y="66509"/>
                    <a:pt x="17122" y="76093"/>
                  </a:cubicBezTo>
                  <a:cubicBezTo>
                    <a:pt x="17277" y="84106"/>
                    <a:pt x="31076" y="91083"/>
                    <a:pt x="28588" y="99120"/>
                  </a:cubicBezTo>
                  <a:cubicBezTo>
                    <a:pt x="26123" y="107097"/>
                    <a:pt x="11169" y="108168"/>
                    <a:pt x="5406" y="114443"/>
                  </a:cubicBezTo>
                  <a:lnTo>
                    <a:pt x="12288" y="114443"/>
                  </a:lnTo>
                  <a:cubicBezTo>
                    <a:pt x="19086" y="109585"/>
                    <a:pt x="31350" y="107680"/>
                    <a:pt x="33695" y="100632"/>
                  </a:cubicBezTo>
                  <a:cubicBezTo>
                    <a:pt x="36589" y="91869"/>
                    <a:pt x="22039" y="84999"/>
                    <a:pt x="22587" y="76069"/>
                  </a:cubicBezTo>
                  <a:cubicBezTo>
                    <a:pt x="23254" y="65520"/>
                    <a:pt x="42458" y="59639"/>
                    <a:pt x="40077" y="48375"/>
                  </a:cubicBezTo>
                  <a:cubicBezTo>
                    <a:pt x="37636" y="36814"/>
                    <a:pt x="15979" y="37660"/>
                    <a:pt x="9347" y="28730"/>
                  </a:cubicBezTo>
                  <a:cubicBezTo>
                    <a:pt x="3608" y="20991"/>
                    <a:pt x="11597" y="7418"/>
                    <a:pt x="3703" y="1072"/>
                  </a:cubicBezTo>
                  <a:cubicBezTo>
                    <a:pt x="3203" y="667"/>
                    <a:pt x="2668" y="310"/>
                    <a:pt x="2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238125" y="2893650"/>
              <a:ext cx="640275" cy="1894300"/>
            </a:xfrm>
            <a:custGeom>
              <a:avLst/>
              <a:gdLst/>
              <a:ahLst/>
              <a:cxnLst/>
              <a:rect l="l" t="t" r="r" b="b"/>
              <a:pathLst>
                <a:path w="25611" h="75772" extrusionOk="0">
                  <a:moveTo>
                    <a:pt x="0" y="0"/>
                  </a:moveTo>
                  <a:lnTo>
                    <a:pt x="0" y="4798"/>
                  </a:lnTo>
                  <a:cubicBezTo>
                    <a:pt x="6489" y="8025"/>
                    <a:pt x="14752" y="10228"/>
                    <a:pt x="16347" y="16752"/>
                  </a:cubicBezTo>
                  <a:cubicBezTo>
                    <a:pt x="18562" y="25789"/>
                    <a:pt x="4239" y="32361"/>
                    <a:pt x="4596" y="40696"/>
                  </a:cubicBezTo>
                  <a:cubicBezTo>
                    <a:pt x="4917" y="47768"/>
                    <a:pt x="18038" y="53816"/>
                    <a:pt x="16073" y="61079"/>
                  </a:cubicBezTo>
                  <a:cubicBezTo>
                    <a:pt x="14573" y="66675"/>
                    <a:pt x="6465" y="68842"/>
                    <a:pt x="0" y="71533"/>
                  </a:cubicBezTo>
                  <a:lnTo>
                    <a:pt x="0" y="75771"/>
                  </a:lnTo>
                  <a:cubicBezTo>
                    <a:pt x="6358" y="71211"/>
                    <a:pt x="19121" y="69473"/>
                    <a:pt x="21300" y="62222"/>
                  </a:cubicBezTo>
                  <a:cubicBezTo>
                    <a:pt x="23622" y="54543"/>
                    <a:pt x="9858" y="48018"/>
                    <a:pt x="9704" y="40588"/>
                  </a:cubicBezTo>
                  <a:cubicBezTo>
                    <a:pt x="9525" y="31706"/>
                    <a:pt x="25610" y="25098"/>
                    <a:pt x="23301" y="15454"/>
                  </a:cubicBezTo>
                  <a:cubicBezTo>
                    <a:pt x="21134" y="6465"/>
                    <a:pt x="6918" y="567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38125" y="3947925"/>
              <a:ext cx="306600" cy="652800"/>
            </a:xfrm>
            <a:custGeom>
              <a:avLst/>
              <a:gdLst/>
              <a:ahLst/>
              <a:cxnLst/>
              <a:rect l="l" t="t" r="r" b="b"/>
              <a:pathLst>
                <a:path w="12264" h="26112" extrusionOk="0">
                  <a:moveTo>
                    <a:pt x="0" y="1"/>
                  </a:moveTo>
                  <a:lnTo>
                    <a:pt x="0" y="7383"/>
                  </a:lnTo>
                  <a:cubicBezTo>
                    <a:pt x="3191" y="10586"/>
                    <a:pt x="6489" y="13753"/>
                    <a:pt x="5560" y="17205"/>
                  </a:cubicBezTo>
                  <a:cubicBezTo>
                    <a:pt x="4917" y="19611"/>
                    <a:pt x="2774" y="21313"/>
                    <a:pt x="0" y="22694"/>
                  </a:cubicBezTo>
                  <a:lnTo>
                    <a:pt x="0" y="26111"/>
                  </a:lnTo>
                  <a:cubicBezTo>
                    <a:pt x="5144" y="24159"/>
                    <a:pt x="9989" y="21956"/>
                    <a:pt x="10870" y="17932"/>
                  </a:cubicBezTo>
                  <a:cubicBezTo>
                    <a:pt x="12263" y="11550"/>
                    <a:pt x="1691" y="618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238125" y="3117475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0" y="1"/>
                  </a:moveTo>
                  <a:lnTo>
                    <a:pt x="0" y="5073"/>
                  </a:lnTo>
                  <a:cubicBezTo>
                    <a:pt x="1726" y="6478"/>
                    <a:pt x="3048" y="8156"/>
                    <a:pt x="3620" y="10323"/>
                  </a:cubicBezTo>
                  <a:cubicBezTo>
                    <a:pt x="4620" y="14145"/>
                    <a:pt x="2453" y="17777"/>
                    <a:pt x="0" y="21348"/>
                  </a:cubicBezTo>
                  <a:lnTo>
                    <a:pt x="0" y="29564"/>
                  </a:lnTo>
                  <a:cubicBezTo>
                    <a:pt x="1643" y="22634"/>
                    <a:pt x="11466" y="16645"/>
                    <a:pt x="9763" y="9073"/>
                  </a:cubicBezTo>
                  <a:cubicBezTo>
                    <a:pt x="8799" y="4763"/>
                    <a:pt x="4536" y="2275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8"/>
          <p:cNvGrpSpPr/>
          <p:nvPr/>
        </p:nvGrpSpPr>
        <p:grpSpPr>
          <a:xfrm rot="9568803" flipH="1">
            <a:off x="7647433" y="-1198615"/>
            <a:ext cx="3419013" cy="2699100"/>
            <a:chOff x="13355317" y="208858"/>
            <a:chExt cx="2521520" cy="1990584"/>
          </a:xfrm>
        </p:grpSpPr>
        <p:sp>
          <p:nvSpPr>
            <p:cNvPr id="102" name="Google Shape;102;p8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>
            <a:spLocks noGrp="1"/>
          </p:cNvSpPr>
          <p:nvPr>
            <p:ph type="subTitle" idx="1"/>
          </p:nvPr>
        </p:nvSpPr>
        <p:spPr>
          <a:xfrm>
            <a:off x="1340574" y="2291292"/>
            <a:ext cx="2597700" cy="20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title"/>
          </p:nvPr>
        </p:nvSpPr>
        <p:spPr>
          <a:xfrm>
            <a:off x="1024800" y="1794800"/>
            <a:ext cx="291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0" name="Google Shape;110;p9"/>
          <p:cNvGrpSpPr/>
          <p:nvPr/>
        </p:nvGrpSpPr>
        <p:grpSpPr>
          <a:xfrm rot="10800000" flipH="1">
            <a:off x="-12466" y="2120485"/>
            <a:ext cx="1447812" cy="3031578"/>
            <a:chOff x="238125" y="846675"/>
            <a:chExt cx="1237975" cy="2592200"/>
          </a:xfrm>
        </p:grpSpPr>
        <p:sp>
          <p:nvSpPr>
            <p:cNvPr id="111" name="Google Shape;111;p9"/>
            <p:cNvSpPr/>
            <p:nvPr/>
          </p:nvSpPr>
          <p:spPr>
            <a:xfrm>
              <a:off x="238125" y="846675"/>
              <a:ext cx="1237975" cy="2592200"/>
            </a:xfrm>
            <a:custGeom>
              <a:avLst/>
              <a:gdLst/>
              <a:ahLst/>
              <a:cxnLst/>
              <a:rect l="l" t="t" r="r" b="b"/>
              <a:pathLst>
                <a:path w="49519" h="103688" extrusionOk="0">
                  <a:moveTo>
                    <a:pt x="45399" y="0"/>
                  </a:moveTo>
                  <a:cubicBezTo>
                    <a:pt x="42851" y="3203"/>
                    <a:pt x="40469" y="6322"/>
                    <a:pt x="38957" y="9418"/>
                  </a:cubicBezTo>
                  <a:cubicBezTo>
                    <a:pt x="35874" y="15716"/>
                    <a:pt x="35743" y="22765"/>
                    <a:pt x="36588" y="29658"/>
                  </a:cubicBezTo>
                  <a:cubicBezTo>
                    <a:pt x="37362" y="35945"/>
                    <a:pt x="39707" y="43053"/>
                    <a:pt x="37040" y="49101"/>
                  </a:cubicBezTo>
                  <a:cubicBezTo>
                    <a:pt x="34004" y="55983"/>
                    <a:pt x="26265" y="59531"/>
                    <a:pt x="19943" y="63032"/>
                  </a:cubicBezTo>
                  <a:cubicBezTo>
                    <a:pt x="15431" y="65532"/>
                    <a:pt x="8632" y="68282"/>
                    <a:pt x="9144" y="74247"/>
                  </a:cubicBezTo>
                  <a:cubicBezTo>
                    <a:pt x="9716" y="80748"/>
                    <a:pt x="24646" y="92523"/>
                    <a:pt x="12871" y="98119"/>
                  </a:cubicBezTo>
                  <a:cubicBezTo>
                    <a:pt x="10178" y="99389"/>
                    <a:pt x="7331" y="99872"/>
                    <a:pt x="4389" y="99872"/>
                  </a:cubicBezTo>
                  <a:cubicBezTo>
                    <a:pt x="2946" y="99872"/>
                    <a:pt x="1481" y="99756"/>
                    <a:pt x="0" y="99560"/>
                  </a:cubicBezTo>
                  <a:lnTo>
                    <a:pt x="0" y="102870"/>
                  </a:lnTo>
                  <a:cubicBezTo>
                    <a:pt x="2651" y="103355"/>
                    <a:pt x="5268" y="103687"/>
                    <a:pt x="7812" y="103687"/>
                  </a:cubicBezTo>
                  <a:cubicBezTo>
                    <a:pt x="11140" y="103687"/>
                    <a:pt x="14341" y="103117"/>
                    <a:pt x="17324" y="101572"/>
                  </a:cubicBezTo>
                  <a:cubicBezTo>
                    <a:pt x="28456" y="95786"/>
                    <a:pt x="17633" y="84284"/>
                    <a:pt x="15407" y="77271"/>
                  </a:cubicBezTo>
                  <a:cubicBezTo>
                    <a:pt x="13514" y="71318"/>
                    <a:pt x="22896" y="67580"/>
                    <a:pt x="27015" y="65258"/>
                  </a:cubicBezTo>
                  <a:cubicBezTo>
                    <a:pt x="33480" y="61603"/>
                    <a:pt x="41636" y="57817"/>
                    <a:pt x="44387" y="50530"/>
                  </a:cubicBezTo>
                  <a:cubicBezTo>
                    <a:pt x="46780" y="44184"/>
                    <a:pt x="43553" y="36969"/>
                    <a:pt x="42196" y="30635"/>
                  </a:cubicBezTo>
                  <a:cubicBezTo>
                    <a:pt x="40707" y="23693"/>
                    <a:pt x="40279" y="16466"/>
                    <a:pt x="43220" y="9906"/>
                  </a:cubicBezTo>
                  <a:cubicBezTo>
                    <a:pt x="44684" y="6608"/>
                    <a:pt x="47030" y="3334"/>
                    <a:pt x="49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238125" y="846675"/>
              <a:ext cx="1032875" cy="2402525"/>
            </a:xfrm>
            <a:custGeom>
              <a:avLst/>
              <a:gdLst/>
              <a:ahLst/>
              <a:cxnLst/>
              <a:rect l="l" t="t" r="r" b="b"/>
              <a:pathLst>
                <a:path w="41315" h="96101" extrusionOk="0">
                  <a:moveTo>
                    <a:pt x="37183" y="0"/>
                  </a:moveTo>
                  <a:cubicBezTo>
                    <a:pt x="34683" y="2857"/>
                    <a:pt x="32349" y="5632"/>
                    <a:pt x="30813" y="8322"/>
                  </a:cubicBezTo>
                  <a:cubicBezTo>
                    <a:pt x="24122" y="20026"/>
                    <a:pt x="30039" y="34623"/>
                    <a:pt x="23801" y="45684"/>
                  </a:cubicBezTo>
                  <a:cubicBezTo>
                    <a:pt x="18717" y="54685"/>
                    <a:pt x="3762" y="56769"/>
                    <a:pt x="0" y="66103"/>
                  </a:cubicBezTo>
                  <a:lnTo>
                    <a:pt x="0" y="71806"/>
                  </a:lnTo>
                  <a:cubicBezTo>
                    <a:pt x="2524" y="78843"/>
                    <a:pt x="11466" y="88154"/>
                    <a:pt x="3691" y="91202"/>
                  </a:cubicBezTo>
                  <a:cubicBezTo>
                    <a:pt x="2500" y="91666"/>
                    <a:pt x="1262" y="91987"/>
                    <a:pt x="0" y="92154"/>
                  </a:cubicBezTo>
                  <a:lnTo>
                    <a:pt x="0" y="96083"/>
                  </a:lnTo>
                  <a:cubicBezTo>
                    <a:pt x="313" y="96095"/>
                    <a:pt x="624" y="96101"/>
                    <a:pt x="934" y="96101"/>
                  </a:cubicBezTo>
                  <a:cubicBezTo>
                    <a:pt x="3482" y="96101"/>
                    <a:pt x="5941" y="95695"/>
                    <a:pt x="8287" y="94654"/>
                  </a:cubicBezTo>
                  <a:cubicBezTo>
                    <a:pt x="19181" y="89844"/>
                    <a:pt x="3381" y="77736"/>
                    <a:pt x="3881" y="71009"/>
                  </a:cubicBezTo>
                  <a:cubicBezTo>
                    <a:pt x="4727" y="59626"/>
                    <a:pt x="25146" y="57448"/>
                    <a:pt x="30170" y="47470"/>
                  </a:cubicBezTo>
                  <a:cubicBezTo>
                    <a:pt x="36028" y="35826"/>
                    <a:pt x="28134" y="21288"/>
                    <a:pt x="34826" y="8882"/>
                  </a:cubicBezTo>
                  <a:cubicBezTo>
                    <a:pt x="36397" y="5989"/>
                    <a:pt x="38779" y="3036"/>
                    <a:pt x="4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238125" y="2824875"/>
              <a:ext cx="55975" cy="206300"/>
            </a:xfrm>
            <a:custGeom>
              <a:avLst/>
              <a:gdLst/>
              <a:ahLst/>
              <a:cxnLst/>
              <a:rect l="l" t="t" r="r" b="b"/>
              <a:pathLst>
                <a:path w="2239" h="8252" extrusionOk="0">
                  <a:moveTo>
                    <a:pt x="0" y="1"/>
                  </a:moveTo>
                  <a:lnTo>
                    <a:pt x="0" y="8252"/>
                  </a:lnTo>
                  <a:cubicBezTo>
                    <a:pt x="2238" y="6859"/>
                    <a:pt x="1464" y="369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238125" y="846675"/>
              <a:ext cx="825125" cy="1458525"/>
            </a:xfrm>
            <a:custGeom>
              <a:avLst/>
              <a:gdLst/>
              <a:ahLst/>
              <a:cxnLst/>
              <a:rect l="l" t="t" r="r" b="b"/>
              <a:pathLst>
                <a:path w="33005" h="58341" extrusionOk="0">
                  <a:moveTo>
                    <a:pt x="28837" y="0"/>
                  </a:moveTo>
                  <a:cubicBezTo>
                    <a:pt x="26503" y="2488"/>
                    <a:pt x="24384" y="4882"/>
                    <a:pt x="23003" y="7144"/>
                  </a:cubicBezTo>
                  <a:cubicBezTo>
                    <a:pt x="16574" y="17693"/>
                    <a:pt x="19300" y="31528"/>
                    <a:pt x="12621" y="41719"/>
                  </a:cubicBezTo>
                  <a:cubicBezTo>
                    <a:pt x="9644" y="46256"/>
                    <a:pt x="4453" y="49339"/>
                    <a:pt x="0" y="52768"/>
                  </a:cubicBezTo>
                  <a:lnTo>
                    <a:pt x="0" y="58341"/>
                  </a:lnTo>
                  <a:cubicBezTo>
                    <a:pt x="5465" y="53221"/>
                    <a:pt x="14049" y="50018"/>
                    <a:pt x="17943" y="43755"/>
                  </a:cubicBezTo>
                  <a:cubicBezTo>
                    <a:pt x="24491" y="33242"/>
                    <a:pt x="20324" y="18824"/>
                    <a:pt x="26872" y="7727"/>
                  </a:cubicBezTo>
                  <a:cubicBezTo>
                    <a:pt x="28337" y="5263"/>
                    <a:pt x="30575" y="2679"/>
                    <a:pt x="33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238125" y="846675"/>
              <a:ext cx="616750" cy="1191525"/>
            </a:xfrm>
            <a:custGeom>
              <a:avLst/>
              <a:gdLst/>
              <a:ahLst/>
              <a:cxnLst/>
              <a:rect l="l" t="t" r="r" b="b"/>
              <a:pathLst>
                <a:path w="24670" h="47661" extrusionOk="0">
                  <a:moveTo>
                    <a:pt x="21134" y="0"/>
                  </a:moveTo>
                  <a:cubicBezTo>
                    <a:pt x="19300" y="2131"/>
                    <a:pt x="17717" y="4179"/>
                    <a:pt x="16740" y="6096"/>
                  </a:cubicBezTo>
                  <a:cubicBezTo>
                    <a:pt x="11787" y="15954"/>
                    <a:pt x="10918" y="27456"/>
                    <a:pt x="5775" y="37278"/>
                  </a:cubicBezTo>
                  <a:cubicBezTo>
                    <a:pt x="4322" y="40041"/>
                    <a:pt x="2250" y="41969"/>
                    <a:pt x="0" y="43624"/>
                  </a:cubicBezTo>
                  <a:lnTo>
                    <a:pt x="0" y="47661"/>
                  </a:lnTo>
                  <a:cubicBezTo>
                    <a:pt x="3012" y="45339"/>
                    <a:pt x="5953" y="42934"/>
                    <a:pt x="7846" y="39564"/>
                  </a:cubicBezTo>
                  <a:cubicBezTo>
                    <a:pt x="13037" y="30337"/>
                    <a:pt x="14049" y="16835"/>
                    <a:pt x="19538" y="6632"/>
                  </a:cubicBezTo>
                  <a:cubicBezTo>
                    <a:pt x="20693" y="4501"/>
                    <a:pt x="22562" y="2286"/>
                    <a:pt x="24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2381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4264" y="0"/>
                  </a:moveTo>
                  <a:cubicBezTo>
                    <a:pt x="13168" y="1548"/>
                    <a:pt x="12228" y="3048"/>
                    <a:pt x="11621" y="4477"/>
                  </a:cubicBezTo>
                  <a:cubicBezTo>
                    <a:pt x="7906" y="13168"/>
                    <a:pt x="7299" y="23622"/>
                    <a:pt x="2357" y="31980"/>
                  </a:cubicBezTo>
                  <a:cubicBezTo>
                    <a:pt x="1703" y="33064"/>
                    <a:pt x="917" y="34052"/>
                    <a:pt x="0" y="34933"/>
                  </a:cubicBezTo>
                  <a:lnTo>
                    <a:pt x="0" y="39267"/>
                  </a:lnTo>
                  <a:cubicBezTo>
                    <a:pt x="1524" y="38040"/>
                    <a:pt x="2893" y="36600"/>
                    <a:pt x="3953" y="34730"/>
                  </a:cubicBezTo>
                  <a:cubicBezTo>
                    <a:pt x="9061" y="25706"/>
                    <a:pt x="9835" y="14561"/>
                    <a:pt x="14109" y="5358"/>
                  </a:cubicBezTo>
                  <a:cubicBezTo>
                    <a:pt x="14883" y="3691"/>
                    <a:pt x="16157" y="1893"/>
                    <a:pt x="17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238125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8072" y="0"/>
                  </a:moveTo>
                  <a:cubicBezTo>
                    <a:pt x="7656" y="762"/>
                    <a:pt x="7299" y="1548"/>
                    <a:pt x="7001" y="2357"/>
                  </a:cubicBezTo>
                  <a:cubicBezTo>
                    <a:pt x="4358" y="9787"/>
                    <a:pt x="4024" y="18383"/>
                    <a:pt x="0" y="25467"/>
                  </a:cubicBezTo>
                  <a:lnTo>
                    <a:pt x="0" y="30397"/>
                  </a:lnTo>
                  <a:cubicBezTo>
                    <a:pt x="345" y="29968"/>
                    <a:pt x="655" y="29516"/>
                    <a:pt x="941" y="29051"/>
                  </a:cubicBezTo>
                  <a:cubicBezTo>
                    <a:pt x="5632" y="21360"/>
                    <a:pt x="6084" y="11632"/>
                    <a:pt x="9251" y="3465"/>
                  </a:cubicBezTo>
                  <a:cubicBezTo>
                    <a:pt x="9751" y="2262"/>
                    <a:pt x="10370" y="1095"/>
                    <a:pt x="11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238125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2679" y="0"/>
                  </a:moveTo>
                  <a:cubicBezTo>
                    <a:pt x="1512" y="4155"/>
                    <a:pt x="1083" y="8680"/>
                    <a:pt x="0" y="12978"/>
                  </a:cubicBezTo>
                  <a:lnTo>
                    <a:pt x="0" y="19967"/>
                  </a:lnTo>
                  <a:cubicBezTo>
                    <a:pt x="2548" y="14026"/>
                    <a:pt x="2929" y="7215"/>
                    <a:pt x="4822" y="1167"/>
                  </a:cubicBezTo>
                  <a:cubicBezTo>
                    <a:pt x="4941" y="786"/>
                    <a:pt x="5084" y="393"/>
                    <a:pt x="5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5" r:id="rId15"/>
    <p:sldLayoutId id="2147483666" r:id="rId16"/>
    <p:sldLayoutId id="2147483667" r:id="rId17"/>
    <p:sldLayoutId id="2147483669" r:id="rId18"/>
    <p:sldLayoutId id="2147483670" r:id="rId19"/>
    <p:sldLayoutId id="2147483671" r:id="rId20"/>
    <p:sldLayoutId id="2147483673" r:id="rId21"/>
    <p:sldLayoutId id="2147483675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"/>
          <p:cNvSpPr txBox="1">
            <a:spLocks noGrp="1"/>
          </p:cNvSpPr>
          <p:nvPr>
            <p:ph type="ctrTitle"/>
          </p:nvPr>
        </p:nvSpPr>
        <p:spPr>
          <a:xfrm>
            <a:off x="1024800" y="1638422"/>
            <a:ext cx="6002400" cy="13418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Drugs</a:t>
            </a:r>
            <a:endParaRPr dirty="0"/>
          </a:p>
        </p:txBody>
      </p:sp>
      <p:sp>
        <p:nvSpPr>
          <p:cNvPr id="415" name="Google Shape;415;p35"/>
          <p:cNvSpPr txBox="1">
            <a:spLocks noGrp="1"/>
          </p:cNvSpPr>
          <p:nvPr>
            <p:ph type="subTitle" idx="1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Personality and Recreational Drug Use</a:t>
            </a:r>
            <a:endParaRPr dirty="0"/>
          </a:p>
        </p:txBody>
      </p:sp>
      <p:sp>
        <p:nvSpPr>
          <p:cNvPr id="416" name="Google Shape;416;p35"/>
          <p:cNvSpPr/>
          <p:nvPr/>
        </p:nvSpPr>
        <p:spPr>
          <a:xfrm>
            <a:off x="-5305492" y="-3450348"/>
            <a:ext cx="8408" cy="8741"/>
          </a:xfrm>
          <a:custGeom>
            <a:avLst/>
            <a:gdLst/>
            <a:ahLst/>
            <a:cxnLst/>
            <a:rect l="l" t="t" r="r" b="b"/>
            <a:pathLst>
              <a:path w="323" h="382" extrusionOk="0">
                <a:moveTo>
                  <a:pt x="322" y="0"/>
                </a:moveTo>
                <a:lnTo>
                  <a:pt x="167" y="179"/>
                </a:lnTo>
                <a:lnTo>
                  <a:pt x="1" y="381"/>
                </a:lnTo>
                <a:lnTo>
                  <a:pt x="3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5"/>
          <p:cNvSpPr/>
          <p:nvPr/>
        </p:nvSpPr>
        <p:spPr>
          <a:xfrm>
            <a:off x="-5297110" y="-3456343"/>
            <a:ext cx="5909" cy="6018"/>
          </a:xfrm>
          <a:custGeom>
            <a:avLst/>
            <a:gdLst/>
            <a:ahLst/>
            <a:cxnLst/>
            <a:rect l="l" t="t" r="r" b="b"/>
            <a:pathLst>
              <a:path w="227" h="263" extrusionOk="0">
                <a:moveTo>
                  <a:pt x="226" y="1"/>
                </a:moveTo>
                <a:cubicBezTo>
                  <a:pt x="143" y="84"/>
                  <a:pt x="72" y="167"/>
                  <a:pt x="0" y="262"/>
                </a:cubicBezTo>
                <a:lnTo>
                  <a:pt x="119" y="131"/>
                </a:lnTo>
                <a:cubicBezTo>
                  <a:pt x="155" y="84"/>
                  <a:pt x="191" y="36"/>
                  <a:pt x="22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5"/>
          <p:cNvSpPr/>
          <p:nvPr/>
        </p:nvSpPr>
        <p:spPr>
          <a:xfrm>
            <a:off x="-5291227" y="-3463688"/>
            <a:ext cx="6847" cy="7368"/>
          </a:xfrm>
          <a:custGeom>
            <a:avLst/>
            <a:gdLst/>
            <a:ahLst/>
            <a:cxnLst/>
            <a:rect l="l" t="t" r="r" b="b"/>
            <a:pathLst>
              <a:path w="263" h="322" extrusionOk="0">
                <a:moveTo>
                  <a:pt x="262" y="0"/>
                </a:moveTo>
                <a:lnTo>
                  <a:pt x="143" y="131"/>
                </a:lnTo>
                <a:lnTo>
                  <a:pt x="0" y="321"/>
                </a:lnTo>
                <a:lnTo>
                  <a:pt x="2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6"/>
          <p:cNvSpPr txBox="1">
            <a:spLocks noGrp="1"/>
          </p:cNvSpPr>
          <p:nvPr>
            <p:ph type="body" idx="1"/>
          </p:nvPr>
        </p:nvSpPr>
        <p:spPr>
          <a:xfrm>
            <a:off x="713225" y="1120800"/>
            <a:ext cx="7710900" cy="34878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All the personality measures have been converted to T-score based on normative data.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4" name="Google Shape;424;p36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Distributions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F7412B-87D3-44BE-BA06-2EBF4ACD6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36" y="1393292"/>
            <a:ext cx="2207112" cy="1471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5518C-5C6E-4B67-8C43-66E3E532D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869" y="1393292"/>
            <a:ext cx="2207112" cy="1471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42086E-61A7-42DC-A6BE-8064C0078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902" y="1393292"/>
            <a:ext cx="2207112" cy="14714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522DD8-C6DA-49F2-82B6-7A93336686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836" y="2960620"/>
            <a:ext cx="2207112" cy="1471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AE81DF-70D4-4CEC-8B21-0669D84E0A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4869" y="2960620"/>
            <a:ext cx="2207113" cy="14714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8B5653-2B83-476A-A456-EF8A43A363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6902" y="2960619"/>
            <a:ext cx="2207113" cy="14714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38F44735-9A33-4733-A6CB-7E08C49591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10" t="9876" r="18815" b="5679"/>
          <a:stretch/>
        </p:blipFill>
        <p:spPr>
          <a:xfrm>
            <a:off x="1860550" y="-8908"/>
            <a:ext cx="5702300" cy="51524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E070237-8784-4846-9642-1BA167AC6B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78" t="9383" r="9086" b="8766"/>
          <a:stretch/>
        </p:blipFill>
        <p:spPr>
          <a:xfrm>
            <a:off x="2680275" y="247650"/>
            <a:ext cx="6365343" cy="48958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7"/>
          <p:cNvSpPr txBox="1">
            <a:spLocks noGrp="1"/>
          </p:cNvSpPr>
          <p:nvPr>
            <p:ph type="title"/>
          </p:nvPr>
        </p:nvSpPr>
        <p:spPr>
          <a:xfrm>
            <a:off x="1024800" y="1495891"/>
            <a:ext cx="4322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Whoa!</a:t>
            </a:r>
            <a:endParaRPr dirty="0"/>
          </a:p>
        </p:txBody>
      </p:sp>
      <p:sp>
        <p:nvSpPr>
          <p:cNvPr id="430" name="Google Shape;430;p37"/>
          <p:cNvSpPr txBox="1">
            <a:spLocks noGrp="1"/>
          </p:cNvSpPr>
          <p:nvPr>
            <p:ph type="subTitle" idx="1"/>
          </p:nvPr>
        </p:nvSpPr>
        <p:spPr>
          <a:xfrm>
            <a:off x="1024800" y="2735575"/>
            <a:ext cx="43227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Hypothesis Testing on the dataset and Data Visualisation on those with significant difference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0"/>
          <p:cNvSpPr/>
          <p:nvPr/>
        </p:nvSpPr>
        <p:spPr>
          <a:xfrm>
            <a:off x="1132199" y="786175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0"/>
          <p:cNvSpPr txBox="1">
            <a:spLocks noGrp="1"/>
          </p:cNvSpPr>
          <p:nvPr>
            <p:ph type="title"/>
          </p:nvPr>
        </p:nvSpPr>
        <p:spPr>
          <a:xfrm>
            <a:off x="1019437" y="149974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 dirty="0"/>
              <a:t>Welch ANOVA</a:t>
            </a:r>
            <a:endParaRPr sz="4200" dirty="0"/>
          </a:p>
        </p:txBody>
      </p:sp>
      <p:sp>
        <p:nvSpPr>
          <p:cNvPr id="462" name="Google Shape;462;p40"/>
          <p:cNvSpPr txBox="1">
            <a:spLocks noGrp="1"/>
          </p:cNvSpPr>
          <p:nvPr>
            <p:ph type="title" idx="2"/>
          </p:nvPr>
        </p:nvSpPr>
        <p:spPr>
          <a:xfrm>
            <a:off x="1199999" y="853975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1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464" name="Google Shape;464;p40"/>
          <p:cNvSpPr txBox="1">
            <a:spLocks noGrp="1"/>
          </p:cNvSpPr>
          <p:nvPr>
            <p:ph type="subTitle" idx="1"/>
          </p:nvPr>
        </p:nvSpPr>
        <p:spPr>
          <a:xfrm>
            <a:off x="1019450" y="2241950"/>
            <a:ext cx="3255300" cy="4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/>
              <a:t>Pingouin</a:t>
            </a:r>
            <a:r>
              <a:rPr lang="en-GB" sz="1800" dirty="0"/>
              <a:t> package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3F0914-1AE1-48AC-803C-8BFF39AE4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886" y="2684393"/>
            <a:ext cx="4043051" cy="1605132"/>
          </a:xfrm>
          <a:prstGeom prst="rect">
            <a:avLst/>
          </a:prstGeom>
        </p:spPr>
      </p:pic>
      <p:sp>
        <p:nvSpPr>
          <p:cNvPr id="8" name="Google Shape;464;p40">
            <a:extLst>
              <a:ext uri="{FF2B5EF4-FFF2-40B4-BE49-F238E27FC236}">
                <a16:creationId xmlns:a16="http://schemas.microsoft.com/office/drawing/2014/main" id="{EBC48249-5971-45DF-8DCA-200149116A8A}"/>
              </a:ext>
            </a:extLst>
          </p:cNvPr>
          <p:cNvSpPr txBox="1">
            <a:spLocks/>
          </p:cNvSpPr>
          <p:nvPr/>
        </p:nvSpPr>
        <p:spPr>
          <a:xfrm>
            <a:off x="1019437" y="4226369"/>
            <a:ext cx="3255300" cy="4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li"/>
              <a:buNone/>
              <a:defRPr sz="20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en-GB" sz="1800" dirty="0"/>
              <a:t>Pairwise Games-Howell </a:t>
            </a:r>
            <a:endParaRPr lang="en-GB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4A2F21C-E68A-4FAC-B23A-B1E8AF87A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99" y="786175"/>
            <a:ext cx="673500" cy="67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2DDA2DC-2629-47BD-B82B-AA2EECF8BE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67" t="7342" r="7873" b="4629"/>
          <a:stretch/>
        </p:blipFill>
        <p:spPr>
          <a:xfrm>
            <a:off x="338768" y="996949"/>
            <a:ext cx="7585800" cy="301849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knife&#10;&#10;Description automatically generated">
            <a:extLst>
              <a:ext uri="{FF2B5EF4-FFF2-40B4-BE49-F238E27FC236}">
                <a16:creationId xmlns:a16="http://schemas.microsoft.com/office/drawing/2014/main" id="{392CF8BE-4A4E-43A0-8139-D9E7F6EBC1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01" t="8889" r="7022" b="6420"/>
          <a:stretch/>
        </p:blipFill>
        <p:spPr>
          <a:xfrm>
            <a:off x="520700" y="393700"/>
            <a:ext cx="69850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25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knife&#10;&#10;Description automatically generated">
            <a:extLst>
              <a:ext uri="{FF2B5EF4-FFF2-40B4-BE49-F238E27FC236}">
                <a16:creationId xmlns:a16="http://schemas.microsoft.com/office/drawing/2014/main" id="{C621D0D8-0283-42AF-A493-D9E47551D3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90" t="7037" r="8642" b="6173"/>
          <a:stretch/>
        </p:blipFill>
        <p:spPr>
          <a:xfrm>
            <a:off x="698500" y="339725"/>
            <a:ext cx="6737350" cy="446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77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F28D41E-BE64-4EA3-8819-70EEA1B73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3" t="8148" r="8102" b="7778"/>
          <a:stretch/>
        </p:blipFill>
        <p:spPr>
          <a:xfrm>
            <a:off x="685800" y="409575"/>
            <a:ext cx="68770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51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5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T-test</a:t>
            </a:r>
            <a:endParaRPr dirty="0"/>
          </a:p>
        </p:txBody>
      </p:sp>
      <p:sp>
        <p:nvSpPr>
          <p:cNvPr id="549" name="Google Shape;549;p45"/>
          <p:cNvSpPr txBox="1"/>
          <p:nvPr/>
        </p:nvSpPr>
        <p:spPr>
          <a:xfrm>
            <a:off x="1665415" y="2252541"/>
            <a:ext cx="1809300" cy="10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The significant difference between the personality scores among non-users and users</a:t>
            </a:r>
            <a:endParaRPr sz="12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F57C0A-A77A-4607-A77D-76DD1DA4A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801" y="1355605"/>
            <a:ext cx="4674100" cy="24322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62"/>
          <p:cNvSpPr txBox="1">
            <a:spLocks noGrp="1"/>
          </p:cNvSpPr>
          <p:nvPr>
            <p:ph type="title"/>
          </p:nvPr>
        </p:nvSpPr>
        <p:spPr>
          <a:xfrm>
            <a:off x="1024800" y="2103125"/>
            <a:ext cx="2501400" cy="9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Drugs Consumption</a:t>
            </a:r>
            <a:endParaRPr dirty="0"/>
          </a:p>
        </p:txBody>
      </p:sp>
      <p:sp>
        <p:nvSpPr>
          <p:cNvPr id="787" name="Google Shape;787;p62"/>
          <p:cNvSpPr txBox="1">
            <a:spLocks noGrp="1"/>
          </p:cNvSpPr>
          <p:nvPr>
            <p:ph type="body" idx="1"/>
          </p:nvPr>
        </p:nvSpPr>
        <p:spPr>
          <a:xfrm>
            <a:off x="4467850" y="956675"/>
            <a:ext cx="4455170" cy="3230100"/>
          </a:xfrm>
          <a:prstGeom prst="rect">
            <a:avLst/>
          </a:prstGeom>
        </p:spPr>
        <p:txBody>
          <a:bodyPr spcFirstLastPara="1" wrap="square" lIns="91425" tIns="91425" rIns="91425" bIns="137150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GB" dirty="0"/>
              <a:t>Demographics (Age Group, Gender, </a:t>
            </a:r>
            <a:r>
              <a:rPr lang="en-GB" dirty="0" err="1"/>
              <a:t>Ehtnicity</a:t>
            </a:r>
            <a:r>
              <a:rPr lang="en-GB" dirty="0"/>
              <a:t>)</a:t>
            </a:r>
            <a:endParaRPr dirty="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-GB" dirty="0"/>
              <a:t>Education level</a:t>
            </a:r>
            <a:endParaRPr dirty="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-GB" dirty="0"/>
              <a:t>Country of residence</a:t>
            </a:r>
            <a:endParaRPr dirty="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-GB" dirty="0"/>
              <a:t>The Big Five Personality traits score</a:t>
            </a:r>
            <a:endParaRPr dirty="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-GB" dirty="0"/>
              <a:t>Impulsiveness</a:t>
            </a: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-GB" dirty="0"/>
              <a:t>Impulsive sensation seeking</a:t>
            </a: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-GB" dirty="0"/>
              <a:t>Drug use frequency on a range of drugs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1"/>
          <p:cNvSpPr txBox="1">
            <a:spLocks noGrp="1"/>
          </p:cNvSpPr>
          <p:nvPr>
            <p:ph type="subTitle" idx="4294967295"/>
          </p:nvPr>
        </p:nvSpPr>
        <p:spPr>
          <a:xfrm>
            <a:off x="4432300" y="787075"/>
            <a:ext cx="38520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An addict of a particular substance and the likelihood difference to become a hard drug user</a:t>
            </a:r>
            <a:endParaRPr sz="1400" dirty="0"/>
          </a:p>
        </p:txBody>
      </p:sp>
      <p:sp>
        <p:nvSpPr>
          <p:cNvPr id="617" name="Google Shape;617;p51"/>
          <p:cNvSpPr txBox="1">
            <a:spLocks noGrp="1"/>
          </p:cNvSpPr>
          <p:nvPr>
            <p:ph type="title"/>
          </p:nvPr>
        </p:nvSpPr>
        <p:spPr>
          <a:xfrm>
            <a:off x="1024800" y="2103125"/>
            <a:ext cx="2658300" cy="9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Chi-Square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25A687-A716-4A68-8F68-91A242AB1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600" y="1569555"/>
            <a:ext cx="4985175" cy="281973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0"/>
          <p:cNvSpPr txBox="1">
            <a:spLocks noGrp="1"/>
          </p:cNvSpPr>
          <p:nvPr>
            <p:ph type="title"/>
          </p:nvPr>
        </p:nvSpPr>
        <p:spPr>
          <a:xfrm>
            <a:off x="3619500" y="1651066"/>
            <a:ext cx="4499700" cy="18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Modelling</a:t>
            </a:r>
            <a:endParaRPr dirty="0"/>
          </a:p>
        </p:txBody>
      </p:sp>
      <p:sp>
        <p:nvSpPr>
          <p:cNvPr id="610" name="Google Shape;610;p50"/>
          <p:cNvSpPr txBox="1">
            <a:spLocks noGrp="1"/>
          </p:cNvSpPr>
          <p:nvPr>
            <p:ph type="subTitle" idx="1"/>
          </p:nvPr>
        </p:nvSpPr>
        <p:spPr>
          <a:xfrm>
            <a:off x="4114800" y="3420358"/>
            <a:ext cx="40044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Prediction on whether an individual would be a hard drug user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8"/>
          <p:cNvSpPr txBox="1">
            <a:spLocks noGrp="1"/>
          </p:cNvSpPr>
          <p:nvPr>
            <p:ph type="title"/>
          </p:nvPr>
        </p:nvSpPr>
        <p:spPr>
          <a:xfrm>
            <a:off x="5197175" y="1794800"/>
            <a:ext cx="3226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Train &amp; Test Data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3DC144-393C-40A0-8A78-D267218A0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966" y="2367500"/>
            <a:ext cx="2813284" cy="6793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E53756-866C-4FEF-B799-1B73A11A5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706" y="3830250"/>
            <a:ext cx="5721828" cy="68745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AB7A2AB-E74B-40DB-AC1D-B93146A1B1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" t="12074" r="3977" b="10001"/>
          <a:stretch/>
        </p:blipFill>
        <p:spPr bwMode="auto">
          <a:xfrm>
            <a:off x="631125" y="1872147"/>
            <a:ext cx="4149426" cy="167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7"/>
          <p:cNvSpPr txBox="1">
            <a:spLocks noGrp="1"/>
          </p:cNvSpPr>
          <p:nvPr>
            <p:ph type="title"/>
          </p:nvPr>
        </p:nvSpPr>
        <p:spPr>
          <a:xfrm>
            <a:off x="1024800" y="2103120"/>
            <a:ext cx="2642700" cy="9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Outcome</a:t>
            </a:r>
            <a:endParaRPr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CBA038-8B9A-4C4B-B09B-CBE398B4D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001" y="830915"/>
            <a:ext cx="5715798" cy="347711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1"/>
          <p:cNvSpPr txBox="1">
            <a:spLocks noGrp="1"/>
          </p:cNvSpPr>
          <p:nvPr>
            <p:ph type="title"/>
          </p:nvPr>
        </p:nvSpPr>
        <p:spPr>
          <a:xfrm>
            <a:off x="1018450" y="583787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CatBoost</a:t>
            </a:r>
            <a:r>
              <a:rPr lang="en-GB" dirty="0"/>
              <a:t> ROC</a:t>
            </a:r>
            <a:endParaRPr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CF28E23-8DF4-4202-A6B1-73801967B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37" t="9383" r="7038" b="7531"/>
          <a:stretch/>
        </p:blipFill>
        <p:spPr>
          <a:xfrm>
            <a:off x="2475706" y="1052957"/>
            <a:ext cx="4192587" cy="395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70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1"/>
          <p:cNvSpPr txBox="1">
            <a:spLocks noGrp="1"/>
          </p:cNvSpPr>
          <p:nvPr>
            <p:ph type="title"/>
          </p:nvPr>
        </p:nvSpPr>
        <p:spPr>
          <a:xfrm>
            <a:off x="1018450" y="583787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Random Forest ROC</a:t>
            </a:r>
            <a:endParaRPr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FEDC894-4150-43B9-87A3-74D0BD7371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48" t="9383" r="4815" b="6667"/>
          <a:stretch/>
        </p:blipFill>
        <p:spPr>
          <a:xfrm>
            <a:off x="2603500" y="982984"/>
            <a:ext cx="4235450" cy="398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35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1"/>
          <p:cNvSpPr txBox="1">
            <a:spLocks noGrp="1"/>
          </p:cNvSpPr>
          <p:nvPr>
            <p:ph type="title"/>
          </p:nvPr>
        </p:nvSpPr>
        <p:spPr>
          <a:xfrm>
            <a:off x="1018450" y="583787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SVC ROC</a:t>
            </a:r>
            <a:endParaRPr dirty="0"/>
          </a:p>
        </p:txBody>
      </p:sp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1C420C11-0D84-4D30-A5CB-26BFCD88D8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7" t="9259" r="5185" b="7408"/>
          <a:stretch/>
        </p:blipFill>
        <p:spPr>
          <a:xfrm>
            <a:off x="2794000" y="1156487"/>
            <a:ext cx="3759200" cy="355386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1"/>
          <p:cNvSpPr txBox="1">
            <a:spLocks noGrp="1"/>
          </p:cNvSpPr>
          <p:nvPr>
            <p:ph type="title"/>
          </p:nvPr>
        </p:nvSpPr>
        <p:spPr>
          <a:xfrm>
            <a:off x="1018450" y="583787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Logistic Regression ROC</a:t>
            </a:r>
            <a:endParaRPr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BEC590E-ED2E-4B07-A5E1-4514A0D1A1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6" t="9136" r="6666" b="6667"/>
          <a:stretch/>
        </p:blipFill>
        <p:spPr>
          <a:xfrm>
            <a:off x="2492375" y="1102747"/>
            <a:ext cx="4159250" cy="404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14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1"/>
          <p:cNvSpPr txBox="1">
            <a:spLocks noGrp="1"/>
          </p:cNvSpPr>
          <p:nvPr>
            <p:ph type="title"/>
          </p:nvPr>
        </p:nvSpPr>
        <p:spPr>
          <a:xfrm>
            <a:off x="1018450" y="583787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KNN ROC</a:t>
            </a:r>
            <a:endParaRPr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4DB6880F-6482-4D65-9121-BCFD101E75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02" t="8889" r="6420" b="7654"/>
          <a:stretch/>
        </p:blipFill>
        <p:spPr>
          <a:xfrm>
            <a:off x="2578100" y="928234"/>
            <a:ext cx="4279900" cy="406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86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4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SVC Model using PCA</a:t>
            </a:r>
            <a:endParaRPr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64194D4-08C9-4628-96E0-FFFABD571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18" y="1035968"/>
            <a:ext cx="2438383" cy="847529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20E545F-2362-47E9-8E2A-B1D7490D2B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55" t="7902" r="7654" b="6543"/>
          <a:stretch/>
        </p:blipFill>
        <p:spPr>
          <a:xfrm>
            <a:off x="4102100" y="1459732"/>
            <a:ext cx="3517900" cy="34678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5"/>
          <p:cNvGrpSpPr/>
          <p:nvPr/>
        </p:nvGrpSpPr>
        <p:grpSpPr>
          <a:xfrm>
            <a:off x="1595350" y="1290207"/>
            <a:ext cx="4874137" cy="3853295"/>
            <a:chOff x="1595350" y="1290207"/>
            <a:chExt cx="4874137" cy="3853295"/>
          </a:xfrm>
        </p:grpSpPr>
        <p:sp>
          <p:nvSpPr>
            <p:cNvPr id="56" name="Google Shape;56;p15"/>
            <p:cNvSpPr/>
            <p:nvPr/>
          </p:nvSpPr>
          <p:spPr>
            <a:xfrm>
              <a:off x="1595350" y="1290207"/>
              <a:ext cx="4874137" cy="3853295"/>
            </a:xfrm>
            <a:custGeom>
              <a:avLst/>
              <a:gdLst/>
              <a:ahLst/>
              <a:cxnLst/>
              <a:rect l="l" t="t" r="r" b="b"/>
              <a:pathLst>
                <a:path w="174904" h="138272" extrusionOk="0">
                  <a:moveTo>
                    <a:pt x="124203" y="0"/>
                  </a:moveTo>
                  <a:cubicBezTo>
                    <a:pt x="122858" y="0"/>
                    <a:pt x="121513" y="166"/>
                    <a:pt x="120206" y="504"/>
                  </a:cubicBezTo>
                  <a:cubicBezTo>
                    <a:pt x="116051" y="1552"/>
                    <a:pt x="112407" y="4302"/>
                    <a:pt x="110252" y="8005"/>
                  </a:cubicBezTo>
                  <a:cubicBezTo>
                    <a:pt x="108074" y="11696"/>
                    <a:pt x="107454" y="16221"/>
                    <a:pt x="108562" y="20352"/>
                  </a:cubicBezTo>
                  <a:cubicBezTo>
                    <a:pt x="109098" y="22424"/>
                    <a:pt x="110074" y="24376"/>
                    <a:pt x="111372" y="26055"/>
                  </a:cubicBezTo>
                  <a:lnTo>
                    <a:pt x="111479" y="26222"/>
                  </a:lnTo>
                  <a:lnTo>
                    <a:pt x="111538" y="26293"/>
                  </a:lnTo>
                  <a:lnTo>
                    <a:pt x="111586" y="26353"/>
                  </a:lnTo>
                  <a:lnTo>
                    <a:pt x="111776" y="26591"/>
                  </a:lnTo>
                  <a:lnTo>
                    <a:pt x="112146" y="27055"/>
                  </a:lnTo>
                  <a:lnTo>
                    <a:pt x="112896" y="27996"/>
                  </a:lnTo>
                  <a:lnTo>
                    <a:pt x="114384" y="29877"/>
                  </a:lnTo>
                  <a:lnTo>
                    <a:pt x="120361" y="37378"/>
                  </a:lnTo>
                  <a:lnTo>
                    <a:pt x="132303" y="52392"/>
                  </a:lnTo>
                  <a:lnTo>
                    <a:pt x="138280" y="59905"/>
                  </a:lnTo>
                  <a:lnTo>
                    <a:pt x="141268" y="63655"/>
                  </a:lnTo>
                  <a:cubicBezTo>
                    <a:pt x="141554" y="64012"/>
                    <a:pt x="141661" y="64179"/>
                    <a:pt x="141828" y="64417"/>
                  </a:cubicBezTo>
                  <a:cubicBezTo>
                    <a:pt x="141899" y="64524"/>
                    <a:pt x="141995" y="64631"/>
                    <a:pt x="142066" y="64750"/>
                  </a:cubicBezTo>
                  <a:lnTo>
                    <a:pt x="142256" y="65096"/>
                  </a:lnTo>
                  <a:cubicBezTo>
                    <a:pt x="142328" y="65215"/>
                    <a:pt x="142399" y="65334"/>
                    <a:pt x="142459" y="65453"/>
                  </a:cubicBezTo>
                  <a:lnTo>
                    <a:pt x="142626" y="65822"/>
                  </a:lnTo>
                  <a:lnTo>
                    <a:pt x="142792" y="66191"/>
                  </a:lnTo>
                  <a:lnTo>
                    <a:pt x="142911" y="66572"/>
                  </a:lnTo>
                  <a:cubicBezTo>
                    <a:pt x="143602" y="68608"/>
                    <a:pt x="143459" y="70942"/>
                    <a:pt x="142530" y="72882"/>
                  </a:cubicBezTo>
                  <a:cubicBezTo>
                    <a:pt x="142066" y="73859"/>
                    <a:pt x="141411" y="74740"/>
                    <a:pt x="140613" y="75466"/>
                  </a:cubicBezTo>
                  <a:lnTo>
                    <a:pt x="140316" y="75740"/>
                  </a:lnTo>
                  <a:lnTo>
                    <a:pt x="140161" y="75883"/>
                  </a:lnTo>
                  <a:lnTo>
                    <a:pt x="139923" y="76061"/>
                  </a:lnTo>
                  <a:lnTo>
                    <a:pt x="139458" y="76442"/>
                  </a:lnTo>
                  <a:lnTo>
                    <a:pt x="139399" y="76490"/>
                  </a:lnTo>
                  <a:lnTo>
                    <a:pt x="139363" y="76514"/>
                  </a:lnTo>
                  <a:lnTo>
                    <a:pt x="139280" y="76573"/>
                  </a:lnTo>
                  <a:lnTo>
                    <a:pt x="139113" y="76692"/>
                  </a:lnTo>
                  <a:cubicBezTo>
                    <a:pt x="138887" y="76847"/>
                    <a:pt x="138673" y="77026"/>
                    <a:pt x="138435" y="77133"/>
                  </a:cubicBezTo>
                  <a:cubicBezTo>
                    <a:pt x="138196" y="77264"/>
                    <a:pt x="137970" y="77431"/>
                    <a:pt x="137720" y="77514"/>
                  </a:cubicBezTo>
                  <a:cubicBezTo>
                    <a:pt x="136605" y="78048"/>
                    <a:pt x="135364" y="78318"/>
                    <a:pt x="134119" y="78318"/>
                  </a:cubicBezTo>
                  <a:cubicBezTo>
                    <a:pt x="133197" y="78318"/>
                    <a:pt x="132274" y="78170"/>
                    <a:pt x="131398" y="77871"/>
                  </a:cubicBezTo>
                  <a:cubicBezTo>
                    <a:pt x="130374" y="77526"/>
                    <a:pt x="129422" y="76990"/>
                    <a:pt x="128612" y="76288"/>
                  </a:cubicBezTo>
                  <a:cubicBezTo>
                    <a:pt x="128421" y="76097"/>
                    <a:pt x="128207" y="75918"/>
                    <a:pt x="128017" y="75728"/>
                  </a:cubicBezTo>
                  <a:cubicBezTo>
                    <a:pt x="127838" y="75514"/>
                    <a:pt x="127671" y="75323"/>
                    <a:pt x="127469" y="75109"/>
                  </a:cubicBezTo>
                  <a:lnTo>
                    <a:pt x="125981" y="73240"/>
                  </a:lnTo>
                  <a:lnTo>
                    <a:pt x="114039" y="58226"/>
                  </a:lnTo>
                  <a:lnTo>
                    <a:pt x="102085" y="43212"/>
                  </a:lnTo>
                  <a:lnTo>
                    <a:pt x="99108" y="39462"/>
                  </a:lnTo>
                  <a:lnTo>
                    <a:pt x="98358" y="38521"/>
                  </a:lnTo>
                  <a:lnTo>
                    <a:pt x="97989" y="38045"/>
                  </a:lnTo>
                  <a:lnTo>
                    <a:pt x="97799" y="37819"/>
                  </a:lnTo>
                  <a:lnTo>
                    <a:pt x="97751" y="37759"/>
                  </a:lnTo>
                  <a:lnTo>
                    <a:pt x="97691" y="37688"/>
                  </a:lnTo>
                  <a:lnTo>
                    <a:pt x="97560" y="37533"/>
                  </a:lnTo>
                  <a:cubicBezTo>
                    <a:pt x="97203" y="37140"/>
                    <a:pt x="96870" y="36735"/>
                    <a:pt x="96501" y="36354"/>
                  </a:cubicBezTo>
                  <a:cubicBezTo>
                    <a:pt x="96108" y="35997"/>
                    <a:pt x="95727" y="35628"/>
                    <a:pt x="95322" y="35282"/>
                  </a:cubicBezTo>
                  <a:cubicBezTo>
                    <a:pt x="93691" y="33937"/>
                    <a:pt x="91786" y="32901"/>
                    <a:pt x="89774" y="32270"/>
                  </a:cubicBezTo>
                  <a:cubicBezTo>
                    <a:pt x="88158" y="31754"/>
                    <a:pt x="86462" y="31493"/>
                    <a:pt x="84765" y="31493"/>
                  </a:cubicBezTo>
                  <a:cubicBezTo>
                    <a:pt x="84386" y="31493"/>
                    <a:pt x="84008" y="31506"/>
                    <a:pt x="83630" y="31532"/>
                  </a:cubicBezTo>
                  <a:cubicBezTo>
                    <a:pt x="83594" y="31520"/>
                    <a:pt x="83547" y="31520"/>
                    <a:pt x="83511" y="31520"/>
                  </a:cubicBezTo>
                  <a:cubicBezTo>
                    <a:pt x="83440" y="31520"/>
                    <a:pt x="83368" y="31532"/>
                    <a:pt x="83309" y="31568"/>
                  </a:cubicBezTo>
                  <a:cubicBezTo>
                    <a:pt x="81261" y="31734"/>
                    <a:pt x="79249" y="32294"/>
                    <a:pt x="77415" y="33211"/>
                  </a:cubicBezTo>
                  <a:cubicBezTo>
                    <a:pt x="75510" y="34163"/>
                    <a:pt x="73819" y="35461"/>
                    <a:pt x="72402" y="37033"/>
                  </a:cubicBezTo>
                  <a:cubicBezTo>
                    <a:pt x="70986" y="38616"/>
                    <a:pt x="69878" y="40474"/>
                    <a:pt x="69164" y="42462"/>
                  </a:cubicBezTo>
                  <a:cubicBezTo>
                    <a:pt x="68450" y="44450"/>
                    <a:pt x="68116" y="46570"/>
                    <a:pt x="68188" y="48689"/>
                  </a:cubicBezTo>
                  <a:cubicBezTo>
                    <a:pt x="68271" y="50796"/>
                    <a:pt x="68747" y="52904"/>
                    <a:pt x="69616" y="54833"/>
                  </a:cubicBezTo>
                  <a:lnTo>
                    <a:pt x="69938" y="55559"/>
                  </a:lnTo>
                  <a:lnTo>
                    <a:pt x="70331" y="56249"/>
                  </a:lnTo>
                  <a:lnTo>
                    <a:pt x="70724" y="56940"/>
                  </a:lnTo>
                  <a:cubicBezTo>
                    <a:pt x="70867" y="57166"/>
                    <a:pt x="71021" y="57380"/>
                    <a:pt x="71176" y="57595"/>
                  </a:cubicBezTo>
                  <a:lnTo>
                    <a:pt x="71640" y="58238"/>
                  </a:lnTo>
                  <a:lnTo>
                    <a:pt x="71760" y="58392"/>
                  </a:lnTo>
                  <a:lnTo>
                    <a:pt x="71855" y="58512"/>
                  </a:lnTo>
                  <a:lnTo>
                    <a:pt x="72033" y="58750"/>
                  </a:lnTo>
                  <a:lnTo>
                    <a:pt x="72783" y="59690"/>
                  </a:lnTo>
                  <a:lnTo>
                    <a:pt x="78737" y="67203"/>
                  </a:lnTo>
                  <a:lnTo>
                    <a:pt x="90667" y="82241"/>
                  </a:lnTo>
                  <a:lnTo>
                    <a:pt x="96620" y="89753"/>
                  </a:lnTo>
                  <a:lnTo>
                    <a:pt x="99596" y="93516"/>
                  </a:lnTo>
                  <a:lnTo>
                    <a:pt x="101097" y="95397"/>
                  </a:lnTo>
                  <a:lnTo>
                    <a:pt x="101466" y="95861"/>
                  </a:lnTo>
                  <a:lnTo>
                    <a:pt x="101692" y="96195"/>
                  </a:lnTo>
                  <a:lnTo>
                    <a:pt x="101930" y="96528"/>
                  </a:lnTo>
                  <a:cubicBezTo>
                    <a:pt x="102013" y="96635"/>
                    <a:pt x="102073" y="96766"/>
                    <a:pt x="102132" y="96873"/>
                  </a:cubicBezTo>
                  <a:cubicBezTo>
                    <a:pt x="103240" y="98731"/>
                    <a:pt x="103561" y="101017"/>
                    <a:pt x="103049" y="103136"/>
                  </a:cubicBezTo>
                  <a:cubicBezTo>
                    <a:pt x="102537" y="105243"/>
                    <a:pt x="101204" y="107101"/>
                    <a:pt x="99370" y="108280"/>
                  </a:cubicBezTo>
                  <a:cubicBezTo>
                    <a:pt x="98017" y="109146"/>
                    <a:pt x="96414" y="109599"/>
                    <a:pt x="94806" y="109599"/>
                  </a:cubicBezTo>
                  <a:cubicBezTo>
                    <a:pt x="94249" y="109599"/>
                    <a:pt x="93691" y="109545"/>
                    <a:pt x="93143" y="109434"/>
                  </a:cubicBezTo>
                  <a:cubicBezTo>
                    <a:pt x="92084" y="109220"/>
                    <a:pt x="91060" y="108803"/>
                    <a:pt x="90167" y="108208"/>
                  </a:cubicBezTo>
                  <a:cubicBezTo>
                    <a:pt x="90048" y="108149"/>
                    <a:pt x="89940" y="108053"/>
                    <a:pt x="89833" y="107970"/>
                  </a:cubicBezTo>
                  <a:lnTo>
                    <a:pt x="89512" y="107732"/>
                  </a:lnTo>
                  <a:cubicBezTo>
                    <a:pt x="89405" y="107660"/>
                    <a:pt x="89309" y="107553"/>
                    <a:pt x="89214" y="107470"/>
                  </a:cubicBezTo>
                  <a:lnTo>
                    <a:pt x="88916" y="107196"/>
                  </a:lnTo>
                  <a:lnTo>
                    <a:pt x="88762" y="107053"/>
                  </a:lnTo>
                  <a:lnTo>
                    <a:pt x="88631" y="106898"/>
                  </a:lnTo>
                  <a:lnTo>
                    <a:pt x="88357" y="106589"/>
                  </a:lnTo>
                  <a:lnTo>
                    <a:pt x="88226" y="106446"/>
                  </a:lnTo>
                  <a:lnTo>
                    <a:pt x="88190" y="106410"/>
                  </a:lnTo>
                  <a:lnTo>
                    <a:pt x="88143" y="106351"/>
                  </a:lnTo>
                  <a:lnTo>
                    <a:pt x="88047" y="106232"/>
                  </a:lnTo>
                  <a:lnTo>
                    <a:pt x="87678" y="105755"/>
                  </a:lnTo>
                  <a:lnTo>
                    <a:pt x="81701" y="98254"/>
                  </a:lnTo>
                  <a:lnTo>
                    <a:pt x="80213" y="96373"/>
                  </a:lnTo>
                  <a:lnTo>
                    <a:pt x="79832" y="95909"/>
                  </a:lnTo>
                  <a:lnTo>
                    <a:pt x="79653" y="95671"/>
                  </a:lnTo>
                  <a:lnTo>
                    <a:pt x="79391" y="95385"/>
                  </a:lnTo>
                  <a:lnTo>
                    <a:pt x="78868" y="94778"/>
                  </a:lnTo>
                  <a:cubicBezTo>
                    <a:pt x="78689" y="94587"/>
                    <a:pt x="78522" y="94385"/>
                    <a:pt x="78320" y="94206"/>
                  </a:cubicBezTo>
                  <a:cubicBezTo>
                    <a:pt x="76808" y="92706"/>
                    <a:pt x="74986" y="91504"/>
                    <a:pt x="72998" y="90706"/>
                  </a:cubicBezTo>
                  <a:cubicBezTo>
                    <a:pt x="71076" y="89942"/>
                    <a:pt x="69009" y="89538"/>
                    <a:pt x="66937" y="89538"/>
                  </a:cubicBezTo>
                  <a:cubicBezTo>
                    <a:pt x="66877" y="89538"/>
                    <a:pt x="66818" y="89538"/>
                    <a:pt x="66759" y="89539"/>
                  </a:cubicBezTo>
                  <a:cubicBezTo>
                    <a:pt x="64628" y="89563"/>
                    <a:pt x="62496" y="90003"/>
                    <a:pt x="60544" y="90849"/>
                  </a:cubicBezTo>
                  <a:cubicBezTo>
                    <a:pt x="60056" y="91075"/>
                    <a:pt x="59556" y="91277"/>
                    <a:pt x="59103" y="91563"/>
                  </a:cubicBezTo>
                  <a:cubicBezTo>
                    <a:pt x="58639" y="91825"/>
                    <a:pt x="58175" y="92075"/>
                    <a:pt x="57746" y="92397"/>
                  </a:cubicBezTo>
                  <a:lnTo>
                    <a:pt x="57103" y="92861"/>
                  </a:lnTo>
                  <a:lnTo>
                    <a:pt x="56936" y="92980"/>
                  </a:lnTo>
                  <a:cubicBezTo>
                    <a:pt x="56889" y="93028"/>
                    <a:pt x="56829" y="93063"/>
                    <a:pt x="56793" y="93087"/>
                  </a:cubicBezTo>
                  <a:lnTo>
                    <a:pt x="56555" y="93278"/>
                  </a:lnTo>
                  <a:lnTo>
                    <a:pt x="55615" y="94028"/>
                  </a:lnTo>
                  <a:lnTo>
                    <a:pt x="51864" y="97016"/>
                  </a:lnTo>
                  <a:lnTo>
                    <a:pt x="36850" y="108958"/>
                  </a:lnTo>
                  <a:lnTo>
                    <a:pt x="1" y="138271"/>
                  </a:lnTo>
                  <a:lnTo>
                    <a:pt x="13062" y="138271"/>
                  </a:lnTo>
                  <a:lnTo>
                    <a:pt x="41911" y="115304"/>
                  </a:lnTo>
                  <a:lnTo>
                    <a:pt x="56924" y="103362"/>
                  </a:lnTo>
                  <a:lnTo>
                    <a:pt x="60675" y="100374"/>
                  </a:lnTo>
                  <a:lnTo>
                    <a:pt x="61615" y="99636"/>
                  </a:lnTo>
                  <a:lnTo>
                    <a:pt x="61854" y="99445"/>
                  </a:lnTo>
                  <a:cubicBezTo>
                    <a:pt x="61889" y="99409"/>
                    <a:pt x="61913" y="99386"/>
                    <a:pt x="61949" y="99374"/>
                  </a:cubicBezTo>
                  <a:lnTo>
                    <a:pt x="62032" y="99314"/>
                  </a:lnTo>
                  <a:lnTo>
                    <a:pt x="62354" y="99088"/>
                  </a:lnTo>
                  <a:cubicBezTo>
                    <a:pt x="62568" y="98909"/>
                    <a:pt x="62806" y="98802"/>
                    <a:pt x="63032" y="98659"/>
                  </a:cubicBezTo>
                  <a:cubicBezTo>
                    <a:pt x="63258" y="98516"/>
                    <a:pt x="63509" y="98421"/>
                    <a:pt x="63747" y="98314"/>
                  </a:cubicBezTo>
                  <a:cubicBezTo>
                    <a:pt x="64745" y="97879"/>
                    <a:pt x="65841" y="97662"/>
                    <a:pt x="66940" y="97662"/>
                  </a:cubicBezTo>
                  <a:cubicBezTo>
                    <a:pt x="67976" y="97662"/>
                    <a:pt x="69014" y="97855"/>
                    <a:pt x="69974" y="98243"/>
                  </a:cubicBezTo>
                  <a:cubicBezTo>
                    <a:pt x="70962" y="98635"/>
                    <a:pt x="71855" y="99231"/>
                    <a:pt x="72617" y="99981"/>
                  </a:cubicBezTo>
                  <a:cubicBezTo>
                    <a:pt x="72724" y="100064"/>
                    <a:pt x="72795" y="100171"/>
                    <a:pt x="72891" y="100267"/>
                  </a:cubicBezTo>
                  <a:lnTo>
                    <a:pt x="73153" y="100576"/>
                  </a:lnTo>
                  <a:cubicBezTo>
                    <a:pt x="73200" y="100624"/>
                    <a:pt x="73236" y="100660"/>
                    <a:pt x="73295" y="100731"/>
                  </a:cubicBezTo>
                  <a:lnTo>
                    <a:pt x="73486" y="100969"/>
                  </a:lnTo>
                  <a:lnTo>
                    <a:pt x="73855" y="101433"/>
                  </a:lnTo>
                  <a:lnTo>
                    <a:pt x="75355" y="103315"/>
                  </a:lnTo>
                  <a:lnTo>
                    <a:pt x="81320" y="110816"/>
                  </a:lnTo>
                  <a:lnTo>
                    <a:pt x="81701" y="111280"/>
                  </a:lnTo>
                  <a:lnTo>
                    <a:pt x="81785" y="111399"/>
                  </a:lnTo>
                  <a:lnTo>
                    <a:pt x="81832" y="111459"/>
                  </a:lnTo>
                  <a:lnTo>
                    <a:pt x="81904" y="111542"/>
                  </a:lnTo>
                  <a:lnTo>
                    <a:pt x="82166" y="111840"/>
                  </a:lnTo>
                  <a:lnTo>
                    <a:pt x="82689" y="112423"/>
                  </a:lnTo>
                  <a:lnTo>
                    <a:pt x="82951" y="112721"/>
                  </a:lnTo>
                  <a:lnTo>
                    <a:pt x="83237" y="112994"/>
                  </a:lnTo>
                  <a:lnTo>
                    <a:pt x="83821" y="113530"/>
                  </a:lnTo>
                  <a:cubicBezTo>
                    <a:pt x="84011" y="113721"/>
                    <a:pt x="84202" y="113899"/>
                    <a:pt x="84428" y="114054"/>
                  </a:cubicBezTo>
                  <a:lnTo>
                    <a:pt x="85059" y="114530"/>
                  </a:lnTo>
                  <a:cubicBezTo>
                    <a:pt x="85273" y="114685"/>
                    <a:pt x="85476" y="114852"/>
                    <a:pt x="85702" y="114995"/>
                  </a:cubicBezTo>
                  <a:cubicBezTo>
                    <a:pt x="87476" y="116161"/>
                    <a:pt x="89476" y="116971"/>
                    <a:pt x="91548" y="117388"/>
                  </a:cubicBezTo>
                  <a:cubicBezTo>
                    <a:pt x="92629" y="117605"/>
                    <a:pt x="93730" y="117716"/>
                    <a:pt x="94832" y="117716"/>
                  </a:cubicBezTo>
                  <a:cubicBezTo>
                    <a:pt x="95841" y="117716"/>
                    <a:pt x="96850" y="117623"/>
                    <a:pt x="97846" y="117435"/>
                  </a:cubicBezTo>
                  <a:cubicBezTo>
                    <a:pt x="99930" y="117054"/>
                    <a:pt x="101954" y="116269"/>
                    <a:pt x="103728" y="115126"/>
                  </a:cubicBezTo>
                  <a:cubicBezTo>
                    <a:pt x="105502" y="113983"/>
                    <a:pt x="107073" y="112506"/>
                    <a:pt x="108300" y="110780"/>
                  </a:cubicBezTo>
                  <a:cubicBezTo>
                    <a:pt x="109538" y="109065"/>
                    <a:pt x="110431" y="107101"/>
                    <a:pt x="110931" y="105041"/>
                  </a:cubicBezTo>
                  <a:cubicBezTo>
                    <a:pt x="111431" y="102993"/>
                    <a:pt x="111538" y="100850"/>
                    <a:pt x="111229" y="98755"/>
                  </a:cubicBezTo>
                  <a:cubicBezTo>
                    <a:pt x="110931" y="96659"/>
                    <a:pt x="110217" y="94611"/>
                    <a:pt x="109157" y="92790"/>
                  </a:cubicBezTo>
                  <a:cubicBezTo>
                    <a:pt x="109014" y="92563"/>
                    <a:pt x="108895" y="92325"/>
                    <a:pt x="108752" y="92111"/>
                  </a:cubicBezTo>
                  <a:lnTo>
                    <a:pt x="108288" y="91456"/>
                  </a:lnTo>
                  <a:lnTo>
                    <a:pt x="107824" y="90825"/>
                  </a:lnTo>
                  <a:lnTo>
                    <a:pt x="107454" y="90349"/>
                  </a:lnTo>
                  <a:lnTo>
                    <a:pt x="105966" y="88468"/>
                  </a:lnTo>
                  <a:lnTo>
                    <a:pt x="102990" y="84705"/>
                  </a:lnTo>
                  <a:lnTo>
                    <a:pt x="97025" y="77192"/>
                  </a:lnTo>
                  <a:lnTo>
                    <a:pt x="85106" y="62155"/>
                  </a:lnTo>
                  <a:lnTo>
                    <a:pt x="79141" y="54642"/>
                  </a:lnTo>
                  <a:lnTo>
                    <a:pt x="78403" y="53701"/>
                  </a:lnTo>
                  <a:lnTo>
                    <a:pt x="78213" y="53475"/>
                  </a:lnTo>
                  <a:lnTo>
                    <a:pt x="78117" y="53356"/>
                  </a:lnTo>
                  <a:lnTo>
                    <a:pt x="78058" y="53273"/>
                  </a:lnTo>
                  <a:lnTo>
                    <a:pt x="77832" y="52939"/>
                  </a:lnTo>
                  <a:cubicBezTo>
                    <a:pt x="77748" y="52820"/>
                    <a:pt x="77665" y="52725"/>
                    <a:pt x="77594" y="52606"/>
                  </a:cubicBezTo>
                  <a:lnTo>
                    <a:pt x="77391" y="52249"/>
                  </a:lnTo>
                  <a:lnTo>
                    <a:pt x="77189" y="51904"/>
                  </a:lnTo>
                  <a:lnTo>
                    <a:pt x="77034" y="51534"/>
                  </a:lnTo>
                  <a:cubicBezTo>
                    <a:pt x="76593" y="50546"/>
                    <a:pt x="76343" y="49475"/>
                    <a:pt x="76308" y="48403"/>
                  </a:cubicBezTo>
                  <a:cubicBezTo>
                    <a:pt x="76224" y="46236"/>
                    <a:pt x="77010" y="44045"/>
                    <a:pt x="78451" y="42450"/>
                  </a:cubicBezTo>
                  <a:cubicBezTo>
                    <a:pt x="79165" y="41652"/>
                    <a:pt x="80058" y="40974"/>
                    <a:pt x="81011" y="40486"/>
                  </a:cubicBezTo>
                  <a:cubicBezTo>
                    <a:pt x="81975" y="40009"/>
                    <a:pt x="83035" y="39724"/>
                    <a:pt x="84118" y="39640"/>
                  </a:cubicBezTo>
                  <a:cubicBezTo>
                    <a:pt x="84331" y="39624"/>
                    <a:pt x="84544" y="39616"/>
                    <a:pt x="84757" y="39616"/>
                  </a:cubicBezTo>
                  <a:cubicBezTo>
                    <a:pt x="86715" y="39616"/>
                    <a:pt x="88662" y="40300"/>
                    <a:pt x="90155" y="41545"/>
                  </a:cubicBezTo>
                  <a:cubicBezTo>
                    <a:pt x="90357" y="41724"/>
                    <a:pt x="90548" y="41914"/>
                    <a:pt x="90750" y="42093"/>
                  </a:cubicBezTo>
                  <a:cubicBezTo>
                    <a:pt x="90941" y="42283"/>
                    <a:pt x="91107" y="42498"/>
                    <a:pt x="91298" y="42700"/>
                  </a:cubicBezTo>
                  <a:lnTo>
                    <a:pt x="91369" y="42771"/>
                  </a:lnTo>
                  <a:lnTo>
                    <a:pt x="91393" y="42807"/>
                  </a:lnTo>
                  <a:lnTo>
                    <a:pt x="91441" y="42867"/>
                  </a:lnTo>
                  <a:lnTo>
                    <a:pt x="91631" y="43105"/>
                  </a:lnTo>
                  <a:lnTo>
                    <a:pt x="92000" y="43569"/>
                  </a:lnTo>
                  <a:lnTo>
                    <a:pt x="92750" y="44510"/>
                  </a:lnTo>
                  <a:lnTo>
                    <a:pt x="95739" y="48260"/>
                  </a:lnTo>
                  <a:lnTo>
                    <a:pt x="107681" y="63274"/>
                  </a:lnTo>
                  <a:lnTo>
                    <a:pt x="119635" y="78288"/>
                  </a:lnTo>
                  <a:lnTo>
                    <a:pt x="121123" y="80169"/>
                  </a:lnTo>
                  <a:cubicBezTo>
                    <a:pt x="121456" y="80562"/>
                    <a:pt x="121813" y="80967"/>
                    <a:pt x="122159" y="81348"/>
                  </a:cubicBezTo>
                  <a:cubicBezTo>
                    <a:pt x="122528" y="81729"/>
                    <a:pt x="122933" y="82086"/>
                    <a:pt x="123314" y="82443"/>
                  </a:cubicBezTo>
                  <a:cubicBezTo>
                    <a:pt x="124921" y="83824"/>
                    <a:pt x="126802" y="84896"/>
                    <a:pt x="128802" y="85562"/>
                  </a:cubicBezTo>
                  <a:cubicBezTo>
                    <a:pt x="130518" y="86141"/>
                    <a:pt x="132320" y="86434"/>
                    <a:pt x="134120" y="86434"/>
                  </a:cubicBezTo>
                  <a:cubicBezTo>
                    <a:pt x="134431" y="86434"/>
                    <a:pt x="134743" y="86425"/>
                    <a:pt x="135053" y="86408"/>
                  </a:cubicBezTo>
                  <a:cubicBezTo>
                    <a:pt x="137161" y="86301"/>
                    <a:pt x="139256" y="85765"/>
                    <a:pt x="141173" y="84860"/>
                  </a:cubicBezTo>
                  <a:cubicBezTo>
                    <a:pt x="141661" y="84658"/>
                    <a:pt x="142114" y="84384"/>
                    <a:pt x="142578" y="84122"/>
                  </a:cubicBezTo>
                  <a:cubicBezTo>
                    <a:pt x="143042" y="83872"/>
                    <a:pt x="143471" y="83550"/>
                    <a:pt x="143900" y="83241"/>
                  </a:cubicBezTo>
                  <a:lnTo>
                    <a:pt x="144221" y="83015"/>
                  </a:lnTo>
                  <a:lnTo>
                    <a:pt x="144376" y="82895"/>
                  </a:lnTo>
                  <a:lnTo>
                    <a:pt x="144459" y="82836"/>
                  </a:lnTo>
                  <a:lnTo>
                    <a:pt x="144519" y="82788"/>
                  </a:lnTo>
                  <a:lnTo>
                    <a:pt x="144983" y="82419"/>
                  </a:lnTo>
                  <a:lnTo>
                    <a:pt x="145221" y="82229"/>
                  </a:lnTo>
                  <a:lnTo>
                    <a:pt x="145519" y="81967"/>
                  </a:lnTo>
                  <a:lnTo>
                    <a:pt x="146114" y="81455"/>
                  </a:lnTo>
                  <a:cubicBezTo>
                    <a:pt x="147674" y="80026"/>
                    <a:pt x="148960" y="78288"/>
                    <a:pt x="149865" y="76371"/>
                  </a:cubicBezTo>
                  <a:cubicBezTo>
                    <a:pt x="151686" y="72549"/>
                    <a:pt x="151972" y="68037"/>
                    <a:pt x="150615" y="64012"/>
                  </a:cubicBezTo>
                  <a:lnTo>
                    <a:pt x="150365" y="63250"/>
                  </a:lnTo>
                  <a:lnTo>
                    <a:pt x="150043" y="62524"/>
                  </a:lnTo>
                  <a:lnTo>
                    <a:pt x="149710" y="61798"/>
                  </a:lnTo>
                  <a:cubicBezTo>
                    <a:pt x="149591" y="61571"/>
                    <a:pt x="149460" y="61345"/>
                    <a:pt x="149329" y="61107"/>
                  </a:cubicBezTo>
                  <a:lnTo>
                    <a:pt x="148936" y="60417"/>
                  </a:lnTo>
                  <a:cubicBezTo>
                    <a:pt x="148805" y="60190"/>
                    <a:pt x="148638" y="59988"/>
                    <a:pt x="148483" y="59774"/>
                  </a:cubicBezTo>
                  <a:cubicBezTo>
                    <a:pt x="148186" y="59345"/>
                    <a:pt x="147840" y="58869"/>
                    <a:pt x="147614" y="58607"/>
                  </a:cubicBezTo>
                  <a:lnTo>
                    <a:pt x="144638" y="54844"/>
                  </a:lnTo>
                  <a:lnTo>
                    <a:pt x="138661" y="47343"/>
                  </a:lnTo>
                  <a:lnTo>
                    <a:pt x="126719" y="32330"/>
                  </a:lnTo>
                  <a:lnTo>
                    <a:pt x="120742" y="24817"/>
                  </a:lnTo>
                  <a:lnTo>
                    <a:pt x="119254" y="22948"/>
                  </a:lnTo>
                  <a:lnTo>
                    <a:pt x="118503" y="22007"/>
                  </a:lnTo>
                  <a:lnTo>
                    <a:pt x="118134" y="21543"/>
                  </a:lnTo>
                  <a:lnTo>
                    <a:pt x="117944" y="21305"/>
                  </a:lnTo>
                  <a:lnTo>
                    <a:pt x="117896" y="21245"/>
                  </a:lnTo>
                  <a:lnTo>
                    <a:pt x="117861" y="21197"/>
                  </a:lnTo>
                  <a:lnTo>
                    <a:pt x="117813" y="21114"/>
                  </a:lnTo>
                  <a:cubicBezTo>
                    <a:pt x="117158" y="20269"/>
                    <a:pt x="116682" y="19304"/>
                    <a:pt x="116408" y="18280"/>
                  </a:cubicBezTo>
                  <a:cubicBezTo>
                    <a:pt x="115860" y="16221"/>
                    <a:pt x="116170" y="13935"/>
                    <a:pt x="117253" y="12113"/>
                  </a:cubicBezTo>
                  <a:cubicBezTo>
                    <a:pt x="118313" y="10291"/>
                    <a:pt x="120170" y="8874"/>
                    <a:pt x="122218" y="8363"/>
                  </a:cubicBezTo>
                  <a:cubicBezTo>
                    <a:pt x="122859" y="8200"/>
                    <a:pt x="123521" y="8120"/>
                    <a:pt x="124184" y="8120"/>
                  </a:cubicBezTo>
                  <a:cubicBezTo>
                    <a:pt x="125654" y="8120"/>
                    <a:pt x="127127" y="8513"/>
                    <a:pt x="128374" y="9267"/>
                  </a:cubicBezTo>
                  <a:lnTo>
                    <a:pt x="128719" y="9470"/>
                  </a:lnTo>
                  <a:cubicBezTo>
                    <a:pt x="128826" y="9529"/>
                    <a:pt x="128921" y="9625"/>
                    <a:pt x="129029" y="9708"/>
                  </a:cubicBezTo>
                  <a:lnTo>
                    <a:pt x="129350" y="9946"/>
                  </a:lnTo>
                  <a:cubicBezTo>
                    <a:pt x="129457" y="10017"/>
                    <a:pt x="129552" y="10125"/>
                    <a:pt x="129648" y="10208"/>
                  </a:cubicBezTo>
                  <a:lnTo>
                    <a:pt x="129945" y="10482"/>
                  </a:lnTo>
                  <a:cubicBezTo>
                    <a:pt x="130053" y="10565"/>
                    <a:pt x="130124" y="10672"/>
                    <a:pt x="130207" y="10779"/>
                  </a:cubicBezTo>
                  <a:lnTo>
                    <a:pt x="130481" y="11077"/>
                  </a:lnTo>
                  <a:lnTo>
                    <a:pt x="130553" y="11149"/>
                  </a:lnTo>
                  <a:cubicBezTo>
                    <a:pt x="130565" y="11172"/>
                    <a:pt x="130612" y="11220"/>
                    <a:pt x="130636" y="11256"/>
                  </a:cubicBezTo>
                  <a:lnTo>
                    <a:pt x="130826" y="11494"/>
                  </a:lnTo>
                  <a:lnTo>
                    <a:pt x="133815" y="15244"/>
                  </a:lnTo>
                  <a:lnTo>
                    <a:pt x="139780" y="22757"/>
                  </a:lnTo>
                  <a:lnTo>
                    <a:pt x="141280" y="24626"/>
                  </a:lnTo>
                  <a:lnTo>
                    <a:pt x="142018" y="25567"/>
                  </a:lnTo>
                  <a:lnTo>
                    <a:pt x="142114" y="25686"/>
                  </a:lnTo>
                  <a:lnTo>
                    <a:pt x="142245" y="25841"/>
                  </a:lnTo>
                  <a:lnTo>
                    <a:pt x="142518" y="26150"/>
                  </a:lnTo>
                  <a:lnTo>
                    <a:pt x="143066" y="26758"/>
                  </a:lnTo>
                  <a:cubicBezTo>
                    <a:pt x="144590" y="28353"/>
                    <a:pt x="146495" y="29579"/>
                    <a:pt x="148555" y="30341"/>
                  </a:cubicBezTo>
                  <a:cubicBezTo>
                    <a:pt x="150210" y="30954"/>
                    <a:pt x="151974" y="31282"/>
                    <a:pt x="153746" y="31282"/>
                  </a:cubicBezTo>
                  <a:cubicBezTo>
                    <a:pt x="154178" y="31282"/>
                    <a:pt x="154611" y="31262"/>
                    <a:pt x="155044" y="31222"/>
                  </a:cubicBezTo>
                  <a:cubicBezTo>
                    <a:pt x="157235" y="31020"/>
                    <a:pt x="159390" y="30329"/>
                    <a:pt x="161271" y="29198"/>
                  </a:cubicBezTo>
                  <a:cubicBezTo>
                    <a:pt x="161759" y="28936"/>
                    <a:pt x="162199" y="28603"/>
                    <a:pt x="162640" y="28282"/>
                  </a:cubicBezTo>
                  <a:lnTo>
                    <a:pt x="162961" y="28043"/>
                  </a:lnTo>
                  <a:lnTo>
                    <a:pt x="163200" y="27865"/>
                  </a:lnTo>
                  <a:lnTo>
                    <a:pt x="163676" y="27484"/>
                  </a:lnTo>
                  <a:lnTo>
                    <a:pt x="165545" y="25996"/>
                  </a:lnTo>
                  <a:lnTo>
                    <a:pt x="169296" y="23007"/>
                  </a:lnTo>
                  <a:lnTo>
                    <a:pt x="170212" y="24162"/>
                  </a:lnTo>
                  <a:lnTo>
                    <a:pt x="171272" y="25496"/>
                  </a:lnTo>
                  <a:lnTo>
                    <a:pt x="174903" y="13363"/>
                  </a:lnTo>
                  <a:lnTo>
                    <a:pt x="174903" y="13363"/>
                  </a:lnTo>
                  <a:lnTo>
                    <a:pt x="162271" y="14173"/>
                  </a:lnTo>
                  <a:lnTo>
                    <a:pt x="162783" y="14816"/>
                  </a:lnTo>
                  <a:lnTo>
                    <a:pt x="163331" y="15506"/>
                  </a:lnTo>
                  <a:lnTo>
                    <a:pt x="163842" y="16149"/>
                  </a:lnTo>
                  <a:lnTo>
                    <a:pt x="164247" y="16649"/>
                  </a:lnTo>
                  <a:lnTo>
                    <a:pt x="160497" y="19638"/>
                  </a:lnTo>
                  <a:lnTo>
                    <a:pt x="158616" y="21138"/>
                  </a:lnTo>
                  <a:lnTo>
                    <a:pt x="158151" y="21507"/>
                  </a:lnTo>
                  <a:lnTo>
                    <a:pt x="157913" y="21697"/>
                  </a:lnTo>
                  <a:cubicBezTo>
                    <a:pt x="157842" y="21745"/>
                    <a:pt x="157806" y="21769"/>
                    <a:pt x="157746" y="21805"/>
                  </a:cubicBezTo>
                  <a:cubicBezTo>
                    <a:pt x="157544" y="21948"/>
                    <a:pt x="157354" y="22114"/>
                    <a:pt x="157127" y="22221"/>
                  </a:cubicBezTo>
                  <a:cubicBezTo>
                    <a:pt x="156270" y="22733"/>
                    <a:pt x="155318" y="23043"/>
                    <a:pt x="154317" y="23138"/>
                  </a:cubicBezTo>
                  <a:cubicBezTo>
                    <a:pt x="154125" y="23157"/>
                    <a:pt x="153931" y="23166"/>
                    <a:pt x="153737" y="23166"/>
                  </a:cubicBezTo>
                  <a:cubicBezTo>
                    <a:pt x="152937" y="23166"/>
                    <a:pt x="152134" y="23011"/>
                    <a:pt x="151377" y="22733"/>
                  </a:cubicBezTo>
                  <a:cubicBezTo>
                    <a:pt x="150448" y="22388"/>
                    <a:pt x="149591" y="21852"/>
                    <a:pt x="148912" y="21126"/>
                  </a:cubicBezTo>
                  <a:lnTo>
                    <a:pt x="148662" y="20840"/>
                  </a:lnTo>
                  <a:lnTo>
                    <a:pt x="148531" y="20697"/>
                  </a:lnTo>
                  <a:cubicBezTo>
                    <a:pt x="148507" y="20674"/>
                    <a:pt x="148495" y="20662"/>
                    <a:pt x="148472" y="20626"/>
                  </a:cubicBezTo>
                  <a:lnTo>
                    <a:pt x="148376" y="20507"/>
                  </a:lnTo>
                  <a:lnTo>
                    <a:pt x="147626" y="19566"/>
                  </a:lnTo>
                  <a:lnTo>
                    <a:pt x="146138" y="17697"/>
                  </a:lnTo>
                  <a:lnTo>
                    <a:pt x="140161" y="10184"/>
                  </a:lnTo>
                  <a:lnTo>
                    <a:pt x="137172" y="6434"/>
                  </a:lnTo>
                  <a:lnTo>
                    <a:pt x="136994" y="6196"/>
                  </a:lnTo>
                  <a:cubicBezTo>
                    <a:pt x="136958" y="6160"/>
                    <a:pt x="136934" y="6124"/>
                    <a:pt x="136887" y="6077"/>
                  </a:cubicBezTo>
                  <a:lnTo>
                    <a:pt x="136756" y="5922"/>
                  </a:lnTo>
                  <a:lnTo>
                    <a:pt x="136232" y="5326"/>
                  </a:lnTo>
                  <a:cubicBezTo>
                    <a:pt x="136053" y="5136"/>
                    <a:pt x="135887" y="4922"/>
                    <a:pt x="135684" y="4743"/>
                  </a:cubicBezTo>
                  <a:lnTo>
                    <a:pt x="135101" y="4195"/>
                  </a:lnTo>
                  <a:cubicBezTo>
                    <a:pt x="134910" y="4017"/>
                    <a:pt x="134720" y="3826"/>
                    <a:pt x="134505" y="3671"/>
                  </a:cubicBezTo>
                  <a:lnTo>
                    <a:pt x="133863" y="3183"/>
                  </a:lnTo>
                  <a:cubicBezTo>
                    <a:pt x="133648" y="3029"/>
                    <a:pt x="133446" y="2850"/>
                    <a:pt x="133220" y="2707"/>
                  </a:cubicBezTo>
                  <a:lnTo>
                    <a:pt x="132541" y="2290"/>
                  </a:lnTo>
                  <a:cubicBezTo>
                    <a:pt x="130031" y="783"/>
                    <a:pt x="127119" y="0"/>
                    <a:pt x="124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" name="Google Shape;57;p15"/>
            <p:cNvGrpSpPr/>
            <p:nvPr/>
          </p:nvGrpSpPr>
          <p:grpSpPr>
            <a:xfrm>
              <a:off x="1806690" y="1389189"/>
              <a:ext cx="4502713" cy="3725654"/>
              <a:chOff x="2346303" y="1389189"/>
              <a:chExt cx="4502713" cy="3725654"/>
            </a:xfrm>
          </p:grpSpPr>
          <p:sp>
            <p:nvSpPr>
              <p:cNvPr id="58" name="Google Shape;58;p15"/>
              <p:cNvSpPr/>
              <p:nvPr/>
            </p:nvSpPr>
            <p:spPr>
              <a:xfrm>
                <a:off x="5565644" y="2271083"/>
                <a:ext cx="46149" cy="58076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2084" extrusionOk="0">
                    <a:moveTo>
                      <a:pt x="0" y="0"/>
                    </a:moveTo>
                    <a:lnTo>
                      <a:pt x="1655" y="20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5518522" y="2212006"/>
                <a:ext cx="46483" cy="58104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2085" extrusionOk="0">
                    <a:moveTo>
                      <a:pt x="1" y="1"/>
                    </a:moveTo>
                    <a:lnTo>
                      <a:pt x="1667" y="2084"/>
                    </a:lnTo>
                    <a:lnTo>
                      <a:pt x="1667" y="20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2476718" y="4996685"/>
                <a:ext cx="0" cy="28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4051681" y="3888849"/>
                <a:ext cx="148367" cy="81317"/>
              </a:xfrm>
              <a:custGeom>
                <a:avLst/>
                <a:gdLst/>
                <a:ahLst/>
                <a:cxnLst/>
                <a:rect l="l" t="t" r="r" b="b"/>
                <a:pathLst>
                  <a:path w="5324" h="2918" extrusionOk="0">
                    <a:moveTo>
                      <a:pt x="168" y="1"/>
                    </a:moveTo>
                    <a:lnTo>
                      <a:pt x="1" y="1025"/>
                    </a:lnTo>
                    <a:cubicBezTo>
                      <a:pt x="215" y="1061"/>
                      <a:pt x="430" y="1072"/>
                      <a:pt x="632" y="1132"/>
                    </a:cubicBezTo>
                    <a:lnTo>
                      <a:pt x="1251" y="1299"/>
                    </a:lnTo>
                    <a:cubicBezTo>
                      <a:pt x="1680" y="1382"/>
                      <a:pt x="2073" y="1561"/>
                      <a:pt x="2477" y="1703"/>
                    </a:cubicBezTo>
                    <a:cubicBezTo>
                      <a:pt x="2680" y="1775"/>
                      <a:pt x="2870" y="1870"/>
                      <a:pt x="3061" y="1965"/>
                    </a:cubicBezTo>
                    <a:lnTo>
                      <a:pt x="3632" y="2239"/>
                    </a:lnTo>
                    <a:cubicBezTo>
                      <a:pt x="4001" y="2465"/>
                      <a:pt x="4371" y="2680"/>
                      <a:pt x="4728" y="2918"/>
                    </a:cubicBezTo>
                    <a:lnTo>
                      <a:pt x="5323" y="2061"/>
                    </a:lnTo>
                    <a:cubicBezTo>
                      <a:pt x="4930" y="1811"/>
                      <a:pt x="4537" y="1573"/>
                      <a:pt x="4132" y="1334"/>
                    </a:cubicBezTo>
                    <a:lnTo>
                      <a:pt x="3501" y="1025"/>
                    </a:lnTo>
                    <a:cubicBezTo>
                      <a:pt x="3287" y="930"/>
                      <a:pt x="3085" y="811"/>
                      <a:pt x="2858" y="739"/>
                    </a:cubicBezTo>
                    <a:cubicBezTo>
                      <a:pt x="2418" y="584"/>
                      <a:pt x="1989" y="394"/>
                      <a:pt x="1537" y="299"/>
                    </a:cubicBezTo>
                    <a:lnTo>
                      <a:pt x="858" y="120"/>
                    </a:lnTo>
                    <a:cubicBezTo>
                      <a:pt x="632" y="60"/>
                      <a:pt x="394" y="37"/>
                      <a:pt x="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6180436" y="3034516"/>
                <a:ext cx="73682" cy="149676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5371" extrusionOk="0">
                    <a:moveTo>
                      <a:pt x="882" y="0"/>
                    </a:moveTo>
                    <a:lnTo>
                      <a:pt x="0" y="524"/>
                    </a:lnTo>
                    <a:lnTo>
                      <a:pt x="322" y="1084"/>
                    </a:lnTo>
                    <a:cubicBezTo>
                      <a:pt x="429" y="1262"/>
                      <a:pt x="501" y="1477"/>
                      <a:pt x="596" y="1667"/>
                    </a:cubicBezTo>
                    <a:lnTo>
                      <a:pt x="858" y="2251"/>
                    </a:lnTo>
                    <a:cubicBezTo>
                      <a:pt x="929" y="2453"/>
                      <a:pt x="989" y="2655"/>
                      <a:pt x="1060" y="2858"/>
                    </a:cubicBezTo>
                    <a:cubicBezTo>
                      <a:pt x="1132" y="3060"/>
                      <a:pt x="1203" y="3263"/>
                      <a:pt x="1263" y="3477"/>
                    </a:cubicBezTo>
                    <a:lnTo>
                      <a:pt x="1405" y="4096"/>
                    </a:lnTo>
                    <a:cubicBezTo>
                      <a:pt x="1513" y="4513"/>
                      <a:pt x="1560" y="4941"/>
                      <a:pt x="1608" y="5370"/>
                    </a:cubicBezTo>
                    <a:lnTo>
                      <a:pt x="2644" y="5263"/>
                    </a:lnTo>
                    <a:cubicBezTo>
                      <a:pt x="2584" y="4799"/>
                      <a:pt x="2537" y="4334"/>
                      <a:pt x="2417" y="3882"/>
                    </a:cubicBezTo>
                    <a:lnTo>
                      <a:pt x="2263" y="3203"/>
                    </a:lnTo>
                    <a:cubicBezTo>
                      <a:pt x="2203" y="2977"/>
                      <a:pt x="2120" y="2751"/>
                      <a:pt x="2048" y="2536"/>
                    </a:cubicBezTo>
                    <a:cubicBezTo>
                      <a:pt x="1977" y="2310"/>
                      <a:pt x="1905" y="2084"/>
                      <a:pt x="1822" y="1870"/>
                    </a:cubicBezTo>
                    <a:lnTo>
                      <a:pt x="1536" y="1227"/>
                    </a:lnTo>
                    <a:cubicBezTo>
                      <a:pt x="1429" y="1024"/>
                      <a:pt x="1358" y="798"/>
                      <a:pt x="1239" y="596"/>
                    </a:cubicBez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6157224" y="3295960"/>
                <a:ext cx="89260" cy="146360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5252" extrusionOk="0">
                    <a:moveTo>
                      <a:pt x="2203" y="0"/>
                    </a:moveTo>
                    <a:cubicBezTo>
                      <a:pt x="1810" y="1679"/>
                      <a:pt x="1060" y="3263"/>
                      <a:pt x="0" y="4620"/>
                    </a:cubicBezTo>
                    <a:lnTo>
                      <a:pt x="822" y="5251"/>
                    </a:lnTo>
                    <a:cubicBezTo>
                      <a:pt x="1965" y="3775"/>
                      <a:pt x="2786" y="2048"/>
                      <a:pt x="3203" y="239"/>
                    </a:cubicBezTo>
                    <a:lnTo>
                      <a:pt x="22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5351963" y="1985060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1"/>
                    </a:moveTo>
                    <a:lnTo>
                      <a:pt x="1" y="644"/>
                    </a:lnTo>
                    <a:lnTo>
                      <a:pt x="3346" y="4847"/>
                    </a:lnTo>
                    <a:lnTo>
                      <a:pt x="4156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5518522" y="2193753"/>
                <a:ext cx="115817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9" extrusionOk="0">
                    <a:moveTo>
                      <a:pt x="810" y="1"/>
                    </a:moveTo>
                    <a:lnTo>
                      <a:pt x="1" y="656"/>
                    </a:lnTo>
                    <a:lnTo>
                      <a:pt x="1667" y="2739"/>
                    </a:lnTo>
                    <a:cubicBezTo>
                      <a:pt x="1667" y="2751"/>
                      <a:pt x="1667" y="2751"/>
                      <a:pt x="1667" y="2751"/>
                    </a:cubicBezTo>
                    <a:cubicBezTo>
                      <a:pt x="1679" y="2763"/>
                      <a:pt x="1679" y="2763"/>
                      <a:pt x="1691" y="2775"/>
                    </a:cubicBezTo>
                    <a:lnTo>
                      <a:pt x="3346" y="4859"/>
                    </a:lnTo>
                    <a:lnTo>
                      <a:pt x="4156" y="4216"/>
                    </a:lnTo>
                    <a:lnTo>
                      <a:pt x="2489" y="2108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5684746" y="2403115"/>
                <a:ext cx="115817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9" extrusionOk="0">
                    <a:moveTo>
                      <a:pt x="810" y="1"/>
                    </a:moveTo>
                    <a:lnTo>
                      <a:pt x="1" y="656"/>
                    </a:lnTo>
                    <a:lnTo>
                      <a:pt x="3346" y="4859"/>
                    </a:lnTo>
                    <a:lnTo>
                      <a:pt x="4156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5851304" y="2612142"/>
                <a:ext cx="116152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4859" extrusionOk="0">
                    <a:moveTo>
                      <a:pt x="822" y="1"/>
                    </a:moveTo>
                    <a:lnTo>
                      <a:pt x="0" y="656"/>
                    </a:lnTo>
                    <a:lnTo>
                      <a:pt x="1679" y="2751"/>
                    </a:lnTo>
                    <a:lnTo>
                      <a:pt x="3346" y="4858"/>
                    </a:lnTo>
                    <a:lnTo>
                      <a:pt x="4168" y="4204"/>
                    </a:lnTo>
                    <a:lnTo>
                      <a:pt x="2489" y="2108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6017528" y="2821504"/>
                <a:ext cx="115817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9" extrusionOk="0">
                    <a:moveTo>
                      <a:pt x="822" y="1"/>
                    </a:moveTo>
                    <a:lnTo>
                      <a:pt x="1" y="644"/>
                    </a:lnTo>
                    <a:lnTo>
                      <a:pt x="3346" y="4858"/>
                    </a:lnTo>
                    <a:lnTo>
                      <a:pt x="4156" y="4203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5945856" y="3502340"/>
                <a:ext cx="146695" cy="88619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3180" extrusionOk="0">
                    <a:moveTo>
                      <a:pt x="4632" y="0"/>
                    </a:moveTo>
                    <a:cubicBezTo>
                      <a:pt x="3942" y="524"/>
                      <a:pt x="3215" y="976"/>
                      <a:pt x="2430" y="1334"/>
                    </a:cubicBezTo>
                    <a:cubicBezTo>
                      <a:pt x="2037" y="1512"/>
                      <a:pt x="1656" y="1703"/>
                      <a:pt x="1239" y="1822"/>
                    </a:cubicBezTo>
                    <a:lnTo>
                      <a:pt x="632" y="2024"/>
                    </a:lnTo>
                    <a:cubicBezTo>
                      <a:pt x="429" y="2084"/>
                      <a:pt x="215" y="2119"/>
                      <a:pt x="1" y="2179"/>
                    </a:cubicBezTo>
                    <a:lnTo>
                      <a:pt x="239" y="3179"/>
                    </a:lnTo>
                    <a:cubicBezTo>
                      <a:pt x="465" y="3131"/>
                      <a:pt x="691" y="3084"/>
                      <a:pt x="918" y="3024"/>
                    </a:cubicBezTo>
                    <a:lnTo>
                      <a:pt x="1584" y="2798"/>
                    </a:lnTo>
                    <a:cubicBezTo>
                      <a:pt x="2025" y="2667"/>
                      <a:pt x="2453" y="2465"/>
                      <a:pt x="2870" y="2274"/>
                    </a:cubicBezTo>
                    <a:cubicBezTo>
                      <a:pt x="3716" y="1881"/>
                      <a:pt x="4513" y="1393"/>
                      <a:pt x="5263" y="834"/>
                    </a:cubicBezTo>
                    <a:lnTo>
                      <a:pt x="46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5684411" y="3523574"/>
                <a:ext cx="149676" cy="74685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2680" extrusionOk="0">
                    <a:moveTo>
                      <a:pt x="536" y="0"/>
                    </a:moveTo>
                    <a:lnTo>
                      <a:pt x="1" y="893"/>
                    </a:lnTo>
                    <a:cubicBezTo>
                      <a:pt x="1596" y="1846"/>
                      <a:pt x="3394" y="2465"/>
                      <a:pt x="5251" y="2679"/>
                    </a:cubicBezTo>
                    <a:lnTo>
                      <a:pt x="5370" y="1655"/>
                    </a:lnTo>
                    <a:cubicBezTo>
                      <a:pt x="3656" y="1453"/>
                      <a:pt x="2001" y="881"/>
                      <a:pt x="5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5498291" y="3333775"/>
                <a:ext cx="115817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9" extrusionOk="0">
                    <a:moveTo>
                      <a:pt x="810" y="1"/>
                    </a:moveTo>
                    <a:lnTo>
                      <a:pt x="0" y="656"/>
                    </a:lnTo>
                    <a:lnTo>
                      <a:pt x="1667" y="2751"/>
                    </a:lnTo>
                    <a:cubicBezTo>
                      <a:pt x="2239" y="3454"/>
                      <a:pt x="2762" y="4156"/>
                      <a:pt x="3358" y="4859"/>
                    </a:cubicBezTo>
                    <a:lnTo>
                      <a:pt x="4156" y="4192"/>
                    </a:lnTo>
                    <a:cubicBezTo>
                      <a:pt x="3596" y="3525"/>
                      <a:pt x="3036" y="2799"/>
                      <a:pt x="2477" y="2108"/>
                    </a:cubicBez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5332066" y="3124748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1"/>
                    </a:moveTo>
                    <a:lnTo>
                      <a:pt x="0" y="644"/>
                    </a:lnTo>
                    <a:lnTo>
                      <a:pt x="3346" y="4847"/>
                    </a:lnTo>
                    <a:lnTo>
                      <a:pt x="4155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5165174" y="2915414"/>
                <a:ext cx="115817" cy="135380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8" extrusionOk="0">
                    <a:moveTo>
                      <a:pt x="810" y="0"/>
                    </a:moveTo>
                    <a:lnTo>
                      <a:pt x="0" y="655"/>
                    </a:lnTo>
                    <a:lnTo>
                      <a:pt x="1679" y="2750"/>
                    </a:lnTo>
                    <a:lnTo>
                      <a:pt x="3346" y="4858"/>
                    </a:lnTo>
                    <a:lnTo>
                      <a:pt x="4156" y="4215"/>
                    </a:lnTo>
                    <a:lnTo>
                      <a:pt x="2489" y="2107"/>
                    </a:lnTo>
                    <a:cubicBezTo>
                      <a:pt x="2489" y="2107"/>
                      <a:pt x="2489" y="2107"/>
                      <a:pt x="2477" y="2096"/>
                    </a:cubicBez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4998949" y="2706387"/>
                <a:ext cx="115817" cy="13504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6" extrusionOk="0">
                    <a:moveTo>
                      <a:pt x="810" y="0"/>
                    </a:moveTo>
                    <a:lnTo>
                      <a:pt x="0" y="643"/>
                    </a:lnTo>
                    <a:lnTo>
                      <a:pt x="3346" y="4846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4832391" y="2497360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0"/>
                    </a:moveTo>
                    <a:lnTo>
                      <a:pt x="0" y="643"/>
                    </a:lnTo>
                    <a:lnTo>
                      <a:pt x="1643" y="2703"/>
                    </a:lnTo>
                    <a:cubicBezTo>
                      <a:pt x="1643" y="2727"/>
                      <a:pt x="1655" y="2739"/>
                      <a:pt x="1667" y="2751"/>
                    </a:cubicBezTo>
                    <a:cubicBezTo>
                      <a:pt x="1679" y="2762"/>
                      <a:pt x="1691" y="2774"/>
                      <a:pt x="1703" y="2774"/>
                    </a:cubicBezTo>
                    <a:lnTo>
                      <a:pt x="3346" y="4846"/>
                    </a:lnTo>
                    <a:lnTo>
                      <a:pt x="4156" y="4203"/>
                    </a:lnTo>
                    <a:lnTo>
                      <a:pt x="2489" y="2096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4649252" y="2306919"/>
                <a:ext cx="132398" cy="116152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4168" extrusionOk="0">
                    <a:moveTo>
                      <a:pt x="464" y="0"/>
                    </a:moveTo>
                    <a:lnTo>
                      <a:pt x="0" y="929"/>
                    </a:lnTo>
                    <a:cubicBezTo>
                      <a:pt x="1524" y="1703"/>
                      <a:pt x="2881" y="2810"/>
                      <a:pt x="3941" y="4167"/>
                    </a:cubicBezTo>
                    <a:lnTo>
                      <a:pt x="4751" y="3524"/>
                    </a:lnTo>
                    <a:cubicBezTo>
                      <a:pt x="3608" y="2060"/>
                      <a:pt x="2131" y="845"/>
                      <a:pt x="4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4391765" y="2266680"/>
                <a:ext cx="154330" cy="42916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1540" extrusionOk="0">
                    <a:moveTo>
                      <a:pt x="3945" y="1"/>
                    </a:moveTo>
                    <a:cubicBezTo>
                      <a:pt x="3547" y="1"/>
                      <a:pt x="3149" y="27"/>
                      <a:pt x="2751" y="27"/>
                    </a:cubicBezTo>
                    <a:cubicBezTo>
                      <a:pt x="2287" y="87"/>
                      <a:pt x="1823" y="134"/>
                      <a:pt x="1358" y="218"/>
                    </a:cubicBezTo>
                    <a:lnTo>
                      <a:pt x="680" y="372"/>
                    </a:lnTo>
                    <a:cubicBezTo>
                      <a:pt x="453" y="420"/>
                      <a:pt x="227" y="468"/>
                      <a:pt x="1" y="551"/>
                    </a:cubicBezTo>
                    <a:lnTo>
                      <a:pt x="299" y="1539"/>
                    </a:lnTo>
                    <a:cubicBezTo>
                      <a:pt x="501" y="1468"/>
                      <a:pt x="715" y="1432"/>
                      <a:pt x="930" y="1373"/>
                    </a:cubicBezTo>
                    <a:lnTo>
                      <a:pt x="1549" y="1230"/>
                    </a:lnTo>
                    <a:cubicBezTo>
                      <a:pt x="1977" y="1158"/>
                      <a:pt x="2406" y="1123"/>
                      <a:pt x="2823" y="1063"/>
                    </a:cubicBezTo>
                    <a:cubicBezTo>
                      <a:pt x="3190" y="1063"/>
                      <a:pt x="3557" y="1037"/>
                      <a:pt x="3925" y="1037"/>
                    </a:cubicBezTo>
                    <a:cubicBezTo>
                      <a:pt x="3986" y="1037"/>
                      <a:pt x="4047" y="1037"/>
                      <a:pt x="4109" y="1039"/>
                    </a:cubicBezTo>
                    <a:lnTo>
                      <a:pt x="4751" y="1087"/>
                    </a:lnTo>
                    <a:lnTo>
                      <a:pt x="5073" y="1111"/>
                    </a:lnTo>
                    <a:cubicBezTo>
                      <a:pt x="5180" y="1123"/>
                      <a:pt x="5287" y="1134"/>
                      <a:pt x="5394" y="1158"/>
                    </a:cubicBezTo>
                    <a:lnTo>
                      <a:pt x="5537" y="134"/>
                    </a:lnTo>
                    <a:cubicBezTo>
                      <a:pt x="5418" y="111"/>
                      <a:pt x="5311" y="87"/>
                      <a:pt x="5192" y="75"/>
                    </a:cubicBezTo>
                    <a:lnTo>
                      <a:pt x="4847" y="51"/>
                    </a:lnTo>
                    <a:lnTo>
                      <a:pt x="4144" y="3"/>
                    </a:lnTo>
                    <a:cubicBezTo>
                      <a:pt x="4078" y="2"/>
                      <a:pt x="4012" y="1"/>
                      <a:pt x="39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4132327" y="2565688"/>
                <a:ext cx="39516" cy="15466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5550" extrusionOk="0">
                    <a:moveTo>
                      <a:pt x="215" y="1"/>
                    </a:moveTo>
                    <a:lnTo>
                      <a:pt x="107" y="691"/>
                    </a:lnTo>
                    <a:cubicBezTo>
                      <a:pt x="60" y="930"/>
                      <a:pt x="60" y="1156"/>
                      <a:pt x="48" y="1394"/>
                    </a:cubicBezTo>
                    <a:lnTo>
                      <a:pt x="0" y="2084"/>
                    </a:lnTo>
                    <a:lnTo>
                      <a:pt x="24" y="2787"/>
                    </a:lnTo>
                    <a:cubicBezTo>
                      <a:pt x="36" y="3025"/>
                      <a:pt x="24" y="3251"/>
                      <a:pt x="60" y="3489"/>
                    </a:cubicBezTo>
                    <a:lnTo>
                      <a:pt x="143" y="4180"/>
                    </a:lnTo>
                    <a:cubicBezTo>
                      <a:pt x="179" y="4644"/>
                      <a:pt x="322" y="5097"/>
                      <a:pt x="405" y="5549"/>
                    </a:cubicBezTo>
                    <a:lnTo>
                      <a:pt x="1417" y="5299"/>
                    </a:lnTo>
                    <a:cubicBezTo>
                      <a:pt x="1334" y="4871"/>
                      <a:pt x="1203" y="4466"/>
                      <a:pt x="1167" y="4037"/>
                    </a:cubicBezTo>
                    <a:lnTo>
                      <a:pt x="1084" y="3394"/>
                    </a:lnTo>
                    <a:cubicBezTo>
                      <a:pt x="1048" y="3180"/>
                      <a:pt x="1072" y="2966"/>
                      <a:pt x="1060" y="2751"/>
                    </a:cubicBezTo>
                    <a:lnTo>
                      <a:pt x="1036" y="2108"/>
                    </a:lnTo>
                    <a:lnTo>
                      <a:pt x="1084" y="1465"/>
                    </a:lnTo>
                    <a:cubicBezTo>
                      <a:pt x="1096" y="1251"/>
                      <a:pt x="1096" y="1037"/>
                      <a:pt x="1131" y="822"/>
                    </a:cubicBezTo>
                    <a:lnTo>
                      <a:pt x="1238" y="191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4179421" y="2336096"/>
                <a:ext cx="120471" cy="129445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4645" extrusionOk="0">
                    <a:moveTo>
                      <a:pt x="3716" y="1"/>
                    </a:moveTo>
                    <a:cubicBezTo>
                      <a:pt x="2204" y="1096"/>
                      <a:pt x="930" y="2513"/>
                      <a:pt x="1" y="4132"/>
                    </a:cubicBezTo>
                    <a:lnTo>
                      <a:pt x="906" y="4644"/>
                    </a:lnTo>
                    <a:cubicBezTo>
                      <a:pt x="1751" y="3144"/>
                      <a:pt x="2930" y="1846"/>
                      <a:pt x="4323" y="834"/>
                    </a:cubicBezTo>
                    <a:lnTo>
                      <a:pt x="371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4193355" y="2815540"/>
                <a:ext cx="115176" cy="13538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4858" extrusionOk="0">
                    <a:moveTo>
                      <a:pt x="858" y="0"/>
                    </a:moveTo>
                    <a:lnTo>
                      <a:pt x="1" y="584"/>
                    </a:lnTo>
                    <a:lnTo>
                      <a:pt x="406" y="1143"/>
                    </a:lnTo>
                    <a:cubicBezTo>
                      <a:pt x="537" y="1346"/>
                      <a:pt x="680" y="1524"/>
                      <a:pt x="822" y="1703"/>
                    </a:cubicBezTo>
                    <a:lnTo>
                      <a:pt x="1656" y="2751"/>
                    </a:lnTo>
                    <a:lnTo>
                      <a:pt x="3323" y="4858"/>
                    </a:lnTo>
                    <a:lnTo>
                      <a:pt x="4132" y="4215"/>
                    </a:lnTo>
                    <a:lnTo>
                      <a:pt x="2466" y="2108"/>
                    </a:lnTo>
                    <a:lnTo>
                      <a:pt x="1632" y="1060"/>
                    </a:lnTo>
                    <a:cubicBezTo>
                      <a:pt x="1489" y="881"/>
                      <a:pt x="1358" y="703"/>
                      <a:pt x="1239" y="524"/>
                    </a:cubicBezTo>
                    <a:lnTo>
                      <a:pt x="8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4358938" y="3024902"/>
                <a:ext cx="115817" cy="135380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8" extrusionOk="0">
                    <a:moveTo>
                      <a:pt x="810" y="0"/>
                    </a:moveTo>
                    <a:lnTo>
                      <a:pt x="0" y="655"/>
                    </a:lnTo>
                    <a:lnTo>
                      <a:pt x="1667" y="2750"/>
                    </a:lnTo>
                    <a:lnTo>
                      <a:pt x="3334" y="4858"/>
                    </a:lnTo>
                    <a:lnTo>
                      <a:pt x="4155" y="4215"/>
                    </a:lnTo>
                    <a:lnTo>
                      <a:pt x="2489" y="2107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4525162" y="3234570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1"/>
                    </a:moveTo>
                    <a:lnTo>
                      <a:pt x="0" y="644"/>
                    </a:lnTo>
                    <a:lnTo>
                      <a:pt x="3334" y="4847"/>
                    </a:lnTo>
                    <a:lnTo>
                      <a:pt x="4155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4691052" y="3443932"/>
                <a:ext cx="115817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9" extrusionOk="0">
                    <a:moveTo>
                      <a:pt x="822" y="1"/>
                    </a:moveTo>
                    <a:lnTo>
                      <a:pt x="0" y="644"/>
                    </a:lnTo>
                    <a:lnTo>
                      <a:pt x="1667" y="2751"/>
                    </a:lnTo>
                    <a:lnTo>
                      <a:pt x="3346" y="4858"/>
                    </a:lnTo>
                    <a:lnTo>
                      <a:pt x="4156" y="4215"/>
                    </a:lnTo>
                    <a:lnTo>
                      <a:pt x="2489" y="2108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4857276" y="3653628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0"/>
                    </a:moveTo>
                    <a:lnTo>
                      <a:pt x="0" y="643"/>
                    </a:lnTo>
                    <a:lnTo>
                      <a:pt x="3346" y="4846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5076920" y="4116464"/>
                <a:ext cx="63064" cy="150986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5418" extrusionOk="0">
                    <a:moveTo>
                      <a:pt x="1215" y="1"/>
                    </a:moveTo>
                    <a:cubicBezTo>
                      <a:pt x="1167" y="1715"/>
                      <a:pt x="750" y="3418"/>
                      <a:pt x="0" y="4965"/>
                    </a:cubicBezTo>
                    <a:lnTo>
                      <a:pt x="941" y="5418"/>
                    </a:lnTo>
                    <a:cubicBezTo>
                      <a:pt x="1751" y="3739"/>
                      <a:pt x="2203" y="1894"/>
                      <a:pt x="2262" y="24"/>
                    </a:cubicBezTo>
                    <a:lnTo>
                      <a:pt x="12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4891775" y="4346056"/>
                <a:ext cx="140369" cy="103556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3716" extrusionOk="0">
                    <a:moveTo>
                      <a:pt x="4311" y="1"/>
                    </a:moveTo>
                    <a:cubicBezTo>
                      <a:pt x="4001" y="298"/>
                      <a:pt x="3668" y="572"/>
                      <a:pt x="3346" y="858"/>
                    </a:cubicBezTo>
                    <a:cubicBezTo>
                      <a:pt x="3001" y="1108"/>
                      <a:pt x="2656" y="1358"/>
                      <a:pt x="2299" y="1608"/>
                    </a:cubicBezTo>
                    <a:cubicBezTo>
                      <a:pt x="1929" y="1810"/>
                      <a:pt x="1560" y="2049"/>
                      <a:pt x="1179" y="2239"/>
                    </a:cubicBezTo>
                    <a:lnTo>
                      <a:pt x="596" y="2501"/>
                    </a:lnTo>
                    <a:cubicBezTo>
                      <a:pt x="394" y="2584"/>
                      <a:pt x="203" y="2680"/>
                      <a:pt x="1" y="2739"/>
                    </a:cubicBezTo>
                    <a:lnTo>
                      <a:pt x="358" y="3715"/>
                    </a:lnTo>
                    <a:cubicBezTo>
                      <a:pt x="584" y="3644"/>
                      <a:pt x="786" y="3549"/>
                      <a:pt x="1001" y="3453"/>
                    </a:cubicBezTo>
                    <a:lnTo>
                      <a:pt x="1644" y="3168"/>
                    </a:lnTo>
                    <a:cubicBezTo>
                      <a:pt x="2060" y="2953"/>
                      <a:pt x="2453" y="2703"/>
                      <a:pt x="2858" y="2477"/>
                    </a:cubicBezTo>
                    <a:cubicBezTo>
                      <a:pt x="3239" y="2215"/>
                      <a:pt x="3620" y="1941"/>
                      <a:pt x="4001" y="1668"/>
                    </a:cubicBezTo>
                    <a:cubicBezTo>
                      <a:pt x="4346" y="1358"/>
                      <a:pt x="4704" y="1060"/>
                      <a:pt x="5037" y="739"/>
                    </a:cubicBezTo>
                    <a:lnTo>
                      <a:pt x="43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4630330" y="4414748"/>
                <a:ext cx="151655" cy="56822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2039" extrusionOk="0">
                    <a:moveTo>
                      <a:pt x="405" y="0"/>
                    </a:moveTo>
                    <a:lnTo>
                      <a:pt x="0" y="953"/>
                    </a:lnTo>
                    <a:cubicBezTo>
                      <a:pt x="1626" y="1680"/>
                      <a:pt x="3403" y="2039"/>
                      <a:pt x="5187" y="2039"/>
                    </a:cubicBezTo>
                    <a:cubicBezTo>
                      <a:pt x="5272" y="2039"/>
                      <a:pt x="5357" y="2038"/>
                      <a:pt x="5442" y="2036"/>
                    </a:cubicBezTo>
                    <a:lnTo>
                      <a:pt x="5418" y="1000"/>
                    </a:lnTo>
                    <a:cubicBezTo>
                      <a:pt x="5359" y="1001"/>
                      <a:pt x="5300" y="1002"/>
                      <a:pt x="5241" y="1002"/>
                    </a:cubicBezTo>
                    <a:cubicBezTo>
                      <a:pt x="3585" y="1002"/>
                      <a:pt x="1923" y="679"/>
                      <a:pt x="4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4430583" y="4240219"/>
                <a:ext cx="117824" cy="134071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4811" extrusionOk="0">
                    <a:moveTo>
                      <a:pt x="811" y="1"/>
                    </a:moveTo>
                    <a:lnTo>
                      <a:pt x="1" y="644"/>
                    </a:lnTo>
                    <a:lnTo>
                      <a:pt x="1668" y="2739"/>
                    </a:lnTo>
                    <a:cubicBezTo>
                      <a:pt x="1668" y="2739"/>
                      <a:pt x="1680" y="2751"/>
                      <a:pt x="1680" y="2751"/>
                    </a:cubicBezTo>
                    <a:cubicBezTo>
                      <a:pt x="1954" y="3096"/>
                      <a:pt x="2227" y="3453"/>
                      <a:pt x="2549" y="3799"/>
                    </a:cubicBezTo>
                    <a:lnTo>
                      <a:pt x="3013" y="4323"/>
                    </a:lnTo>
                    <a:cubicBezTo>
                      <a:pt x="3168" y="4489"/>
                      <a:pt x="3347" y="4644"/>
                      <a:pt x="3513" y="4811"/>
                    </a:cubicBezTo>
                    <a:lnTo>
                      <a:pt x="4228" y="4049"/>
                    </a:lnTo>
                    <a:cubicBezTo>
                      <a:pt x="4073" y="3894"/>
                      <a:pt x="3906" y="3763"/>
                      <a:pt x="3751" y="3608"/>
                    </a:cubicBezTo>
                    <a:lnTo>
                      <a:pt x="3335" y="3120"/>
                    </a:lnTo>
                    <a:cubicBezTo>
                      <a:pt x="3049" y="2810"/>
                      <a:pt x="2763" y="2453"/>
                      <a:pt x="2489" y="2108"/>
                    </a:cubicBezTo>
                    <a:lnTo>
                      <a:pt x="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264359" y="4030857"/>
                <a:ext cx="115845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7" h="4859" extrusionOk="0">
                    <a:moveTo>
                      <a:pt x="811" y="1"/>
                    </a:moveTo>
                    <a:lnTo>
                      <a:pt x="1" y="656"/>
                    </a:lnTo>
                    <a:lnTo>
                      <a:pt x="3347" y="4858"/>
                    </a:lnTo>
                    <a:lnTo>
                      <a:pt x="4156" y="4204"/>
                    </a:lnTo>
                    <a:lnTo>
                      <a:pt x="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4051681" y="3888849"/>
                <a:ext cx="148367" cy="81317"/>
              </a:xfrm>
              <a:custGeom>
                <a:avLst/>
                <a:gdLst/>
                <a:ahLst/>
                <a:cxnLst/>
                <a:rect l="l" t="t" r="r" b="b"/>
                <a:pathLst>
                  <a:path w="5324" h="2918" extrusionOk="0">
                    <a:moveTo>
                      <a:pt x="168" y="1"/>
                    </a:moveTo>
                    <a:lnTo>
                      <a:pt x="1" y="1013"/>
                    </a:lnTo>
                    <a:cubicBezTo>
                      <a:pt x="215" y="1061"/>
                      <a:pt x="430" y="1072"/>
                      <a:pt x="632" y="1132"/>
                    </a:cubicBezTo>
                    <a:lnTo>
                      <a:pt x="1251" y="1299"/>
                    </a:lnTo>
                    <a:cubicBezTo>
                      <a:pt x="1680" y="1382"/>
                      <a:pt x="2073" y="1561"/>
                      <a:pt x="2477" y="1703"/>
                    </a:cubicBezTo>
                    <a:cubicBezTo>
                      <a:pt x="2680" y="1763"/>
                      <a:pt x="2870" y="1870"/>
                      <a:pt x="3061" y="1965"/>
                    </a:cubicBezTo>
                    <a:lnTo>
                      <a:pt x="3632" y="2239"/>
                    </a:lnTo>
                    <a:cubicBezTo>
                      <a:pt x="4001" y="2465"/>
                      <a:pt x="4371" y="2680"/>
                      <a:pt x="4728" y="2918"/>
                    </a:cubicBezTo>
                    <a:lnTo>
                      <a:pt x="5323" y="2061"/>
                    </a:lnTo>
                    <a:cubicBezTo>
                      <a:pt x="4930" y="1811"/>
                      <a:pt x="4537" y="1561"/>
                      <a:pt x="4132" y="1334"/>
                    </a:cubicBezTo>
                    <a:lnTo>
                      <a:pt x="3501" y="1025"/>
                    </a:lnTo>
                    <a:cubicBezTo>
                      <a:pt x="3287" y="930"/>
                      <a:pt x="3085" y="811"/>
                      <a:pt x="2858" y="739"/>
                    </a:cubicBezTo>
                    <a:cubicBezTo>
                      <a:pt x="2418" y="584"/>
                      <a:pt x="1989" y="394"/>
                      <a:pt x="1537" y="299"/>
                    </a:cubicBezTo>
                    <a:lnTo>
                      <a:pt x="858" y="120"/>
                    </a:lnTo>
                    <a:cubicBezTo>
                      <a:pt x="632" y="60"/>
                      <a:pt x="394" y="37"/>
                      <a:pt x="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3792243" y="3889853"/>
                <a:ext cx="147335" cy="84634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3037" extrusionOk="0">
                    <a:moveTo>
                      <a:pt x="5096" y="1"/>
                    </a:moveTo>
                    <a:cubicBezTo>
                      <a:pt x="3263" y="346"/>
                      <a:pt x="1512" y="1108"/>
                      <a:pt x="0" y="2203"/>
                    </a:cubicBezTo>
                    <a:lnTo>
                      <a:pt x="608" y="3037"/>
                    </a:lnTo>
                    <a:cubicBezTo>
                      <a:pt x="2001" y="2037"/>
                      <a:pt x="3608" y="1334"/>
                      <a:pt x="5287" y="1013"/>
                    </a:cubicBezTo>
                    <a:lnTo>
                      <a:pt x="50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3582213" y="4024225"/>
                <a:ext cx="135074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56" extrusionOk="0">
                    <a:moveTo>
                      <a:pt x="4204" y="1"/>
                    </a:moveTo>
                    <a:lnTo>
                      <a:pt x="2096" y="1667"/>
                    </a:lnTo>
                    <a:lnTo>
                      <a:pt x="1" y="3346"/>
                    </a:lnTo>
                    <a:lnTo>
                      <a:pt x="644" y="4156"/>
                    </a:lnTo>
                    <a:lnTo>
                      <a:pt x="2751" y="2477"/>
                    </a:lnTo>
                    <a:lnTo>
                      <a:pt x="2763" y="2465"/>
                    </a:lnTo>
                    <a:cubicBezTo>
                      <a:pt x="2775" y="2465"/>
                      <a:pt x="2775" y="2465"/>
                      <a:pt x="2787" y="2453"/>
                    </a:cubicBezTo>
                    <a:lnTo>
                      <a:pt x="2799" y="2453"/>
                    </a:lnTo>
                    <a:cubicBezTo>
                      <a:pt x="2811" y="2441"/>
                      <a:pt x="2822" y="2418"/>
                      <a:pt x="2834" y="2406"/>
                    </a:cubicBezTo>
                    <a:lnTo>
                      <a:pt x="4846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3373186" y="4190449"/>
                <a:ext cx="135074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56" extrusionOk="0">
                    <a:moveTo>
                      <a:pt x="4204" y="1"/>
                    </a:moveTo>
                    <a:lnTo>
                      <a:pt x="1" y="3346"/>
                    </a:lnTo>
                    <a:lnTo>
                      <a:pt x="644" y="4156"/>
                    </a:lnTo>
                    <a:lnTo>
                      <a:pt x="4847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954797" y="4523567"/>
                <a:ext cx="135074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56" extrusionOk="0">
                    <a:moveTo>
                      <a:pt x="4204" y="0"/>
                    </a:moveTo>
                    <a:lnTo>
                      <a:pt x="1" y="3334"/>
                    </a:lnTo>
                    <a:lnTo>
                      <a:pt x="644" y="4156"/>
                    </a:lnTo>
                    <a:lnTo>
                      <a:pt x="4847" y="810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954491" y="4523567"/>
                <a:ext cx="135046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4156" extrusionOk="0">
                    <a:moveTo>
                      <a:pt x="4203" y="0"/>
                    </a:moveTo>
                    <a:lnTo>
                      <a:pt x="0" y="3346"/>
                    </a:lnTo>
                    <a:lnTo>
                      <a:pt x="643" y="4156"/>
                    </a:lnTo>
                    <a:lnTo>
                      <a:pt x="4846" y="810"/>
                    </a:lnTo>
                    <a:lnTo>
                      <a:pt x="42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3163824" y="4357008"/>
                <a:ext cx="135074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56" extrusionOk="0">
                    <a:moveTo>
                      <a:pt x="4204" y="1"/>
                    </a:moveTo>
                    <a:lnTo>
                      <a:pt x="2096" y="1679"/>
                    </a:lnTo>
                    <a:lnTo>
                      <a:pt x="1" y="3346"/>
                    </a:lnTo>
                    <a:lnTo>
                      <a:pt x="644" y="4156"/>
                    </a:lnTo>
                    <a:lnTo>
                      <a:pt x="2751" y="2489"/>
                    </a:lnTo>
                    <a:lnTo>
                      <a:pt x="4847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3372851" y="4190784"/>
                <a:ext cx="135074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56" extrusionOk="0">
                    <a:moveTo>
                      <a:pt x="4204" y="1"/>
                    </a:moveTo>
                    <a:lnTo>
                      <a:pt x="1" y="3346"/>
                    </a:lnTo>
                    <a:lnTo>
                      <a:pt x="644" y="4156"/>
                    </a:lnTo>
                    <a:lnTo>
                      <a:pt x="4847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46303" y="4999026"/>
                <a:ext cx="135074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56" extrusionOk="0">
                    <a:moveTo>
                      <a:pt x="4204" y="0"/>
                    </a:moveTo>
                    <a:lnTo>
                      <a:pt x="1" y="3346"/>
                    </a:lnTo>
                    <a:lnTo>
                      <a:pt x="644" y="4155"/>
                    </a:lnTo>
                    <a:lnTo>
                      <a:pt x="4847" y="810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555664" y="4832468"/>
                <a:ext cx="135074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56" extrusionOk="0">
                    <a:moveTo>
                      <a:pt x="4204" y="0"/>
                    </a:moveTo>
                    <a:lnTo>
                      <a:pt x="2096" y="1679"/>
                    </a:lnTo>
                    <a:lnTo>
                      <a:pt x="1" y="3346"/>
                    </a:lnTo>
                    <a:lnTo>
                      <a:pt x="644" y="4155"/>
                    </a:lnTo>
                    <a:lnTo>
                      <a:pt x="2739" y="2489"/>
                    </a:lnTo>
                    <a:lnTo>
                      <a:pt x="4847" y="822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764691" y="4666243"/>
                <a:ext cx="135074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56" extrusionOk="0">
                    <a:moveTo>
                      <a:pt x="4204" y="0"/>
                    </a:moveTo>
                    <a:lnTo>
                      <a:pt x="1" y="3346"/>
                    </a:lnTo>
                    <a:lnTo>
                      <a:pt x="644" y="4155"/>
                    </a:lnTo>
                    <a:lnTo>
                      <a:pt x="4846" y="810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3582213" y="4024225"/>
                <a:ext cx="135074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56" extrusionOk="0">
                    <a:moveTo>
                      <a:pt x="4204" y="1"/>
                    </a:moveTo>
                    <a:lnTo>
                      <a:pt x="2096" y="1667"/>
                    </a:lnTo>
                    <a:lnTo>
                      <a:pt x="1" y="3346"/>
                    </a:lnTo>
                    <a:lnTo>
                      <a:pt x="644" y="4156"/>
                    </a:lnTo>
                    <a:lnTo>
                      <a:pt x="2751" y="2477"/>
                    </a:lnTo>
                    <a:lnTo>
                      <a:pt x="2763" y="2465"/>
                    </a:lnTo>
                    <a:cubicBezTo>
                      <a:pt x="2775" y="2465"/>
                      <a:pt x="2775" y="2465"/>
                      <a:pt x="2787" y="2453"/>
                    </a:cubicBezTo>
                    <a:lnTo>
                      <a:pt x="2799" y="2453"/>
                    </a:lnTo>
                    <a:cubicBezTo>
                      <a:pt x="2811" y="2441"/>
                      <a:pt x="2822" y="2418"/>
                      <a:pt x="2834" y="2406"/>
                    </a:cubicBezTo>
                    <a:lnTo>
                      <a:pt x="4846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792243" y="3889853"/>
                <a:ext cx="147335" cy="84634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3037" extrusionOk="0">
                    <a:moveTo>
                      <a:pt x="5096" y="1"/>
                    </a:moveTo>
                    <a:cubicBezTo>
                      <a:pt x="3263" y="346"/>
                      <a:pt x="1512" y="1108"/>
                      <a:pt x="0" y="2203"/>
                    </a:cubicBezTo>
                    <a:lnTo>
                      <a:pt x="608" y="3037"/>
                    </a:lnTo>
                    <a:cubicBezTo>
                      <a:pt x="2001" y="2037"/>
                      <a:pt x="3608" y="1334"/>
                      <a:pt x="5287" y="1013"/>
                    </a:cubicBezTo>
                    <a:lnTo>
                      <a:pt x="50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4264024" y="4031192"/>
                <a:ext cx="115845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7" h="4847" extrusionOk="0">
                    <a:moveTo>
                      <a:pt x="811" y="1"/>
                    </a:moveTo>
                    <a:lnTo>
                      <a:pt x="1" y="644"/>
                    </a:lnTo>
                    <a:lnTo>
                      <a:pt x="3347" y="4846"/>
                    </a:lnTo>
                    <a:lnTo>
                      <a:pt x="4156" y="4204"/>
                    </a:lnTo>
                    <a:lnTo>
                      <a:pt x="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4430583" y="4240219"/>
                <a:ext cx="117824" cy="134071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4811" extrusionOk="0">
                    <a:moveTo>
                      <a:pt x="811" y="1"/>
                    </a:moveTo>
                    <a:lnTo>
                      <a:pt x="1" y="644"/>
                    </a:lnTo>
                    <a:lnTo>
                      <a:pt x="1668" y="2739"/>
                    </a:lnTo>
                    <a:cubicBezTo>
                      <a:pt x="1668" y="2739"/>
                      <a:pt x="1680" y="2751"/>
                      <a:pt x="1680" y="2751"/>
                    </a:cubicBezTo>
                    <a:cubicBezTo>
                      <a:pt x="1954" y="3096"/>
                      <a:pt x="2227" y="3453"/>
                      <a:pt x="2549" y="3799"/>
                    </a:cubicBezTo>
                    <a:lnTo>
                      <a:pt x="3013" y="4323"/>
                    </a:lnTo>
                    <a:cubicBezTo>
                      <a:pt x="3168" y="4489"/>
                      <a:pt x="3347" y="4644"/>
                      <a:pt x="3513" y="4811"/>
                    </a:cubicBezTo>
                    <a:lnTo>
                      <a:pt x="4228" y="4049"/>
                    </a:lnTo>
                    <a:cubicBezTo>
                      <a:pt x="4073" y="3894"/>
                      <a:pt x="3906" y="3763"/>
                      <a:pt x="3751" y="3608"/>
                    </a:cubicBezTo>
                    <a:lnTo>
                      <a:pt x="3335" y="3120"/>
                    </a:lnTo>
                    <a:cubicBezTo>
                      <a:pt x="3049" y="2810"/>
                      <a:pt x="2763" y="2453"/>
                      <a:pt x="2489" y="2108"/>
                    </a:cubicBezTo>
                    <a:lnTo>
                      <a:pt x="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4630330" y="4414748"/>
                <a:ext cx="151655" cy="56822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2039" extrusionOk="0">
                    <a:moveTo>
                      <a:pt x="405" y="0"/>
                    </a:moveTo>
                    <a:lnTo>
                      <a:pt x="0" y="953"/>
                    </a:lnTo>
                    <a:cubicBezTo>
                      <a:pt x="1626" y="1680"/>
                      <a:pt x="3403" y="2039"/>
                      <a:pt x="5187" y="2039"/>
                    </a:cubicBezTo>
                    <a:cubicBezTo>
                      <a:pt x="5272" y="2039"/>
                      <a:pt x="5357" y="2038"/>
                      <a:pt x="5442" y="2036"/>
                    </a:cubicBezTo>
                    <a:lnTo>
                      <a:pt x="5418" y="1000"/>
                    </a:lnTo>
                    <a:cubicBezTo>
                      <a:pt x="5359" y="1001"/>
                      <a:pt x="5300" y="1002"/>
                      <a:pt x="5241" y="1002"/>
                    </a:cubicBezTo>
                    <a:cubicBezTo>
                      <a:pt x="3585" y="1002"/>
                      <a:pt x="1923" y="679"/>
                      <a:pt x="4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4891775" y="4346056"/>
                <a:ext cx="140369" cy="103556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3716" extrusionOk="0">
                    <a:moveTo>
                      <a:pt x="4311" y="1"/>
                    </a:moveTo>
                    <a:cubicBezTo>
                      <a:pt x="4001" y="298"/>
                      <a:pt x="3668" y="572"/>
                      <a:pt x="3346" y="858"/>
                    </a:cubicBezTo>
                    <a:cubicBezTo>
                      <a:pt x="3001" y="1108"/>
                      <a:pt x="2656" y="1358"/>
                      <a:pt x="2299" y="1608"/>
                    </a:cubicBezTo>
                    <a:cubicBezTo>
                      <a:pt x="1929" y="1810"/>
                      <a:pt x="1560" y="2049"/>
                      <a:pt x="1179" y="2239"/>
                    </a:cubicBezTo>
                    <a:lnTo>
                      <a:pt x="596" y="2501"/>
                    </a:lnTo>
                    <a:cubicBezTo>
                      <a:pt x="394" y="2584"/>
                      <a:pt x="203" y="2680"/>
                      <a:pt x="1" y="2739"/>
                    </a:cubicBezTo>
                    <a:lnTo>
                      <a:pt x="358" y="3715"/>
                    </a:lnTo>
                    <a:cubicBezTo>
                      <a:pt x="584" y="3644"/>
                      <a:pt x="786" y="3537"/>
                      <a:pt x="1001" y="3453"/>
                    </a:cubicBezTo>
                    <a:lnTo>
                      <a:pt x="1644" y="3168"/>
                    </a:lnTo>
                    <a:cubicBezTo>
                      <a:pt x="2060" y="2953"/>
                      <a:pt x="2453" y="2703"/>
                      <a:pt x="2858" y="2477"/>
                    </a:cubicBezTo>
                    <a:cubicBezTo>
                      <a:pt x="3239" y="2215"/>
                      <a:pt x="3620" y="1941"/>
                      <a:pt x="4001" y="1668"/>
                    </a:cubicBezTo>
                    <a:cubicBezTo>
                      <a:pt x="4346" y="1358"/>
                      <a:pt x="4704" y="1060"/>
                      <a:pt x="5037" y="739"/>
                    </a:cubicBezTo>
                    <a:lnTo>
                      <a:pt x="43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5076920" y="4116464"/>
                <a:ext cx="63064" cy="150986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5418" extrusionOk="0">
                    <a:moveTo>
                      <a:pt x="1215" y="1"/>
                    </a:moveTo>
                    <a:cubicBezTo>
                      <a:pt x="1167" y="1715"/>
                      <a:pt x="750" y="3418"/>
                      <a:pt x="0" y="4965"/>
                    </a:cubicBezTo>
                    <a:lnTo>
                      <a:pt x="941" y="5418"/>
                    </a:lnTo>
                    <a:cubicBezTo>
                      <a:pt x="1751" y="3739"/>
                      <a:pt x="2203" y="1894"/>
                      <a:pt x="2262" y="24"/>
                    </a:cubicBezTo>
                    <a:lnTo>
                      <a:pt x="12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4857276" y="3653293"/>
                <a:ext cx="115483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4859" extrusionOk="0">
                    <a:moveTo>
                      <a:pt x="810" y="0"/>
                    </a:moveTo>
                    <a:lnTo>
                      <a:pt x="0" y="643"/>
                    </a:lnTo>
                    <a:lnTo>
                      <a:pt x="3334" y="4858"/>
                    </a:lnTo>
                    <a:lnTo>
                      <a:pt x="4144" y="4215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4691052" y="3443932"/>
                <a:ext cx="115817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9" extrusionOk="0">
                    <a:moveTo>
                      <a:pt x="822" y="1"/>
                    </a:moveTo>
                    <a:lnTo>
                      <a:pt x="0" y="644"/>
                    </a:lnTo>
                    <a:lnTo>
                      <a:pt x="1667" y="2751"/>
                    </a:lnTo>
                    <a:lnTo>
                      <a:pt x="3346" y="4858"/>
                    </a:lnTo>
                    <a:lnTo>
                      <a:pt x="4156" y="4215"/>
                    </a:lnTo>
                    <a:lnTo>
                      <a:pt x="2489" y="2108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4524828" y="3234570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22" y="1"/>
                    </a:moveTo>
                    <a:lnTo>
                      <a:pt x="0" y="644"/>
                    </a:lnTo>
                    <a:lnTo>
                      <a:pt x="3346" y="4847"/>
                    </a:lnTo>
                    <a:lnTo>
                      <a:pt x="4156" y="4204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4358938" y="3024902"/>
                <a:ext cx="115817" cy="135380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8" extrusionOk="0">
                    <a:moveTo>
                      <a:pt x="810" y="0"/>
                    </a:moveTo>
                    <a:lnTo>
                      <a:pt x="0" y="655"/>
                    </a:lnTo>
                    <a:lnTo>
                      <a:pt x="1667" y="2750"/>
                    </a:lnTo>
                    <a:lnTo>
                      <a:pt x="3334" y="4858"/>
                    </a:lnTo>
                    <a:lnTo>
                      <a:pt x="4155" y="4215"/>
                    </a:lnTo>
                    <a:lnTo>
                      <a:pt x="2489" y="2107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4193355" y="2815540"/>
                <a:ext cx="115176" cy="13538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4858" extrusionOk="0">
                    <a:moveTo>
                      <a:pt x="858" y="0"/>
                    </a:moveTo>
                    <a:lnTo>
                      <a:pt x="1" y="584"/>
                    </a:lnTo>
                    <a:lnTo>
                      <a:pt x="406" y="1143"/>
                    </a:lnTo>
                    <a:cubicBezTo>
                      <a:pt x="537" y="1346"/>
                      <a:pt x="680" y="1524"/>
                      <a:pt x="822" y="1703"/>
                    </a:cubicBezTo>
                    <a:lnTo>
                      <a:pt x="1656" y="2751"/>
                    </a:lnTo>
                    <a:lnTo>
                      <a:pt x="3323" y="4858"/>
                    </a:lnTo>
                    <a:lnTo>
                      <a:pt x="4132" y="4215"/>
                    </a:lnTo>
                    <a:lnTo>
                      <a:pt x="2466" y="2108"/>
                    </a:lnTo>
                    <a:lnTo>
                      <a:pt x="1632" y="1060"/>
                    </a:lnTo>
                    <a:cubicBezTo>
                      <a:pt x="1489" y="881"/>
                      <a:pt x="1358" y="703"/>
                      <a:pt x="1239" y="524"/>
                    </a:cubicBezTo>
                    <a:lnTo>
                      <a:pt x="8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4179421" y="2336096"/>
                <a:ext cx="120471" cy="129445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4645" extrusionOk="0">
                    <a:moveTo>
                      <a:pt x="3716" y="1"/>
                    </a:moveTo>
                    <a:cubicBezTo>
                      <a:pt x="2204" y="1096"/>
                      <a:pt x="930" y="2513"/>
                      <a:pt x="1" y="4132"/>
                    </a:cubicBezTo>
                    <a:lnTo>
                      <a:pt x="906" y="4644"/>
                    </a:lnTo>
                    <a:cubicBezTo>
                      <a:pt x="1751" y="3144"/>
                      <a:pt x="2930" y="1846"/>
                      <a:pt x="4323" y="834"/>
                    </a:cubicBezTo>
                    <a:lnTo>
                      <a:pt x="371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4391765" y="2266680"/>
                <a:ext cx="154330" cy="42916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1540" extrusionOk="0">
                    <a:moveTo>
                      <a:pt x="3945" y="1"/>
                    </a:moveTo>
                    <a:cubicBezTo>
                      <a:pt x="3547" y="1"/>
                      <a:pt x="3149" y="27"/>
                      <a:pt x="2751" y="27"/>
                    </a:cubicBezTo>
                    <a:cubicBezTo>
                      <a:pt x="2287" y="87"/>
                      <a:pt x="1823" y="134"/>
                      <a:pt x="1358" y="218"/>
                    </a:cubicBezTo>
                    <a:lnTo>
                      <a:pt x="680" y="372"/>
                    </a:lnTo>
                    <a:cubicBezTo>
                      <a:pt x="453" y="420"/>
                      <a:pt x="227" y="468"/>
                      <a:pt x="1" y="551"/>
                    </a:cubicBezTo>
                    <a:lnTo>
                      <a:pt x="299" y="1539"/>
                    </a:lnTo>
                    <a:cubicBezTo>
                      <a:pt x="501" y="1468"/>
                      <a:pt x="715" y="1432"/>
                      <a:pt x="930" y="1373"/>
                    </a:cubicBezTo>
                    <a:lnTo>
                      <a:pt x="1549" y="1230"/>
                    </a:lnTo>
                    <a:cubicBezTo>
                      <a:pt x="1977" y="1158"/>
                      <a:pt x="2406" y="1123"/>
                      <a:pt x="2823" y="1063"/>
                    </a:cubicBezTo>
                    <a:cubicBezTo>
                      <a:pt x="3190" y="1063"/>
                      <a:pt x="3566" y="1037"/>
                      <a:pt x="3929" y="1037"/>
                    </a:cubicBezTo>
                    <a:cubicBezTo>
                      <a:pt x="3989" y="1037"/>
                      <a:pt x="4049" y="1037"/>
                      <a:pt x="4109" y="1039"/>
                    </a:cubicBezTo>
                    <a:lnTo>
                      <a:pt x="4751" y="1087"/>
                    </a:lnTo>
                    <a:lnTo>
                      <a:pt x="5073" y="1111"/>
                    </a:lnTo>
                    <a:cubicBezTo>
                      <a:pt x="5180" y="1123"/>
                      <a:pt x="5287" y="1134"/>
                      <a:pt x="5394" y="1158"/>
                    </a:cubicBezTo>
                    <a:lnTo>
                      <a:pt x="5537" y="134"/>
                    </a:lnTo>
                    <a:cubicBezTo>
                      <a:pt x="5418" y="111"/>
                      <a:pt x="5311" y="87"/>
                      <a:pt x="5192" y="75"/>
                    </a:cubicBezTo>
                    <a:lnTo>
                      <a:pt x="4847" y="51"/>
                    </a:lnTo>
                    <a:lnTo>
                      <a:pt x="4144" y="3"/>
                    </a:lnTo>
                    <a:cubicBezTo>
                      <a:pt x="4078" y="2"/>
                      <a:pt x="4012" y="1"/>
                      <a:pt x="39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4132327" y="2565688"/>
                <a:ext cx="39516" cy="15466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5550" extrusionOk="0">
                    <a:moveTo>
                      <a:pt x="215" y="1"/>
                    </a:moveTo>
                    <a:lnTo>
                      <a:pt x="107" y="691"/>
                    </a:lnTo>
                    <a:cubicBezTo>
                      <a:pt x="60" y="930"/>
                      <a:pt x="60" y="1156"/>
                      <a:pt x="48" y="1394"/>
                    </a:cubicBezTo>
                    <a:lnTo>
                      <a:pt x="0" y="2084"/>
                    </a:lnTo>
                    <a:lnTo>
                      <a:pt x="24" y="2787"/>
                    </a:lnTo>
                    <a:cubicBezTo>
                      <a:pt x="36" y="3025"/>
                      <a:pt x="24" y="3251"/>
                      <a:pt x="60" y="3489"/>
                    </a:cubicBezTo>
                    <a:lnTo>
                      <a:pt x="143" y="4180"/>
                    </a:lnTo>
                    <a:cubicBezTo>
                      <a:pt x="179" y="4644"/>
                      <a:pt x="322" y="5097"/>
                      <a:pt x="405" y="5549"/>
                    </a:cubicBezTo>
                    <a:lnTo>
                      <a:pt x="1417" y="5299"/>
                    </a:lnTo>
                    <a:cubicBezTo>
                      <a:pt x="1334" y="4871"/>
                      <a:pt x="1203" y="4466"/>
                      <a:pt x="1167" y="4037"/>
                    </a:cubicBezTo>
                    <a:lnTo>
                      <a:pt x="1084" y="3394"/>
                    </a:lnTo>
                    <a:cubicBezTo>
                      <a:pt x="1048" y="3180"/>
                      <a:pt x="1072" y="2966"/>
                      <a:pt x="1060" y="2751"/>
                    </a:cubicBezTo>
                    <a:lnTo>
                      <a:pt x="1036" y="2108"/>
                    </a:lnTo>
                    <a:lnTo>
                      <a:pt x="1072" y="1465"/>
                    </a:lnTo>
                    <a:cubicBezTo>
                      <a:pt x="1096" y="1251"/>
                      <a:pt x="1096" y="1037"/>
                      <a:pt x="1131" y="822"/>
                    </a:cubicBezTo>
                    <a:lnTo>
                      <a:pt x="1238" y="191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4649252" y="2306919"/>
                <a:ext cx="132398" cy="116152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4168" extrusionOk="0">
                    <a:moveTo>
                      <a:pt x="464" y="0"/>
                    </a:moveTo>
                    <a:lnTo>
                      <a:pt x="0" y="929"/>
                    </a:lnTo>
                    <a:cubicBezTo>
                      <a:pt x="1524" y="1703"/>
                      <a:pt x="2881" y="2810"/>
                      <a:pt x="3941" y="4167"/>
                    </a:cubicBezTo>
                    <a:lnTo>
                      <a:pt x="4751" y="3524"/>
                    </a:lnTo>
                    <a:cubicBezTo>
                      <a:pt x="3608" y="2060"/>
                      <a:pt x="2131" y="845"/>
                      <a:pt x="4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4832391" y="2497360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0"/>
                    </a:moveTo>
                    <a:lnTo>
                      <a:pt x="0" y="643"/>
                    </a:lnTo>
                    <a:lnTo>
                      <a:pt x="1643" y="2703"/>
                    </a:lnTo>
                    <a:cubicBezTo>
                      <a:pt x="1643" y="2727"/>
                      <a:pt x="1655" y="2739"/>
                      <a:pt x="1667" y="2751"/>
                    </a:cubicBezTo>
                    <a:cubicBezTo>
                      <a:pt x="1679" y="2762"/>
                      <a:pt x="1691" y="2774"/>
                      <a:pt x="1703" y="2774"/>
                    </a:cubicBezTo>
                    <a:lnTo>
                      <a:pt x="3346" y="4846"/>
                    </a:lnTo>
                    <a:lnTo>
                      <a:pt x="4156" y="4203"/>
                    </a:lnTo>
                    <a:lnTo>
                      <a:pt x="2489" y="2096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4998615" y="2706721"/>
                <a:ext cx="115817" cy="13504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6" extrusionOk="0">
                    <a:moveTo>
                      <a:pt x="810" y="0"/>
                    </a:moveTo>
                    <a:lnTo>
                      <a:pt x="0" y="643"/>
                    </a:lnTo>
                    <a:lnTo>
                      <a:pt x="3346" y="4846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5165174" y="2915414"/>
                <a:ext cx="115817" cy="135380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8" extrusionOk="0">
                    <a:moveTo>
                      <a:pt x="810" y="0"/>
                    </a:moveTo>
                    <a:lnTo>
                      <a:pt x="0" y="655"/>
                    </a:lnTo>
                    <a:lnTo>
                      <a:pt x="1679" y="2750"/>
                    </a:lnTo>
                    <a:lnTo>
                      <a:pt x="3346" y="4858"/>
                    </a:lnTo>
                    <a:lnTo>
                      <a:pt x="4156" y="4215"/>
                    </a:lnTo>
                    <a:lnTo>
                      <a:pt x="2489" y="2107"/>
                    </a:lnTo>
                    <a:cubicBezTo>
                      <a:pt x="2489" y="2107"/>
                      <a:pt x="2489" y="2107"/>
                      <a:pt x="2477" y="2096"/>
                    </a:cubicBez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4470404" y="2296302"/>
                <a:ext cx="2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4470404" y="2296302"/>
                <a:ext cx="28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fill="none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5331398" y="3124748"/>
                <a:ext cx="115817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9" extrusionOk="0">
                    <a:moveTo>
                      <a:pt x="810" y="1"/>
                    </a:moveTo>
                    <a:lnTo>
                      <a:pt x="0" y="656"/>
                    </a:lnTo>
                    <a:lnTo>
                      <a:pt x="3346" y="4859"/>
                    </a:lnTo>
                    <a:lnTo>
                      <a:pt x="4156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5684411" y="3523574"/>
                <a:ext cx="149676" cy="74685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2680" extrusionOk="0">
                    <a:moveTo>
                      <a:pt x="536" y="0"/>
                    </a:moveTo>
                    <a:lnTo>
                      <a:pt x="1" y="893"/>
                    </a:lnTo>
                    <a:cubicBezTo>
                      <a:pt x="1596" y="1846"/>
                      <a:pt x="3394" y="2465"/>
                      <a:pt x="5251" y="2679"/>
                    </a:cubicBezTo>
                    <a:lnTo>
                      <a:pt x="5370" y="1655"/>
                    </a:lnTo>
                    <a:cubicBezTo>
                      <a:pt x="3656" y="1453"/>
                      <a:pt x="2001" y="881"/>
                      <a:pt x="5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6157224" y="3295960"/>
                <a:ext cx="89260" cy="146360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5252" extrusionOk="0">
                    <a:moveTo>
                      <a:pt x="2203" y="0"/>
                    </a:moveTo>
                    <a:cubicBezTo>
                      <a:pt x="1810" y="1679"/>
                      <a:pt x="1060" y="3263"/>
                      <a:pt x="0" y="4620"/>
                    </a:cubicBezTo>
                    <a:lnTo>
                      <a:pt x="822" y="5251"/>
                    </a:lnTo>
                    <a:cubicBezTo>
                      <a:pt x="1965" y="3775"/>
                      <a:pt x="2786" y="2048"/>
                      <a:pt x="3203" y="239"/>
                    </a:cubicBezTo>
                    <a:lnTo>
                      <a:pt x="22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6180436" y="3034181"/>
                <a:ext cx="73682" cy="150011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5383" extrusionOk="0">
                    <a:moveTo>
                      <a:pt x="882" y="0"/>
                    </a:moveTo>
                    <a:lnTo>
                      <a:pt x="0" y="536"/>
                    </a:lnTo>
                    <a:lnTo>
                      <a:pt x="322" y="1096"/>
                    </a:lnTo>
                    <a:cubicBezTo>
                      <a:pt x="429" y="1274"/>
                      <a:pt x="501" y="1489"/>
                      <a:pt x="596" y="1679"/>
                    </a:cubicBezTo>
                    <a:lnTo>
                      <a:pt x="858" y="2263"/>
                    </a:lnTo>
                    <a:cubicBezTo>
                      <a:pt x="929" y="2465"/>
                      <a:pt x="989" y="2667"/>
                      <a:pt x="1060" y="2870"/>
                    </a:cubicBezTo>
                    <a:cubicBezTo>
                      <a:pt x="1132" y="3072"/>
                      <a:pt x="1203" y="3275"/>
                      <a:pt x="1263" y="3489"/>
                    </a:cubicBezTo>
                    <a:lnTo>
                      <a:pt x="1405" y="4108"/>
                    </a:lnTo>
                    <a:cubicBezTo>
                      <a:pt x="1513" y="4525"/>
                      <a:pt x="1560" y="4953"/>
                      <a:pt x="1608" y="5382"/>
                    </a:cubicBezTo>
                    <a:lnTo>
                      <a:pt x="2644" y="5275"/>
                    </a:lnTo>
                    <a:cubicBezTo>
                      <a:pt x="2584" y="4811"/>
                      <a:pt x="2537" y="4346"/>
                      <a:pt x="2417" y="3894"/>
                    </a:cubicBezTo>
                    <a:lnTo>
                      <a:pt x="2263" y="3215"/>
                    </a:lnTo>
                    <a:cubicBezTo>
                      <a:pt x="2203" y="2989"/>
                      <a:pt x="2120" y="2763"/>
                      <a:pt x="2048" y="2548"/>
                    </a:cubicBezTo>
                    <a:cubicBezTo>
                      <a:pt x="1977" y="2322"/>
                      <a:pt x="1905" y="2096"/>
                      <a:pt x="1822" y="1882"/>
                    </a:cubicBezTo>
                    <a:lnTo>
                      <a:pt x="1536" y="1239"/>
                    </a:lnTo>
                    <a:cubicBezTo>
                      <a:pt x="1429" y="1036"/>
                      <a:pt x="1358" y="810"/>
                      <a:pt x="1239" y="608"/>
                    </a:cubicBez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6017863" y="2821169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1"/>
                    </a:moveTo>
                    <a:lnTo>
                      <a:pt x="0" y="644"/>
                    </a:lnTo>
                    <a:lnTo>
                      <a:pt x="3346" y="4846"/>
                    </a:lnTo>
                    <a:lnTo>
                      <a:pt x="4156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5685415" y="2403115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1"/>
                    </a:moveTo>
                    <a:lnTo>
                      <a:pt x="0" y="644"/>
                    </a:lnTo>
                    <a:lnTo>
                      <a:pt x="3334" y="4847"/>
                    </a:lnTo>
                    <a:lnTo>
                      <a:pt x="4156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5352298" y="1984419"/>
                <a:ext cx="115817" cy="135380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8" extrusionOk="0">
                    <a:moveTo>
                      <a:pt x="810" y="0"/>
                    </a:moveTo>
                    <a:lnTo>
                      <a:pt x="0" y="655"/>
                    </a:lnTo>
                    <a:lnTo>
                      <a:pt x="3346" y="4858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6013544" y="3539152"/>
                <a:ext cx="28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extrusionOk="0">
                    <a:moveTo>
                      <a:pt x="1" y="1"/>
                    </a:moveTo>
                    <a:lnTo>
                      <a:pt x="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5211962" y="2992047"/>
                <a:ext cx="28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6025833" y="3565709"/>
                <a:ext cx="1003" cy="1672"/>
              </a:xfrm>
              <a:custGeom>
                <a:avLst/>
                <a:gdLst/>
                <a:ahLst/>
                <a:cxnLst/>
                <a:rect l="l" t="t" r="r" b="b"/>
                <a:pathLst>
                  <a:path w="36" h="60" extrusionOk="0">
                    <a:moveTo>
                      <a:pt x="36" y="6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5945856" y="3502340"/>
                <a:ext cx="146695" cy="88619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3180" extrusionOk="0">
                    <a:moveTo>
                      <a:pt x="4632" y="0"/>
                    </a:moveTo>
                    <a:cubicBezTo>
                      <a:pt x="3942" y="524"/>
                      <a:pt x="3215" y="976"/>
                      <a:pt x="2430" y="1334"/>
                    </a:cubicBezTo>
                    <a:cubicBezTo>
                      <a:pt x="2037" y="1512"/>
                      <a:pt x="1656" y="1703"/>
                      <a:pt x="1239" y="1822"/>
                    </a:cubicBezTo>
                    <a:lnTo>
                      <a:pt x="632" y="2024"/>
                    </a:lnTo>
                    <a:cubicBezTo>
                      <a:pt x="429" y="2084"/>
                      <a:pt x="215" y="2119"/>
                      <a:pt x="1" y="2179"/>
                    </a:cubicBezTo>
                    <a:lnTo>
                      <a:pt x="239" y="3179"/>
                    </a:lnTo>
                    <a:cubicBezTo>
                      <a:pt x="465" y="3131"/>
                      <a:pt x="691" y="3084"/>
                      <a:pt x="918" y="3024"/>
                    </a:cubicBezTo>
                    <a:lnTo>
                      <a:pt x="1584" y="2798"/>
                    </a:lnTo>
                    <a:cubicBezTo>
                      <a:pt x="2025" y="2667"/>
                      <a:pt x="2453" y="2465"/>
                      <a:pt x="2870" y="2274"/>
                    </a:cubicBezTo>
                    <a:cubicBezTo>
                      <a:pt x="3716" y="1881"/>
                      <a:pt x="4513" y="1393"/>
                      <a:pt x="5263" y="834"/>
                    </a:cubicBezTo>
                    <a:lnTo>
                      <a:pt x="46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5851304" y="2612142"/>
                <a:ext cx="116152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4859" extrusionOk="0">
                    <a:moveTo>
                      <a:pt x="822" y="1"/>
                    </a:moveTo>
                    <a:lnTo>
                      <a:pt x="0" y="656"/>
                    </a:lnTo>
                    <a:lnTo>
                      <a:pt x="1679" y="2751"/>
                    </a:lnTo>
                    <a:lnTo>
                      <a:pt x="3346" y="4858"/>
                    </a:lnTo>
                    <a:lnTo>
                      <a:pt x="4168" y="4204"/>
                    </a:lnTo>
                    <a:lnTo>
                      <a:pt x="2489" y="2108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5518522" y="2193753"/>
                <a:ext cx="115817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9" extrusionOk="0">
                    <a:moveTo>
                      <a:pt x="810" y="1"/>
                    </a:moveTo>
                    <a:lnTo>
                      <a:pt x="1" y="656"/>
                    </a:lnTo>
                    <a:lnTo>
                      <a:pt x="1667" y="2739"/>
                    </a:lnTo>
                    <a:cubicBezTo>
                      <a:pt x="1667" y="2751"/>
                      <a:pt x="1667" y="2751"/>
                      <a:pt x="1667" y="2751"/>
                    </a:cubicBezTo>
                    <a:cubicBezTo>
                      <a:pt x="1679" y="2763"/>
                      <a:pt x="1679" y="2763"/>
                      <a:pt x="1691" y="2775"/>
                    </a:cubicBezTo>
                    <a:lnTo>
                      <a:pt x="3346" y="4859"/>
                    </a:lnTo>
                    <a:lnTo>
                      <a:pt x="4156" y="4216"/>
                    </a:lnTo>
                    <a:lnTo>
                      <a:pt x="2489" y="2108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5498291" y="3333775"/>
                <a:ext cx="115817" cy="135408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59" extrusionOk="0">
                    <a:moveTo>
                      <a:pt x="810" y="1"/>
                    </a:moveTo>
                    <a:lnTo>
                      <a:pt x="0" y="656"/>
                    </a:lnTo>
                    <a:lnTo>
                      <a:pt x="1667" y="2751"/>
                    </a:lnTo>
                    <a:cubicBezTo>
                      <a:pt x="2239" y="3454"/>
                      <a:pt x="2762" y="4156"/>
                      <a:pt x="3358" y="4859"/>
                    </a:cubicBezTo>
                    <a:lnTo>
                      <a:pt x="4156" y="4192"/>
                    </a:lnTo>
                    <a:cubicBezTo>
                      <a:pt x="3596" y="3525"/>
                      <a:pt x="3036" y="2799"/>
                      <a:pt x="2477" y="2108"/>
                    </a:cubicBez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5567288" y="3391180"/>
                <a:ext cx="1700" cy="1366"/>
              </a:xfrm>
              <a:custGeom>
                <a:avLst/>
                <a:gdLst/>
                <a:ahLst/>
                <a:cxnLst/>
                <a:rect l="l" t="t" r="r" b="b"/>
                <a:pathLst>
                  <a:path w="61" h="49" extrusionOk="0">
                    <a:moveTo>
                      <a:pt x="60" y="1"/>
                    </a:moveTo>
                    <a:lnTo>
                      <a:pt x="1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6713608" y="1785006"/>
                <a:ext cx="135408" cy="115817"/>
              </a:xfrm>
              <a:custGeom>
                <a:avLst/>
                <a:gdLst/>
                <a:ahLst/>
                <a:cxnLst/>
                <a:rect l="l" t="t" r="r" b="b"/>
                <a:pathLst>
                  <a:path w="4859" h="4156" extrusionOk="0">
                    <a:moveTo>
                      <a:pt x="4204" y="1"/>
                    </a:moveTo>
                    <a:lnTo>
                      <a:pt x="2108" y="1667"/>
                    </a:lnTo>
                    <a:lnTo>
                      <a:pt x="1" y="3346"/>
                    </a:lnTo>
                    <a:lnTo>
                      <a:pt x="644" y="4156"/>
                    </a:lnTo>
                    <a:lnTo>
                      <a:pt x="2751" y="2477"/>
                    </a:lnTo>
                    <a:lnTo>
                      <a:pt x="4859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6238510" y="1983751"/>
                <a:ext cx="148673" cy="77667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2787" extrusionOk="0">
                    <a:moveTo>
                      <a:pt x="595" y="0"/>
                    </a:moveTo>
                    <a:lnTo>
                      <a:pt x="0" y="846"/>
                    </a:lnTo>
                    <a:cubicBezTo>
                      <a:pt x="191" y="989"/>
                      <a:pt x="393" y="1096"/>
                      <a:pt x="595" y="1227"/>
                    </a:cubicBezTo>
                    <a:cubicBezTo>
                      <a:pt x="798" y="1334"/>
                      <a:pt x="988" y="1477"/>
                      <a:pt x="1203" y="1572"/>
                    </a:cubicBezTo>
                    <a:cubicBezTo>
                      <a:pt x="1631" y="1774"/>
                      <a:pt x="2048" y="1989"/>
                      <a:pt x="2488" y="2143"/>
                    </a:cubicBezTo>
                    <a:cubicBezTo>
                      <a:pt x="3370" y="2489"/>
                      <a:pt x="4298" y="2667"/>
                      <a:pt x="5227" y="2786"/>
                    </a:cubicBezTo>
                    <a:lnTo>
                      <a:pt x="5334" y="1762"/>
                    </a:lnTo>
                    <a:cubicBezTo>
                      <a:pt x="4489" y="1643"/>
                      <a:pt x="3643" y="1489"/>
                      <a:pt x="2858" y="1167"/>
                    </a:cubicBezTo>
                    <a:cubicBezTo>
                      <a:pt x="2441" y="1036"/>
                      <a:pt x="2072" y="834"/>
                      <a:pt x="1679" y="655"/>
                    </a:cubicBezTo>
                    <a:cubicBezTo>
                      <a:pt x="1488" y="572"/>
                      <a:pt x="1310" y="441"/>
                      <a:pt x="1131" y="334"/>
                    </a:cubicBezTo>
                    <a:cubicBezTo>
                      <a:pt x="953" y="215"/>
                      <a:pt x="762" y="119"/>
                      <a:pt x="5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5893439" y="1576982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0"/>
                    </a:moveTo>
                    <a:lnTo>
                      <a:pt x="1" y="643"/>
                    </a:lnTo>
                    <a:lnTo>
                      <a:pt x="1667" y="2751"/>
                    </a:lnTo>
                    <a:lnTo>
                      <a:pt x="3346" y="4846"/>
                    </a:lnTo>
                    <a:lnTo>
                      <a:pt x="4156" y="4203"/>
                    </a:lnTo>
                    <a:lnTo>
                      <a:pt x="2477" y="2108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5259390" y="1500990"/>
                <a:ext cx="99571" cy="142041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5097" extrusionOk="0">
                    <a:moveTo>
                      <a:pt x="2823" y="1"/>
                    </a:moveTo>
                    <a:cubicBezTo>
                      <a:pt x="1537" y="1358"/>
                      <a:pt x="572" y="3001"/>
                      <a:pt x="1" y="4775"/>
                    </a:cubicBezTo>
                    <a:lnTo>
                      <a:pt x="989" y="5097"/>
                    </a:lnTo>
                    <a:cubicBezTo>
                      <a:pt x="1513" y="3466"/>
                      <a:pt x="2406" y="1953"/>
                      <a:pt x="3573" y="703"/>
                    </a:cubicBez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5435256" y="1389189"/>
                <a:ext cx="150652" cy="63733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2287" extrusionOk="0">
                    <a:moveTo>
                      <a:pt x="5382" y="0"/>
                    </a:moveTo>
                    <a:cubicBezTo>
                      <a:pt x="5144" y="12"/>
                      <a:pt x="4917" y="0"/>
                      <a:pt x="4679" y="24"/>
                    </a:cubicBezTo>
                    <a:lnTo>
                      <a:pt x="3989" y="108"/>
                    </a:lnTo>
                    <a:cubicBezTo>
                      <a:pt x="3524" y="155"/>
                      <a:pt x="3072" y="286"/>
                      <a:pt x="2608" y="381"/>
                    </a:cubicBezTo>
                    <a:cubicBezTo>
                      <a:pt x="2381" y="429"/>
                      <a:pt x="2167" y="500"/>
                      <a:pt x="1941" y="572"/>
                    </a:cubicBezTo>
                    <a:lnTo>
                      <a:pt x="1274" y="798"/>
                    </a:lnTo>
                    <a:cubicBezTo>
                      <a:pt x="845" y="965"/>
                      <a:pt x="417" y="1167"/>
                      <a:pt x="0" y="1358"/>
                    </a:cubicBezTo>
                    <a:lnTo>
                      <a:pt x="464" y="2286"/>
                    </a:lnTo>
                    <a:cubicBezTo>
                      <a:pt x="857" y="2108"/>
                      <a:pt x="1250" y="1929"/>
                      <a:pt x="1643" y="1763"/>
                    </a:cubicBezTo>
                    <a:lnTo>
                      <a:pt x="2250" y="1560"/>
                    </a:lnTo>
                    <a:cubicBezTo>
                      <a:pt x="2453" y="1501"/>
                      <a:pt x="2655" y="1429"/>
                      <a:pt x="2869" y="1382"/>
                    </a:cubicBezTo>
                    <a:cubicBezTo>
                      <a:pt x="3286" y="1298"/>
                      <a:pt x="3703" y="1179"/>
                      <a:pt x="4132" y="1143"/>
                    </a:cubicBezTo>
                    <a:lnTo>
                      <a:pt x="4763" y="1060"/>
                    </a:lnTo>
                    <a:cubicBezTo>
                      <a:pt x="4977" y="1036"/>
                      <a:pt x="5191" y="1036"/>
                      <a:pt x="5405" y="1036"/>
                    </a:cubicBezTo>
                    <a:lnTo>
                      <a:pt x="53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5697035" y="1406439"/>
                <a:ext cx="141706" cy="100574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3609" extrusionOk="0">
                    <a:moveTo>
                      <a:pt x="322" y="1"/>
                    </a:moveTo>
                    <a:lnTo>
                      <a:pt x="0" y="977"/>
                    </a:lnTo>
                    <a:cubicBezTo>
                      <a:pt x="1619" y="1525"/>
                      <a:pt x="3131" y="2417"/>
                      <a:pt x="4370" y="3608"/>
                    </a:cubicBezTo>
                    <a:lnTo>
                      <a:pt x="5084" y="2846"/>
                    </a:lnTo>
                    <a:cubicBezTo>
                      <a:pt x="3727" y="1560"/>
                      <a:pt x="2084" y="584"/>
                      <a:pt x="3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6059997" y="1786009"/>
                <a:ext cx="115817" cy="13507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7" extrusionOk="0">
                    <a:moveTo>
                      <a:pt x="810" y="0"/>
                    </a:moveTo>
                    <a:lnTo>
                      <a:pt x="1" y="643"/>
                    </a:lnTo>
                    <a:lnTo>
                      <a:pt x="3346" y="4846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6497948" y="1951230"/>
                <a:ext cx="141706" cy="99236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3561" extrusionOk="0">
                    <a:moveTo>
                      <a:pt x="4442" y="1"/>
                    </a:moveTo>
                    <a:cubicBezTo>
                      <a:pt x="4085" y="274"/>
                      <a:pt x="3739" y="572"/>
                      <a:pt x="3394" y="834"/>
                    </a:cubicBezTo>
                    <a:lnTo>
                      <a:pt x="2870" y="1203"/>
                    </a:lnTo>
                    <a:cubicBezTo>
                      <a:pt x="2787" y="1263"/>
                      <a:pt x="2703" y="1334"/>
                      <a:pt x="2608" y="1382"/>
                    </a:cubicBezTo>
                    <a:lnTo>
                      <a:pt x="2334" y="1548"/>
                    </a:lnTo>
                    <a:lnTo>
                      <a:pt x="1775" y="1858"/>
                    </a:lnTo>
                    <a:cubicBezTo>
                      <a:pt x="1584" y="1953"/>
                      <a:pt x="1394" y="2037"/>
                      <a:pt x="1191" y="2132"/>
                    </a:cubicBezTo>
                    <a:cubicBezTo>
                      <a:pt x="810" y="2322"/>
                      <a:pt x="406" y="2429"/>
                      <a:pt x="1" y="2572"/>
                    </a:cubicBezTo>
                    <a:lnTo>
                      <a:pt x="287" y="3560"/>
                    </a:lnTo>
                    <a:cubicBezTo>
                      <a:pt x="739" y="3406"/>
                      <a:pt x="1191" y="3287"/>
                      <a:pt x="1608" y="3072"/>
                    </a:cubicBezTo>
                    <a:cubicBezTo>
                      <a:pt x="1822" y="2977"/>
                      <a:pt x="2037" y="2894"/>
                      <a:pt x="2251" y="2787"/>
                    </a:cubicBezTo>
                    <a:lnTo>
                      <a:pt x="2858" y="2441"/>
                    </a:lnTo>
                    <a:lnTo>
                      <a:pt x="3168" y="2263"/>
                    </a:lnTo>
                    <a:cubicBezTo>
                      <a:pt x="3263" y="2203"/>
                      <a:pt x="3358" y="2132"/>
                      <a:pt x="3454" y="2060"/>
                    </a:cubicBezTo>
                    <a:lnTo>
                      <a:pt x="4025" y="1644"/>
                    </a:lnTo>
                    <a:cubicBezTo>
                      <a:pt x="4394" y="1370"/>
                      <a:pt x="4728" y="1096"/>
                      <a:pt x="5085" y="810"/>
                    </a:cubicBezTo>
                    <a:lnTo>
                      <a:pt x="44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5211962" y="2992047"/>
                <a:ext cx="28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5211962" y="2992047"/>
                <a:ext cx="28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5211962" y="2992047"/>
                <a:ext cx="28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3222233" y="4403796"/>
                <a:ext cx="697" cy="697"/>
              </a:xfrm>
              <a:custGeom>
                <a:avLst/>
                <a:gdLst/>
                <a:ahLst/>
                <a:cxnLst/>
                <a:rect l="l" t="t" r="r" b="b"/>
                <a:pathLst>
                  <a:path w="25" h="25" extrusionOk="0">
                    <a:moveTo>
                      <a:pt x="0" y="0"/>
                    </a:moveTo>
                    <a:lnTo>
                      <a:pt x="24" y="24"/>
                    </a:lnTo>
                    <a:lnTo>
                      <a:pt x="24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3240151" y="4426033"/>
                <a:ext cx="362" cy="334"/>
              </a:xfrm>
              <a:custGeom>
                <a:avLst/>
                <a:gdLst/>
                <a:ahLst/>
                <a:cxnLst/>
                <a:rect l="l" t="t" r="r" b="b"/>
                <a:pathLst>
                  <a:path w="13" h="12" extrusionOk="0">
                    <a:moveTo>
                      <a:pt x="0" y="0"/>
                    </a:moveTo>
                    <a:lnTo>
                      <a:pt x="12" y="12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3240151" y="4426033"/>
                <a:ext cx="362" cy="334"/>
              </a:xfrm>
              <a:custGeom>
                <a:avLst/>
                <a:gdLst/>
                <a:ahLst/>
                <a:cxnLst/>
                <a:rect l="l" t="t" r="r" b="b"/>
                <a:pathLst>
                  <a:path w="13" h="12" fill="none" extrusionOk="0">
                    <a:moveTo>
                      <a:pt x="0" y="0"/>
                    </a:moveTo>
                    <a:lnTo>
                      <a:pt x="12" y="1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4499274" y="4298934"/>
                <a:ext cx="697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25" h="13" extrusionOk="0">
                    <a:moveTo>
                      <a:pt x="24" y="1"/>
                    </a:moveTo>
                    <a:lnTo>
                      <a:pt x="1" y="1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4499274" y="4298934"/>
                <a:ext cx="697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25" h="13" fill="none" extrusionOk="0">
                    <a:moveTo>
                      <a:pt x="24" y="1"/>
                    </a:moveTo>
                    <a:lnTo>
                      <a:pt x="1" y="1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4468426" y="2267432"/>
                <a:ext cx="28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extrusionOk="0">
                    <a:moveTo>
                      <a:pt x="0" y="12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4468426" y="2267432"/>
                <a:ext cx="28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fill="none" extrusionOk="0">
                    <a:moveTo>
                      <a:pt x="0" y="12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4901054" y="2555740"/>
                <a:ext cx="697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25" h="13" extrusionOk="0">
                    <a:moveTo>
                      <a:pt x="25" y="1"/>
                    </a:moveTo>
                    <a:lnTo>
                      <a:pt x="1" y="1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4901054" y="2555740"/>
                <a:ext cx="697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25" h="13" fill="none" extrusionOk="0">
                    <a:moveTo>
                      <a:pt x="25" y="1"/>
                    </a:moveTo>
                    <a:lnTo>
                      <a:pt x="1" y="1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5259390" y="1500990"/>
                <a:ext cx="99571" cy="142041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5097" extrusionOk="0">
                    <a:moveTo>
                      <a:pt x="2823" y="1"/>
                    </a:moveTo>
                    <a:cubicBezTo>
                      <a:pt x="1537" y="1358"/>
                      <a:pt x="572" y="3001"/>
                      <a:pt x="1" y="4775"/>
                    </a:cubicBezTo>
                    <a:lnTo>
                      <a:pt x="989" y="5097"/>
                    </a:lnTo>
                    <a:cubicBezTo>
                      <a:pt x="1513" y="3466"/>
                      <a:pt x="2406" y="1953"/>
                      <a:pt x="3573" y="703"/>
                    </a:cubicBez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5697035" y="1406439"/>
                <a:ext cx="141706" cy="100574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3609" extrusionOk="0">
                    <a:moveTo>
                      <a:pt x="322" y="1"/>
                    </a:moveTo>
                    <a:lnTo>
                      <a:pt x="0" y="977"/>
                    </a:lnTo>
                    <a:cubicBezTo>
                      <a:pt x="1619" y="1525"/>
                      <a:pt x="3131" y="2417"/>
                      <a:pt x="4370" y="3608"/>
                    </a:cubicBezTo>
                    <a:lnTo>
                      <a:pt x="5084" y="2846"/>
                    </a:lnTo>
                    <a:cubicBezTo>
                      <a:pt x="3727" y="1560"/>
                      <a:pt x="2084" y="584"/>
                      <a:pt x="3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6059663" y="1786344"/>
                <a:ext cx="115817" cy="13504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4846" extrusionOk="0">
                    <a:moveTo>
                      <a:pt x="810" y="0"/>
                    </a:moveTo>
                    <a:lnTo>
                      <a:pt x="1" y="643"/>
                    </a:lnTo>
                    <a:lnTo>
                      <a:pt x="3334" y="4846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6238510" y="1983416"/>
                <a:ext cx="148673" cy="78001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2799" extrusionOk="0">
                    <a:moveTo>
                      <a:pt x="595" y="0"/>
                    </a:moveTo>
                    <a:lnTo>
                      <a:pt x="0" y="858"/>
                    </a:lnTo>
                    <a:cubicBezTo>
                      <a:pt x="191" y="1001"/>
                      <a:pt x="393" y="1108"/>
                      <a:pt x="595" y="1239"/>
                    </a:cubicBezTo>
                    <a:cubicBezTo>
                      <a:pt x="798" y="1346"/>
                      <a:pt x="988" y="1489"/>
                      <a:pt x="1203" y="1584"/>
                    </a:cubicBezTo>
                    <a:cubicBezTo>
                      <a:pt x="1631" y="1786"/>
                      <a:pt x="2048" y="2001"/>
                      <a:pt x="2488" y="2155"/>
                    </a:cubicBezTo>
                    <a:cubicBezTo>
                      <a:pt x="3370" y="2501"/>
                      <a:pt x="4298" y="2679"/>
                      <a:pt x="5227" y="2798"/>
                    </a:cubicBezTo>
                    <a:lnTo>
                      <a:pt x="5334" y="1774"/>
                    </a:lnTo>
                    <a:cubicBezTo>
                      <a:pt x="4489" y="1655"/>
                      <a:pt x="3643" y="1501"/>
                      <a:pt x="2858" y="1179"/>
                    </a:cubicBezTo>
                    <a:cubicBezTo>
                      <a:pt x="2441" y="1048"/>
                      <a:pt x="2072" y="846"/>
                      <a:pt x="1679" y="667"/>
                    </a:cubicBezTo>
                    <a:cubicBezTo>
                      <a:pt x="1488" y="584"/>
                      <a:pt x="1310" y="453"/>
                      <a:pt x="1131" y="346"/>
                    </a:cubicBezTo>
                    <a:cubicBezTo>
                      <a:pt x="953" y="227"/>
                      <a:pt x="762" y="131"/>
                      <a:pt x="5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6497948" y="1951230"/>
                <a:ext cx="141706" cy="99236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3561" extrusionOk="0">
                    <a:moveTo>
                      <a:pt x="4442" y="1"/>
                    </a:moveTo>
                    <a:cubicBezTo>
                      <a:pt x="4085" y="274"/>
                      <a:pt x="3739" y="572"/>
                      <a:pt x="3394" y="834"/>
                    </a:cubicBezTo>
                    <a:lnTo>
                      <a:pt x="2870" y="1203"/>
                    </a:lnTo>
                    <a:cubicBezTo>
                      <a:pt x="2787" y="1263"/>
                      <a:pt x="2703" y="1334"/>
                      <a:pt x="2608" y="1382"/>
                    </a:cubicBezTo>
                    <a:lnTo>
                      <a:pt x="2334" y="1548"/>
                    </a:lnTo>
                    <a:lnTo>
                      <a:pt x="1775" y="1858"/>
                    </a:lnTo>
                    <a:cubicBezTo>
                      <a:pt x="1584" y="1953"/>
                      <a:pt x="1394" y="2037"/>
                      <a:pt x="1191" y="2132"/>
                    </a:cubicBezTo>
                    <a:cubicBezTo>
                      <a:pt x="810" y="2322"/>
                      <a:pt x="406" y="2429"/>
                      <a:pt x="1" y="2572"/>
                    </a:cubicBezTo>
                    <a:lnTo>
                      <a:pt x="287" y="3560"/>
                    </a:lnTo>
                    <a:cubicBezTo>
                      <a:pt x="739" y="3406"/>
                      <a:pt x="1191" y="3287"/>
                      <a:pt x="1608" y="3072"/>
                    </a:cubicBezTo>
                    <a:cubicBezTo>
                      <a:pt x="1822" y="2977"/>
                      <a:pt x="2037" y="2894"/>
                      <a:pt x="2251" y="2787"/>
                    </a:cubicBezTo>
                    <a:lnTo>
                      <a:pt x="2858" y="2441"/>
                    </a:lnTo>
                    <a:lnTo>
                      <a:pt x="3168" y="2263"/>
                    </a:lnTo>
                    <a:cubicBezTo>
                      <a:pt x="3263" y="2203"/>
                      <a:pt x="3358" y="2132"/>
                      <a:pt x="3454" y="2060"/>
                    </a:cubicBezTo>
                    <a:lnTo>
                      <a:pt x="4025" y="1644"/>
                    </a:lnTo>
                    <a:cubicBezTo>
                      <a:pt x="4394" y="1370"/>
                      <a:pt x="4728" y="1096"/>
                      <a:pt x="5085" y="810"/>
                    </a:cubicBezTo>
                    <a:lnTo>
                      <a:pt x="44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5507905" y="1399806"/>
                <a:ext cx="362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13" h="13" extrusionOk="0">
                    <a:moveTo>
                      <a:pt x="12" y="12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5515206" y="1427339"/>
                <a:ext cx="28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extrusionOk="0">
                    <a:moveTo>
                      <a:pt x="0" y="13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5515206" y="1427339"/>
                <a:ext cx="28" cy="362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fill="none" extrusionOk="0">
                    <a:moveTo>
                      <a:pt x="0" y="13"/>
                    </a:move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5243144" y="1754158"/>
                <a:ext cx="65043" cy="150652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5406" extrusionOk="0">
                    <a:moveTo>
                      <a:pt x="1036" y="0"/>
                    </a:moveTo>
                    <a:lnTo>
                      <a:pt x="0" y="36"/>
                    </a:lnTo>
                    <a:cubicBezTo>
                      <a:pt x="24" y="965"/>
                      <a:pt x="179" y="1893"/>
                      <a:pt x="405" y="2798"/>
                    </a:cubicBezTo>
                    <a:cubicBezTo>
                      <a:pt x="524" y="3251"/>
                      <a:pt x="691" y="3691"/>
                      <a:pt x="834" y="4132"/>
                    </a:cubicBezTo>
                    <a:cubicBezTo>
                      <a:pt x="1024" y="4560"/>
                      <a:pt x="1203" y="4989"/>
                      <a:pt x="1417" y="5406"/>
                    </a:cubicBezTo>
                    <a:lnTo>
                      <a:pt x="2334" y="4929"/>
                    </a:lnTo>
                    <a:cubicBezTo>
                      <a:pt x="2132" y="4548"/>
                      <a:pt x="1977" y="4144"/>
                      <a:pt x="1798" y="3763"/>
                    </a:cubicBezTo>
                    <a:cubicBezTo>
                      <a:pt x="1667" y="3346"/>
                      <a:pt x="1512" y="2953"/>
                      <a:pt x="1405" y="2536"/>
                    </a:cubicBezTo>
                    <a:cubicBezTo>
                      <a:pt x="1203" y="1703"/>
                      <a:pt x="1048" y="857"/>
                      <a:pt x="1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5023166" y="3862989"/>
                <a:ext cx="98902" cy="142347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5108" extrusionOk="0">
                    <a:moveTo>
                      <a:pt x="822" y="0"/>
                    </a:moveTo>
                    <a:lnTo>
                      <a:pt x="0" y="643"/>
                    </a:lnTo>
                    <a:cubicBezTo>
                      <a:pt x="286" y="988"/>
                      <a:pt x="572" y="1346"/>
                      <a:pt x="810" y="1691"/>
                    </a:cubicBezTo>
                    <a:lnTo>
                      <a:pt x="1179" y="2215"/>
                    </a:lnTo>
                    <a:cubicBezTo>
                      <a:pt x="1310" y="2381"/>
                      <a:pt x="1394" y="2572"/>
                      <a:pt x="1501" y="2751"/>
                    </a:cubicBezTo>
                    <a:cubicBezTo>
                      <a:pt x="1513" y="2751"/>
                      <a:pt x="1513" y="2762"/>
                      <a:pt x="1513" y="2774"/>
                    </a:cubicBezTo>
                    <a:cubicBezTo>
                      <a:pt x="1524" y="2786"/>
                      <a:pt x="1524" y="2798"/>
                      <a:pt x="1536" y="2798"/>
                    </a:cubicBezTo>
                    <a:lnTo>
                      <a:pt x="1834" y="3322"/>
                    </a:lnTo>
                    <a:cubicBezTo>
                      <a:pt x="1929" y="3513"/>
                      <a:pt x="2013" y="3715"/>
                      <a:pt x="2108" y="3917"/>
                    </a:cubicBezTo>
                    <a:cubicBezTo>
                      <a:pt x="2191" y="4108"/>
                      <a:pt x="2286" y="4298"/>
                      <a:pt x="2358" y="4501"/>
                    </a:cubicBezTo>
                    <a:lnTo>
                      <a:pt x="2560" y="5108"/>
                    </a:lnTo>
                    <a:lnTo>
                      <a:pt x="3549" y="4798"/>
                    </a:lnTo>
                    <a:lnTo>
                      <a:pt x="3334" y="4132"/>
                    </a:lnTo>
                    <a:cubicBezTo>
                      <a:pt x="3239" y="3917"/>
                      <a:pt x="3144" y="3703"/>
                      <a:pt x="3048" y="3489"/>
                    </a:cubicBezTo>
                    <a:cubicBezTo>
                      <a:pt x="2953" y="3274"/>
                      <a:pt x="2870" y="3060"/>
                      <a:pt x="2763" y="2858"/>
                    </a:cubicBezTo>
                    <a:lnTo>
                      <a:pt x="2417" y="2250"/>
                    </a:lnTo>
                    <a:cubicBezTo>
                      <a:pt x="2286" y="2048"/>
                      <a:pt x="2191" y="1834"/>
                      <a:pt x="2048" y="1643"/>
                    </a:cubicBezTo>
                    <a:lnTo>
                      <a:pt x="1644" y="1084"/>
                    </a:lnTo>
                    <a:cubicBezTo>
                      <a:pt x="1382" y="691"/>
                      <a:pt x="1096" y="345"/>
                      <a:pt x="8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7" name="Google Shape;167;p1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Action Plan</a:t>
            </a:r>
            <a:endParaRPr dirty="0"/>
          </a:p>
        </p:txBody>
      </p:sp>
      <p:grpSp>
        <p:nvGrpSpPr>
          <p:cNvPr id="168" name="Google Shape;168;p15"/>
          <p:cNvGrpSpPr/>
          <p:nvPr/>
        </p:nvGrpSpPr>
        <p:grpSpPr>
          <a:xfrm>
            <a:off x="6049468" y="1154285"/>
            <a:ext cx="2304166" cy="845028"/>
            <a:chOff x="4885218" y="770910"/>
            <a:chExt cx="2304166" cy="845028"/>
          </a:xfrm>
        </p:grpSpPr>
        <p:sp>
          <p:nvSpPr>
            <p:cNvPr id="169" name="Google Shape;169;p15"/>
            <p:cNvSpPr/>
            <p:nvPr/>
          </p:nvSpPr>
          <p:spPr>
            <a:xfrm>
              <a:off x="4885218" y="895204"/>
              <a:ext cx="358693" cy="429590"/>
            </a:xfrm>
            <a:custGeom>
              <a:avLst/>
              <a:gdLst/>
              <a:ahLst/>
              <a:cxnLst/>
              <a:rect l="l" t="t" r="r" b="b"/>
              <a:pathLst>
                <a:path w="8955" h="10725" extrusionOk="0">
                  <a:moveTo>
                    <a:pt x="4477" y="0"/>
                  </a:moveTo>
                  <a:cubicBezTo>
                    <a:pt x="2013" y="0"/>
                    <a:pt x="1" y="2000"/>
                    <a:pt x="1" y="4477"/>
                  </a:cubicBezTo>
                  <a:cubicBezTo>
                    <a:pt x="1" y="7418"/>
                    <a:pt x="3299" y="9978"/>
                    <a:pt x="4227" y="10644"/>
                  </a:cubicBezTo>
                  <a:cubicBezTo>
                    <a:pt x="4305" y="10698"/>
                    <a:pt x="4391" y="10725"/>
                    <a:pt x="4477" y="10725"/>
                  </a:cubicBezTo>
                  <a:cubicBezTo>
                    <a:pt x="4564" y="10725"/>
                    <a:pt x="4650" y="10698"/>
                    <a:pt x="4727" y="10644"/>
                  </a:cubicBezTo>
                  <a:cubicBezTo>
                    <a:pt x="5668" y="9978"/>
                    <a:pt x="8954" y="7418"/>
                    <a:pt x="8954" y="4477"/>
                  </a:cubicBezTo>
                  <a:cubicBezTo>
                    <a:pt x="8954" y="2000"/>
                    <a:pt x="6954" y="0"/>
                    <a:pt x="44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sz="16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0" name="Google Shape;170;p15"/>
            <p:cNvSpPr txBox="1"/>
            <p:nvPr/>
          </p:nvSpPr>
          <p:spPr>
            <a:xfrm>
              <a:off x="5301002" y="77091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Modelling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1" name="Google Shape;171;p15"/>
            <p:cNvSpPr txBox="1"/>
            <p:nvPr/>
          </p:nvSpPr>
          <p:spPr>
            <a:xfrm>
              <a:off x="5304784" y="1081038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To predict whether one is a hard drug user or not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" name="Google Shape;172;p15"/>
          <p:cNvGrpSpPr/>
          <p:nvPr/>
        </p:nvGrpSpPr>
        <p:grpSpPr>
          <a:xfrm>
            <a:off x="5623993" y="2735226"/>
            <a:ext cx="2477878" cy="436643"/>
            <a:chOff x="5623993" y="2735226"/>
            <a:chExt cx="2477878" cy="436643"/>
          </a:xfrm>
        </p:grpSpPr>
        <p:sp>
          <p:nvSpPr>
            <p:cNvPr id="173" name="Google Shape;173;p15"/>
            <p:cNvSpPr txBox="1"/>
            <p:nvPr/>
          </p:nvSpPr>
          <p:spPr>
            <a:xfrm>
              <a:off x="6217271" y="2735226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Hypothesis Testing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5623993" y="2742279"/>
              <a:ext cx="358693" cy="429590"/>
            </a:xfrm>
            <a:custGeom>
              <a:avLst/>
              <a:gdLst/>
              <a:ahLst/>
              <a:cxnLst/>
              <a:rect l="l" t="t" r="r" b="b"/>
              <a:pathLst>
                <a:path w="8955" h="10725" extrusionOk="0">
                  <a:moveTo>
                    <a:pt x="4477" y="0"/>
                  </a:moveTo>
                  <a:cubicBezTo>
                    <a:pt x="2013" y="0"/>
                    <a:pt x="1" y="2000"/>
                    <a:pt x="1" y="4477"/>
                  </a:cubicBezTo>
                  <a:cubicBezTo>
                    <a:pt x="1" y="7418"/>
                    <a:pt x="3299" y="9978"/>
                    <a:pt x="4227" y="10644"/>
                  </a:cubicBezTo>
                  <a:cubicBezTo>
                    <a:pt x="4305" y="10698"/>
                    <a:pt x="4391" y="10725"/>
                    <a:pt x="4477" y="10725"/>
                  </a:cubicBezTo>
                  <a:cubicBezTo>
                    <a:pt x="4564" y="10725"/>
                    <a:pt x="4650" y="10698"/>
                    <a:pt x="4727" y="10644"/>
                  </a:cubicBezTo>
                  <a:cubicBezTo>
                    <a:pt x="5668" y="9978"/>
                    <a:pt x="8954" y="7418"/>
                    <a:pt x="8954" y="4477"/>
                  </a:cubicBezTo>
                  <a:cubicBezTo>
                    <a:pt x="8954" y="2000"/>
                    <a:pt x="6954" y="0"/>
                    <a:pt x="44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16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6" name="Google Shape;176;p15"/>
          <p:cNvGrpSpPr/>
          <p:nvPr/>
        </p:nvGrpSpPr>
        <p:grpSpPr>
          <a:xfrm>
            <a:off x="1365263" y="1831154"/>
            <a:ext cx="2574198" cy="721183"/>
            <a:chOff x="1365263" y="1831154"/>
            <a:chExt cx="2574198" cy="721183"/>
          </a:xfrm>
        </p:grpSpPr>
        <p:sp>
          <p:nvSpPr>
            <p:cNvPr id="177" name="Google Shape;177;p15"/>
            <p:cNvSpPr txBox="1"/>
            <p:nvPr/>
          </p:nvSpPr>
          <p:spPr>
            <a:xfrm>
              <a:off x="1416842" y="1846617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Visualisation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8" name="Google Shape;178;p15"/>
            <p:cNvSpPr txBox="1"/>
            <p:nvPr/>
          </p:nvSpPr>
          <p:spPr>
            <a:xfrm>
              <a:off x="1365263" y="201743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3580768" y="1831154"/>
              <a:ext cx="358693" cy="429590"/>
            </a:xfrm>
            <a:custGeom>
              <a:avLst/>
              <a:gdLst/>
              <a:ahLst/>
              <a:cxnLst/>
              <a:rect l="l" t="t" r="r" b="b"/>
              <a:pathLst>
                <a:path w="8955" h="10725" extrusionOk="0">
                  <a:moveTo>
                    <a:pt x="4477" y="0"/>
                  </a:moveTo>
                  <a:cubicBezTo>
                    <a:pt x="2013" y="0"/>
                    <a:pt x="1" y="2000"/>
                    <a:pt x="1" y="4477"/>
                  </a:cubicBezTo>
                  <a:cubicBezTo>
                    <a:pt x="1" y="7418"/>
                    <a:pt x="3299" y="9978"/>
                    <a:pt x="4227" y="10644"/>
                  </a:cubicBezTo>
                  <a:cubicBezTo>
                    <a:pt x="4305" y="10698"/>
                    <a:pt x="4391" y="10725"/>
                    <a:pt x="4477" y="10725"/>
                  </a:cubicBezTo>
                  <a:cubicBezTo>
                    <a:pt x="4564" y="10725"/>
                    <a:pt x="4650" y="10698"/>
                    <a:pt x="4727" y="10644"/>
                  </a:cubicBezTo>
                  <a:cubicBezTo>
                    <a:pt x="5668" y="9978"/>
                    <a:pt x="8954" y="7418"/>
                    <a:pt x="8954" y="4477"/>
                  </a:cubicBezTo>
                  <a:cubicBezTo>
                    <a:pt x="8954" y="2000"/>
                    <a:pt x="6954" y="0"/>
                    <a:pt x="44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16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80" name="Google Shape;180;p15"/>
          <p:cNvGrpSpPr/>
          <p:nvPr/>
        </p:nvGrpSpPr>
        <p:grpSpPr>
          <a:xfrm>
            <a:off x="4461793" y="3832999"/>
            <a:ext cx="2424957" cy="819831"/>
            <a:chOff x="4461793" y="3832999"/>
            <a:chExt cx="2424957" cy="819831"/>
          </a:xfrm>
        </p:grpSpPr>
        <p:sp>
          <p:nvSpPr>
            <p:cNvPr id="181" name="Google Shape;181;p15"/>
            <p:cNvSpPr txBox="1"/>
            <p:nvPr/>
          </p:nvSpPr>
          <p:spPr>
            <a:xfrm>
              <a:off x="4993950" y="383299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Distributions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2" name="Google Shape;182;p15"/>
            <p:cNvSpPr txBox="1"/>
            <p:nvPr/>
          </p:nvSpPr>
          <p:spPr>
            <a:xfrm>
              <a:off x="5002150" y="411793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Ensuring the measures are normally distributed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4461793" y="3885904"/>
              <a:ext cx="358693" cy="429590"/>
            </a:xfrm>
            <a:custGeom>
              <a:avLst/>
              <a:gdLst/>
              <a:ahLst/>
              <a:cxnLst/>
              <a:rect l="l" t="t" r="r" b="b"/>
              <a:pathLst>
                <a:path w="8955" h="10725" extrusionOk="0">
                  <a:moveTo>
                    <a:pt x="4477" y="0"/>
                  </a:moveTo>
                  <a:cubicBezTo>
                    <a:pt x="2013" y="0"/>
                    <a:pt x="1" y="2000"/>
                    <a:pt x="1" y="4477"/>
                  </a:cubicBezTo>
                  <a:cubicBezTo>
                    <a:pt x="1" y="7418"/>
                    <a:pt x="3299" y="9978"/>
                    <a:pt x="4227" y="10644"/>
                  </a:cubicBezTo>
                  <a:cubicBezTo>
                    <a:pt x="4305" y="10698"/>
                    <a:pt x="4391" y="10725"/>
                    <a:pt x="4477" y="10725"/>
                  </a:cubicBezTo>
                  <a:cubicBezTo>
                    <a:pt x="4564" y="10725"/>
                    <a:pt x="4650" y="10698"/>
                    <a:pt x="4727" y="10644"/>
                  </a:cubicBezTo>
                  <a:cubicBezTo>
                    <a:pt x="5668" y="9978"/>
                    <a:pt x="8954" y="7418"/>
                    <a:pt x="8954" y="4477"/>
                  </a:cubicBezTo>
                  <a:cubicBezTo>
                    <a:pt x="8954" y="2000"/>
                    <a:pt x="6954" y="0"/>
                    <a:pt x="44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16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84" name="Google Shape;184;p15"/>
          <p:cNvGrpSpPr/>
          <p:nvPr/>
        </p:nvGrpSpPr>
        <p:grpSpPr>
          <a:xfrm>
            <a:off x="987401" y="3394022"/>
            <a:ext cx="2525385" cy="774673"/>
            <a:chOff x="987401" y="3394022"/>
            <a:chExt cx="2525385" cy="774673"/>
          </a:xfrm>
        </p:grpSpPr>
        <p:sp>
          <p:nvSpPr>
            <p:cNvPr id="185" name="Google Shape;185;p15"/>
            <p:cNvSpPr txBox="1"/>
            <p:nvPr/>
          </p:nvSpPr>
          <p:spPr>
            <a:xfrm>
              <a:off x="987401" y="3633795"/>
              <a:ext cx="1953528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Data cleaning and re-grouping categories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p15"/>
            <p:cNvSpPr txBox="1"/>
            <p:nvPr/>
          </p:nvSpPr>
          <p:spPr>
            <a:xfrm>
              <a:off x="1062151" y="3394022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Preparation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3154093" y="3408804"/>
              <a:ext cx="358693" cy="429590"/>
            </a:xfrm>
            <a:custGeom>
              <a:avLst/>
              <a:gdLst/>
              <a:ahLst/>
              <a:cxnLst/>
              <a:rect l="l" t="t" r="r" b="b"/>
              <a:pathLst>
                <a:path w="8955" h="10725" extrusionOk="0">
                  <a:moveTo>
                    <a:pt x="4477" y="0"/>
                  </a:moveTo>
                  <a:cubicBezTo>
                    <a:pt x="2013" y="0"/>
                    <a:pt x="1" y="2000"/>
                    <a:pt x="1" y="4477"/>
                  </a:cubicBezTo>
                  <a:cubicBezTo>
                    <a:pt x="1" y="7418"/>
                    <a:pt x="3299" y="9978"/>
                    <a:pt x="4227" y="10644"/>
                  </a:cubicBezTo>
                  <a:cubicBezTo>
                    <a:pt x="4305" y="10698"/>
                    <a:pt x="4391" y="10725"/>
                    <a:pt x="4477" y="10725"/>
                  </a:cubicBezTo>
                  <a:cubicBezTo>
                    <a:pt x="4564" y="10725"/>
                    <a:pt x="4650" y="10698"/>
                    <a:pt x="4727" y="10644"/>
                  </a:cubicBezTo>
                  <a:cubicBezTo>
                    <a:pt x="5668" y="9978"/>
                    <a:pt x="8954" y="7418"/>
                    <a:pt x="8954" y="4477"/>
                  </a:cubicBezTo>
                  <a:cubicBezTo>
                    <a:pt x="8954" y="2000"/>
                    <a:pt x="6954" y="0"/>
                    <a:pt x="44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16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60"/>
          <p:cNvSpPr txBox="1">
            <a:spLocks noGrp="1"/>
          </p:cNvSpPr>
          <p:nvPr>
            <p:ph type="title"/>
          </p:nvPr>
        </p:nvSpPr>
        <p:spPr>
          <a:xfrm>
            <a:off x="4016912" y="200139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759" name="Google Shape;759;p60"/>
          <p:cNvSpPr txBox="1">
            <a:spLocks noGrp="1"/>
          </p:cNvSpPr>
          <p:nvPr>
            <p:ph type="subTitle" idx="1"/>
          </p:nvPr>
        </p:nvSpPr>
        <p:spPr>
          <a:xfrm>
            <a:off x="4858112" y="2743600"/>
            <a:ext cx="32553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/>
              <a:t>SVC Model:</a:t>
            </a:r>
            <a:br>
              <a:rPr lang="en-GB" dirty="0"/>
            </a:br>
            <a:r>
              <a:rPr lang="en-GB" dirty="0"/>
              <a:t>Accuracy 0.78 ROC 0.83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9"/>
          <p:cNvSpPr txBox="1">
            <a:spLocks noGrp="1"/>
          </p:cNvSpPr>
          <p:nvPr>
            <p:ph type="title"/>
          </p:nvPr>
        </p:nvSpPr>
        <p:spPr>
          <a:xfrm>
            <a:off x="1024800" y="2104650"/>
            <a:ext cx="2646600" cy="9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Data Preparation</a:t>
            </a:r>
            <a:endParaRPr sz="3200" dirty="0"/>
          </a:p>
        </p:txBody>
      </p:sp>
      <p:sp>
        <p:nvSpPr>
          <p:cNvPr id="442" name="Google Shape;442;p39"/>
          <p:cNvSpPr/>
          <p:nvPr/>
        </p:nvSpPr>
        <p:spPr>
          <a:xfrm>
            <a:off x="4495807" y="244576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9"/>
          <p:cNvSpPr/>
          <p:nvPr/>
        </p:nvSpPr>
        <p:spPr>
          <a:xfrm>
            <a:off x="4495807" y="192603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9"/>
          <p:cNvSpPr/>
          <p:nvPr/>
        </p:nvSpPr>
        <p:spPr>
          <a:xfrm>
            <a:off x="4495807" y="3486160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9"/>
          <p:cNvSpPr txBox="1">
            <a:spLocks noGrp="1"/>
          </p:cNvSpPr>
          <p:nvPr>
            <p:ph type="subTitle" idx="1"/>
          </p:nvPr>
        </p:nvSpPr>
        <p:spPr>
          <a:xfrm>
            <a:off x="5163150" y="334278"/>
            <a:ext cx="22219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Drug use frequency</a:t>
            </a:r>
            <a:endParaRPr dirty="0"/>
          </a:p>
        </p:txBody>
      </p:sp>
      <p:sp>
        <p:nvSpPr>
          <p:cNvPr id="446" name="Google Shape;446;p39"/>
          <p:cNvSpPr txBox="1">
            <a:spLocks noGrp="1"/>
          </p:cNvSpPr>
          <p:nvPr>
            <p:ph type="title" idx="2"/>
          </p:nvPr>
        </p:nvSpPr>
        <p:spPr>
          <a:xfrm>
            <a:off x="4581007" y="329776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47" name="Google Shape;447;p39"/>
          <p:cNvSpPr txBox="1">
            <a:spLocks noGrp="1"/>
          </p:cNvSpPr>
          <p:nvPr>
            <p:ph type="title" idx="3"/>
          </p:nvPr>
        </p:nvSpPr>
        <p:spPr>
          <a:xfrm>
            <a:off x="4581007" y="2011232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48" name="Google Shape;448;p39"/>
          <p:cNvSpPr txBox="1">
            <a:spLocks noGrp="1"/>
          </p:cNvSpPr>
          <p:nvPr>
            <p:ph type="title" idx="4"/>
          </p:nvPr>
        </p:nvSpPr>
        <p:spPr>
          <a:xfrm>
            <a:off x="4581007" y="3571360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50" name="Google Shape;450;p39"/>
          <p:cNvSpPr txBox="1">
            <a:spLocks noGrp="1"/>
          </p:cNvSpPr>
          <p:nvPr>
            <p:ph type="subTitle" idx="6"/>
          </p:nvPr>
        </p:nvSpPr>
        <p:spPr>
          <a:xfrm>
            <a:off x="5163149" y="2015734"/>
            <a:ext cx="2742893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Hard drugs &amp;</a:t>
            </a:r>
            <a:br>
              <a:rPr lang="en-GB" dirty="0"/>
            </a:br>
            <a:r>
              <a:rPr lang="en-GB" dirty="0"/>
              <a:t>Variety of drug type used</a:t>
            </a:r>
            <a:endParaRPr dirty="0"/>
          </a:p>
        </p:txBody>
      </p:sp>
      <p:sp>
        <p:nvSpPr>
          <p:cNvPr id="451" name="Google Shape;451;p39"/>
          <p:cNvSpPr txBox="1">
            <a:spLocks noGrp="1"/>
          </p:cNvSpPr>
          <p:nvPr>
            <p:ph type="subTitle" idx="8"/>
          </p:nvPr>
        </p:nvSpPr>
        <p:spPr>
          <a:xfrm>
            <a:off x="5163150" y="357586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Semeron</a:t>
            </a:r>
            <a:endParaRPr dirty="0"/>
          </a:p>
        </p:txBody>
      </p:sp>
      <p:sp>
        <p:nvSpPr>
          <p:cNvPr id="452" name="Google Shape;452;p39"/>
          <p:cNvSpPr txBox="1">
            <a:spLocks noGrp="1"/>
          </p:cNvSpPr>
          <p:nvPr>
            <p:ph type="subTitle" idx="9"/>
          </p:nvPr>
        </p:nvSpPr>
        <p:spPr>
          <a:xfrm>
            <a:off x="5163149" y="3859305"/>
            <a:ext cx="3697017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/>
              <a:t>A fictious drug included on the survey to identify those who exaggerate their drug usage, hence removed from our study</a:t>
            </a:r>
            <a:endParaRPr dirty="0"/>
          </a:p>
        </p:txBody>
      </p:sp>
      <p:sp>
        <p:nvSpPr>
          <p:cNvPr id="453" name="Google Shape;453;p39"/>
          <p:cNvSpPr/>
          <p:nvPr/>
        </p:nvSpPr>
        <p:spPr>
          <a:xfrm rot="-5400000">
            <a:off x="6218550" y="822523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9"/>
          <p:cNvSpPr/>
          <p:nvPr/>
        </p:nvSpPr>
        <p:spPr>
          <a:xfrm rot="-5400000">
            <a:off x="6218550" y="2402269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2859C7-CC07-4D22-A43A-137809F2F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109" y="727578"/>
            <a:ext cx="3708275" cy="93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2C6E17-D644-4B99-B07B-3837B8925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108" y="2526274"/>
            <a:ext cx="3697017" cy="3932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1B68D4-BAAB-4C23-9075-07CBF10670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1108" y="3005727"/>
            <a:ext cx="3697017" cy="1972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BA9CD1-EA94-4851-89D2-B2473BDE85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9201" r="30169" b="2080"/>
          <a:stretch/>
        </p:blipFill>
        <p:spPr>
          <a:xfrm>
            <a:off x="5259749" y="4636406"/>
            <a:ext cx="3678375" cy="2692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63"/>
          <p:cNvSpPr txBox="1">
            <a:spLocks noGrp="1"/>
          </p:cNvSpPr>
          <p:nvPr>
            <p:ph type="title" idx="15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Drug</a:t>
            </a:r>
            <a:r>
              <a:rPr lang="en" dirty="0"/>
              <a:t> </a:t>
            </a:r>
            <a:r>
              <a:rPr lang="en-GB" dirty="0"/>
              <a:t>use frequency (last used)</a:t>
            </a:r>
            <a:endParaRPr dirty="0"/>
          </a:p>
        </p:txBody>
      </p:sp>
      <p:sp>
        <p:nvSpPr>
          <p:cNvPr id="793" name="Google Shape;793;p63"/>
          <p:cNvSpPr txBox="1">
            <a:spLocks noGrp="1"/>
          </p:cNvSpPr>
          <p:nvPr>
            <p:ph type="subTitle" idx="1"/>
          </p:nvPr>
        </p:nvSpPr>
        <p:spPr>
          <a:xfrm>
            <a:off x="1023100" y="2316296"/>
            <a:ext cx="19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Over a decade ago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4" name="Google Shape;794;p63"/>
          <p:cNvSpPr txBox="1">
            <a:spLocks noGrp="1"/>
          </p:cNvSpPr>
          <p:nvPr>
            <p:ph type="title"/>
          </p:nvPr>
        </p:nvSpPr>
        <p:spPr>
          <a:xfrm>
            <a:off x="1024800" y="1959789"/>
            <a:ext cx="1973700" cy="393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Non-User</a:t>
            </a:r>
            <a:endParaRPr dirty="0"/>
          </a:p>
        </p:txBody>
      </p:sp>
      <p:sp>
        <p:nvSpPr>
          <p:cNvPr id="795" name="Google Shape;795;p63"/>
          <p:cNvSpPr txBox="1">
            <a:spLocks noGrp="1"/>
          </p:cNvSpPr>
          <p:nvPr>
            <p:ph type="subTitle" idx="2"/>
          </p:nvPr>
        </p:nvSpPr>
        <p:spPr>
          <a:xfrm>
            <a:off x="3585154" y="2316296"/>
            <a:ext cx="19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Current decade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6" name="Google Shape;796;p63"/>
          <p:cNvSpPr txBox="1">
            <a:spLocks noGrp="1"/>
          </p:cNvSpPr>
          <p:nvPr>
            <p:ph type="title" idx="3"/>
          </p:nvPr>
        </p:nvSpPr>
        <p:spPr>
          <a:xfrm>
            <a:off x="3586861" y="1959789"/>
            <a:ext cx="1973700" cy="393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</a:t>
            </a:r>
            <a:r>
              <a:rPr lang="en-GB" dirty="0"/>
              <a:t>r</a:t>
            </a:r>
            <a:endParaRPr dirty="0"/>
          </a:p>
        </p:txBody>
      </p:sp>
      <p:sp>
        <p:nvSpPr>
          <p:cNvPr id="797" name="Google Shape;797;p63"/>
          <p:cNvSpPr txBox="1">
            <a:spLocks noGrp="1"/>
          </p:cNvSpPr>
          <p:nvPr>
            <p:ph type="subTitle" idx="4"/>
          </p:nvPr>
        </p:nvSpPr>
        <p:spPr>
          <a:xfrm>
            <a:off x="6147206" y="2316296"/>
            <a:ext cx="19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Last Year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8" name="Google Shape;798;p63"/>
          <p:cNvSpPr txBox="1">
            <a:spLocks noGrp="1"/>
          </p:cNvSpPr>
          <p:nvPr>
            <p:ph type="title" idx="5"/>
          </p:nvPr>
        </p:nvSpPr>
        <p:spPr>
          <a:xfrm>
            <a:off x="6148922" y="1959789"/>
            <a:ext cx="1973700" cy="393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User</a:t>
            </a:r>
            <a:endParaRPr dirty="0"/>
          </a:p>
        </p:txBody>
      </p:sp>
      <p:sp>
        <p:nvSpPr>
          <p:cNvPr id="799" name="Google Shape;799;p63"/>
          <p:cNvSpPr txBox="1">
            <a:spLocks noGrp="1"/>
          </p:cNvSpPr>
          <p:nvPr>
            <p:ph type="subTitle" idx="6"/>
          </p:nvPr>
        </p:nvSpPr>
        <p:spPr>
          <a:xfrm>
            <a:off x="1023100" y="4137600"/>
            <a:ext cx="19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Last Month</a:t>
            </a:r>
            <a:endParaRPr dirty="0"/>
          </a:p>
        </p:txBody>
      </p:sp>
      <p:sp>
        <p:nvSpPr>
          <p:cNvPr id="800" name="Google Shape;800;p63"/>
          <p:cNvSpPr txBox="1">
            <a:spLocks noGrp="1"/>
          </p:cNvSpPr>
          <p:nvPr>
            <p:ph type="title" idx="7"/>
          </p:nvPr>
        </p:nvSpPr>
        <p:spPr>
          <a:xfrm>
            <a:off x="1024800" y="3781099"/>
            <a:ext cx="1973700" cy="393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</a:t>
            </a:r>
            <a:endParaRPr dirty="0"/>
          </a:p>
        </p:txBody>
      </p:sp>
      <p:sp>
        <p:nvSpPr>
          <p:cNvPr id="801" name="Google Shape;801;p63"/>
          <p:cNvSpPr txBox="1">
            <a:spLocks noGrp="1"/>
          </p:cNvSpPr>
          <p:nvPr>
            <p:ph type="subTitle" idx="8"/>
          </p:nvPr>
        </p:nvSpPr>
        <p:spPr>
          <a:xfrm>
            <a:off x="3585163" y="4137600"/>
            <a:ext cx="19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Last Week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2" name="Google Shape;802;p63"/>
          <p:cNvSpPr txBox="1">
            <a:spLocks noGrp="1"/>
          </p:cNvSpPr>
          <p:nvPr>
            <p:ph type="title" idx="9"/>
          </p:nvPr>
        </p:nvSpPr>
        <p:spPr>
          <a:xfrm>
            <a:off x="3586861" y="3781099"/>
            <a:ext cx="1973700" cy="393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User</a:t>
            </a:r>
            <a:endParaRPr dirty="0"/>
          </a:p>
        </p:txBody>
      </p:sp>
      <p:sp>
        <p:nvSpPr>
          <p:cNvPr id="803" name="Google Shape;803;p63"/>
          <p:cNvSpPr txBox="1">
            <a:spLocks noGrp="1"/>
          </p:cNvSpPr>
          <p:nvPr>
            <p:ph type="subTitle" idx="13"/>
          </p:nvPr>
        </p:nvSpPr>
        <p:spPr>
          <a:xfrm>
            <a:off x="6148923" y="4137600"/>
            <a:ext cx="19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Last Day</a:t>
            </a:r>
            <a:endParaRPr dirty="0"/>
          </a:p>
        </p:txBody>
      </p:sp>
      <p:sp>
        <p:nvSpPr>
          <p:cNvPr id="804" name="Google Shape;804;p63"/>
          <p:cNvSpPr txBox="1">
            <a:spLocks noGrp="1"/>
          </p:cNvSpPr>
          <p:nvPr>
            <p:ph type="title" idx="14"/>
          </p:nvPr>
        </p:nvSpPr>
        <p:spPr>
          <a:xfrm>
            <a:off x="6148922" y="3781099"/>
            <a:ext cx="1973700" cy="393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User</a:t>
            </a:r>
            <a:endParaRPr dirty="0"/>
          </a:p>
        </p:txBody>
      </p:sp>
      <p:sp>
        <p:nvSpPr>
          <p:cNvPr id="805" name="Google Shape;805;p63"/>
          <p:cNvSpPr/>
          <p:nvPr/>
        </p:nvSpPr>
        <p:spPr>
          <a:xfrm>
            <a:off x="1725300" y="1389529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63"/>
          <p:cNvSpPr/>
          <p:nvPr/>
        </p:nvSpPr>
        <p:spPr>
          <a:xfrm>
            <a:off x="4287362" y="1389529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63"/>
          <p:cNvSpPr/>
          <p:nvPr/>
        </p:nvSpPr>
        <p:spPr>
          <a:xfrm>
            <a:off x="6849423" y="1389529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63"/>
          <p:cNvSpPr/>
          <p:nvPr/>
        </p:nvSpPr>
        <p:spPr>
          <a:xfrm>
            <a:off x="1723588" y="3152604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63"/>
          <p:cNvSpPr/>
          <p:nvPr/>
        </p:nvSpPr>
        <p:spPr>
          <a:xfrm>
            <a:off x="4285650" y="3152604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63"/>
          <p:cNvSpPr/>
          <p:nvPr/>
        </p:nvSpPr>
        <p:spPr>
          <a:xfrm>
            <a:off x="6847710" y="3152604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750;p59">
            <a:extLst>
              <a:ext uri="{FF2B5EF4-FFF2-40B4-BE49-F238E27FC236}">
                <a16:creationId xmlns:a16="http://schemas.microsoft.com/office/drawing/2014/main" id="{DE5D98E9-BB3A-47C8-AAB9-BE79B93DDFB7}"/>
              </a:ext>
            </a:extLst>
          </p:cNvPr>
          <p:cNvSpPr txBox="1">
            <a:spLocks/>
          </p:cNvSpPr>
          <p:nvPr/>
        </p:nvSpPr>
        <p:spPr>
          <a:xfrm flipH="1">
            <a:off x="1683538" y="1472060"/>
            <a:ext cx="652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>
                <a:solidFill>
                  <a:schemeClr val="lt1"/>
                </a:solidFill>
              </a:rPr>
              <a:t>CH1</a:t>
            </a:r>
          </a:p>
        </p:txBody>
      </p:sp>
      <p:sp>
        <p:nvSpPr>
          <p:cNvPr id="54" name="Google Shape;750;p59">
            <a:extLst>
              <a:ext uri="{FF2B5EF4-FFF2-40B4-BE49-F238E27FC236}">
                <a16:creationId xmlns:a16="http://schemas.microsoft.com/office/drawing/2014/main" id="{E899122D-F9F9-4AD3-98E6-BDF13EDA4B44}"/>
              </a:ext>
            </a:extLst>
          </p:cNvPr>
          <p:cNvSpPr txBox="1">
            <a:spLocks/>
          </p:cNvSpPr>
          <p:nvPr/>
        </p:nvSpPr>
        <p:spPr>
          <a:xfrm flipH="1">
            <a:off x="1683538" y="3243063"/>
            <a:ext cx="652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>
                <a:solidFill>
                  <a:schemeClr val="lt1"/>
                </a:solidFill>
              </a:rPr>
              <a:t>CH4</a:t>
            </a:r>
          </a:p>
        </p:txBody>
      </p:sp>
      <p:sp>
        <p:nvSpPr>
          <p:cNvPr id="55" name="Google Shape;750;p59">
            <a:extLst>
              <a:ext uri="{FF2B5EF4-FFF2-40B4-BE49-F238E27FC236}">
                <a16:creationId xmlns:a16="http://schemas.microsoft.com/office/drawing/2014/main" id="{4B72B57A-90F2-4FF3-A19F-FE62966467DC}"/>
              </a:ext>
            </a:extLst>
          </p:cNvPr>
          <p:cNvSpPr txBox="1">
            <a:spLocks/>
          </p:cNvSpPr>
          <p:nvPr/>
        </p:nvSpPr>
        <p:spPr>
          <a:xfrm flipH="1">
            <a:off x="4245600" y="1472060"/>
            <a:ext cx="652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>
                <a:solidFill>
                  <a:schemeClr val="lt1"/>
                </a:solidFill>
              </a:rPr>
              <a:t>CH2</a:t>
            </a:r>
          </a:p>
        </p:txBody>
      </p:sp>
      <p:sp>
        <p:nvSpPr>
          <p:cNvPr id="56" name="Google Shape;750;p59">
            <a:extLst>
              <a:ext uri="{FF2B5EF4-FFF2-40B4-BE49-F238E27FC236}">
                <a16:creationId xmlns:a16="http://schemas.microsoft.com/office/drawing/2014/main" id="{EA4E1AB3-B819-42F0-BCC7-E9D2D194E7F4}"/>
              </a:ext>
            </a:extLst>
          </p:cNvPr>
          <p:cNvSpPr txBox="1">
            <a:spLocks/>
          </p:cNvSpPr>
          <p:nvPr/>
        </p:nvSpPr>
        <p:spPr>
          <a:xfrm flipH="1">
            <a:off x="6807662" y="1472060"/>
            <a:ext cx="652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>
                <a:solidFill>
                  <a:schemeClr val="lt1"/>
                </a:solidFill>
              </a:rPr>
              <a:t>CH3</a:t>
            </a:r>
          </a:p>
        </p:txBody>
      </p:sp>
      <p:sp>
        <p:nvSpPr>
          <p:cNvPr id="57" name="Google Shape;750;p59">
            <a:extLst>
              <a:ext uri="{FF2B5EF4-FFF2-40B4-BE49-F238E27FC236}">
                <a16:creationId xmlns:a16="http://schemas.microsoft.com/office/drawing/2014/main" id="{2C8618F8-6421-44D0-90FB-CD1D83476A7B}"/>
              </a:ext>
            </a:extLst>
          </p:cNvPr>
          <p:cNvSpPr txBox="1">
            <a:spLocks/>
          </p:cNvSpPr>
          <p:nvPr/>
        </p:nvSpPr>
        <p:spPr>
          <a:xfrm flipH="1">
            <a:off x="4245600" y="3245058"/>
            <a:ext cx="652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>
                <a:solidFill>
                  <a:schemeClr val="lt1"/>
                </a:solidFill>
              </a:rPr>
              <a:t>CH5</a:t>
            </a:r>
          </a:p>
        </p:txBody>
      </p:sp>
      <p:sp>
        <p:nvSpPr>
          <p:cNvPr id="58" name="Google Shape;750;p59">
            <a:extLst>
              <a:ext uri="{FF2B5EF4-FFF2-40B4-BE49-F238E27FC236}">
                <a16:creationId xmlns:a16="http://schemas.microsoft.com/office/drawing/2014/main" id="{F881089A-CC73-4A87-A7E6-39E171075452}"/>
              </a:ext>
            </a:extLst>
          </p:cNvPr>
          <p:cNvSpPr txBox="1">
            <a:spLocks/>
          </p:cNvSpPr>
          <p:nvPr/>
        </p:nvSpPr>
        <p:spPr>
          <a:xfrm flipH="1">
            <a:off x="6805873" y="3243063"/>
            <a:ext cx="652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>
                <a:solidFill>
                  <a:schemeClr val="lt1"/>
                </a:solidFill>
              </a:rPr>
              <a:t>CH6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4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Drug Types</a:t>
            </a:r>
            <a:endParaRPr sz="2800" dirty="0"/>
          </a:p>
        </p:txBody>
      </p:sp>
      <p:sp>
        <p:nvSpPr>
          <p:cNvPr id="541" name="Google Shape;541;p44"/>
          <p:cNvSpPr txBox="1">
            <a:spLocks noGrp="1"/>
          </p:cNvSpPr>
          <p:nvPr>
            <p:ph type="body" idx="1"/>
          </p:nvPr>
        </p:nvSpPr>
        <p:spPr>
          <a:xfrm>
            <a:off x="1024799" y="1546491"/>
            <a:ext cx="6919051" cy="26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variety of drugs where recorded</a:t>
            </a:r>
            <a:r>
              <a:rPr lang="en" dirty="0"/>
              <a:t>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dirty="0"/>
              <a:t>From Choco</a:t>
            </a:r>
            <a:r>
              <a:rPr lang="en-GB" dirty="0"/>
              <a:t>late, Caffeine, Nicotine… 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GB" dirty="0"/>
              <a:t>… to Meth, Coke, Heroin etc.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GB" dirty="0"/>
              <a:t>Fictitious drug “</a:t>
            </a:r>
            <a:r>
              <a:rPr lang="en-GB" dirty="0" err="1"/>
              <a:t>Semeron</a:t>
            </a:r>
            <a:r>
              <a:rPr lang="en-GB" dirty="0"/>
              <a:t>”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Our study is interested in “Hard Drugs” consumptions:</a:t>
            </a:r>
          </a:p>
          <a:p>
            <a:pPr marL="0" lvl="0" indent="0">
              <a:buNone/>
            </a:pPr>
            <a:r>
              <a:rPr lang="en-GB" dirty="0"/>
              <a:t>Amphetamines, Benzodiazepine, Coke, Crack, Ecstasy, Heroin, Legal highs, Meth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D0753D-9BF0-446E-9442-D46E696EB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807" y="0"/>
            <a:ext cx="601308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709;p58">
            <a:extLst>
              <a:ext uri="{FF2B5EF4-FFF2-40B4-BE49-F238E27FC236}">
                <a16:creationId xmlns:a16="http://schemas.microsoft.com/office/drawing/2014/main" id="{B170EE10-454D-445E-989F-23C0562EF52F}"/>
              </a:ext>
            </a:extLst>
          </p:cNvPr>
          <p:cNvSpPr/>
          <p:nvPr/>
        </p:nvSpPr>
        <p:spPr>
          <a:xfrm>
            <a:off x="4170835" y="278021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8" name="Google Shape;698;p58"/>
          <p:cNvSpPr txBox="1">
            <a:spLocks noGrp="1"/>
          </p:cNvSpPr>
          <p:nvPr>
            <p:ph type="subTitle" idx="4294967295"/>
          </p:nvPr>
        </p:nvSpPr>
        <p:spPr>
          <a:xfrm>
            <a:off x="1024800" y="3454472"/>
            <a:ext cx="17211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Neuroticism</a:t>
            </a:r>
            <a:endParaRPr sz="1600" b="1" dirty="0"/>
          </a:p>
        </p:txBody>
      </p:sp>
      <p:sp>
        <p:nvSpPr>
          <p:cNvPr id="699" name="Google Shape;699;p58"/>
          <p:cNvSpPr txBox="1">
            <a:spLocks noGrp="1"/>
          </p:cNvSpPr>
          <p:nvPr>
            <p:ph type="subTitle" idx="4294967295"/>
          </p:nvPr>
        </p:nvSpPr>
        <p:spPr>
          <a:xfrm>
            <a:off x="1024800" y="3774457"/>
            <a:ext cx="1721100" cy="8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Likeliness to experience feelings such as anxiety, worry, fear, anger, frustration, envy etc.</a:t>
            </a:r>
            <a:endParaRPr sz="1400" dirty="0"/>
          </a:p>
        </p:txBody>
      </p:sp>
      <p:sp>
        <p:nvSpPr>
          <p:cNvPr id="700" name="Google Shape;700;p58"/>
          <p:cNvSpPr txBox="1">
            <a:spLocks noGrp="1"/>
          </p:cNvSpPr>
          <p:nvPr>
            <p:ph type="subTitle" idx="4294967295"/>
          </p:nvPr>
        </p:nvSpPr>
        <p:spPr>
          <a:xfrm>
            <a:off x="2316358" y="2358529"/>
            <a:ext cx="17211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/>
              <a:t>Extraversion</a:t>
            </a:r>
            <a:endParaRPr sz="1600" b="1" dirty="0"/>
          </a:p>
        </p:txBody>
      </p:sp>
      <p:sp>
        <p:nvSpPr>
          <p:cNvPr id="701" name="Google Shape;701;p58"/>
          <p:cNvSpPr txBox="1">
            <a:spLocks noGrp="1"/>
          </p:cNvSpPr>
          <p:nvPr>
            <p:ph type="subTitle" idx="4294967295"/>
          </p:nvPr>
        </p:nvSpPr>
        <p:spPr>
          <a:xfrm>
            <a:off x="2305152" y="1496543"/>
            <a:ext cx="1721100" cy="8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Indicates how outgoing and social a person is.</a:t>
            </a:r>
            <a:endParaRPr sz="1400" dirty="0"/>
          </a:p>
        </p:txBody>
      </p:sp>
      <p:sp>
        <p:nvSpPr>
          <p:cNvPr id="702" name="Google Shape;702;p58"/>
          <p:cNvSpPr txBox="1">
            <a:spLocks noGrp="1"/>
          </p:cNvSpPr>
          <p:nvPr>
            <p:ph type="subTitle" idx="4294967295"/>
          </p:nvPr>
        </p:nvSpPr>
        <p:spPr>
          <a:xfrm>
            <a:off x="3596635" y="3423544"/>
            <a:ext cx="17211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/>
              <a:t>Openness</a:t>
            </a:r>
            <a:endParaRPr sz="1600" b="1" dirty="0"/>
          </a:p>
        </p:txBody>
      </p:sp>
      <p:sp>
        <p:nvSpPr>
          <p:cNvPr id="703" name="Google Shape;703;p58"/>
          <p:cNvSpPr txBox="1">
            <a:spLocks noGrp="1"/>
          </p:cNvSpPr>
          <p:nvPr>
            <p:ph type="subTitle" idx="4294967295"/>
          </p:nvPr>
        </p:nvSpPr>
        <p:spPr>
          <a:xfrm>
            <a:off x="3596635" y="3774457"/>
            <a:ext cx="1721100" cy="8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dirty="0"/>
              <a:t>Openness to experience new things</a:t>
            </a:r>
            <a:endParaRPr sz="1400" dirty="0"/>
          </a:p>
        </p:txBody>
      </p:sp>
      <p:sp>
        <p:nvSpPr>
          <p:cNvPr id="704" name="Google Shape;704;p58"/>
          <p:cNvSpPr txBox="1">
            <a:spLocks noGrp="1"/>
          </p:cNvSpPr>
          <p:nvPr>
            <p:ph type="subTitle" idx="4294967295"/>
          </p:nvPr>
        </p:nvSpPr>
        <p:spPr>
          <a:xfrm>
            <a:off x="4997986" y="2359535"/>
            <a:ext cx="17211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/>
              <a:t>Agreeableness</a:t>
            </a:r>
            <a:endParaRPr sz="1600" b="1" dirty="0"/>
          </a:p>
        </p:txBody>
      </p:sp>
      <p:sp>
        <p:nvSpPr>
          <p:cNvPr id="705" name="Google Shape;705;p58"/>
          <p:cNvSpPr txBox="1">
            <a:spLocks noGrp="1"/>
          </p:cNvSpPr>
          <p:nvPr>
            <p:ph type="subTitle" idx="4294967295"/>
          </p:nvPr>
        </p:nvSpPr>
        <p:spPr>
          <a:xfrm>
            <a:off x="4984468" y="1541857"/>
            <a:ext cx="1721100" cy="8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dirty="0"/>
              <a:t>Optimistic view of human nature and get along well with others</a:t>
            </a:r>
            <a:endParaRPr sz="1400" dirty="0"/>
          </a:p>
        </p:txBody>
      </p:sp>
      <p:sp>
        <p:nvSpPr>
          <p:cNvPr id="706" name="Google Shape;706;p58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Big Five Personality Traits</a:t>
            </a:r>
            <a:endParaRPr dirty="0"/>
          </a:p>
        </p:txBody>
      </p:sp>
      <p:sp>
        <p:nvSpPr>
          <p:cNvPr id="707" name="Google Shape;707;p58"/>
          <p:cNvSpPr/>
          <p:nvPr/>
        </p:nvSpPr>
        <p:spPr>
          <a:xfrm rot="-5400000">
            <a:off x="4530750" y="-384938"/>
            <a:ext cx="82500" cy="6903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58"/>
          <p:cNvSpPr/>
          <p:nvPr/>
        </p:nvSpPr>
        <p:spPr>
          <a:xfrm>
            <a:off x="1597763" y="278021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58"/>
          <p:cNvSpPr/>
          <p:nvPr/>
        </p:nvSpPr>
        <p:spPr>
          <a:xfrm>
            <a:off x="2884299" y="2776221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0" name="Google Shape;710;p58"/>
          <p:cNvSpPr/>
          <p:nvPr/>
        </p:nvSpPr>
        <p:spPr>
          <a:xfrm>
            <a:off x="5572186" y="2776221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58"/>
          <p:cNvSpPr/>
          <p:nvPr/>
        </p:nvSpPr>
        <p:spPr>
          <a:xfrm>
            <a:off x="6973538" y="2780212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58"/>
          <p:cNvSpPr/>
          <p:nvPr/>
        </p:nvSpPr>
        <p:spPr>
          <a:xfrm>
            <a:off x="4277937" y="2889770"/>
            <a:ext cx="353645" cy="353615"/>
          </a:xfrm>
          <a:custGeom>
            <a:avLst/>
            <a:gdLst/>
            <a:ahLst/>
            <a:cxnLst/>
            <a:rect l="l" t="t" r="r" b="b"/>
            <a:pathLst>
              <a:path w="11658" h="11657" extrusionOk="0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7" name="Google Shape;727;p58"/>
          <p:cNvGrpSpPr/>
          <p:nvPr/>
        </p:nvGrpSpPr>
        <p:grpSpPr>
          <a:xfrm>
            <a:off x="7082595" y="2889740"/>
            <a:ext cx="354586" cy="353645"/>
            <a:chOff x="-30735200" y="3910925"/>
            <a:chExt cx="292225" cy="291450"/>
          </a:xfrm>
        </p:grpSpPr>
        <p:sp>
          <p:nvSpPr>
            <p:cNvPr id="728" name="Google Shape;728;p58"/>
            <p:cNvSpPr/>
            <p:nvPr/>
          </p:nvSpPr>
          <p:spPr>
            <a:xfrm>
              <a:off x="-30683225" y="3962900"/>
              <a:ext cx="188275" cy="186700"/>
            </a:xfrm>
            <a:custGeom>
              <a:avLst/>
              <a:gdLst/>
              <a:ahLst/>
              <a:cxnLst/>
              <a:rect l="l" t="t" r="r" b="b"/>
              <a:pathLst>
                <a:path w="7531" h="7468" extrusionOk="0">
                  <a:moveTo>
                    <a:pt x="3750" y="663"/>
                  </a:moveTo>
                  <a:cubicBezTo>
                    <a:pt x="3939" y="663"/>
                    <a:pt x="4096" y="820"/>
                    <a:pt x="4096" y="1009"/>
                  </a:cubicBezTo>
                  <a:lnTo>
                    <a:pt x="4096" y="3624"/>
                  </a:lnTo>
                  <a:lnTo>
                    <a:pt x="5357" y="4884"/>
                  </a:lnTo>
                  <a:cubicBezTo>
                    <a:pt x="5514" y="5042"/>
                    <a:pt x="5514" y="5231"/>
                    <a:pt x="5357" y="5357"/>
                  </a:cubicBezTo>
                  <a:cubicBezTo>
                    <a:pt x="5294" y="5420"/>
                    <a:pt x="5207" y="5451"/>
                    <a:pt x="5120" y="5451"/>
                  </a:cubicBezTo>
                  <a:cubicBezTo>
                    <a:pt x="5034" y="5451"/>
                    <a:pt x="4947" y="5420"/>
                    <a:pt x="4884" y="5357"/>
                  </a:cubicBezTo>
                  <a:lnTo>
                    <a:pt x="3498" y="3971"/>
                  </a:lnTo>
                  <a:cubicBezTo>
                    <a:pt x="3435" y="3908"/>
                    <a:pt x="3403" y="3813"/>
                    <a:pt x="3403" y="3719"/>
                  </a:cubicBezTo>
                  <a:lnTo>
                    <a:pt x="3403" y="1009"/>
                  </a:lnTo>
                  <a:cubicBezTo>
                    <a:pt x="3403" y="820"/>
                    <a:pt x="3561" y="663"/>
                    <a:pt x="3750" y="663"/>
                  </a:cubicBezTo>
                  <a:close/>
                  <a:moveTo>
                    <a:pt x="3750" y="1"/>
                  </a:moveTo>
                  <a:cubicBezTo>
                    <a:pt x="1671" y="1"/>
                    <a:pt x="1" y="1702"/>
                    <a:pt x="1" y="3750"/>
                  </a:cubicBezTo>
                  <a:cubicBezTo>
                    <a:pt x="1" y="5829"/>
                    <a:pt x="1702" y="7468"/>
                    <a:pt x="3750" y="7468"/>
                  </a:cubicBezTo>
                  <a:cubicBezTo>
                    <a:pt x="5798" y="7468"/>
                    <a:pt x="7499" y="5798"/>
                    <a:pt x="7499" y="3750"/>
                  </a:cubicBezTo>
                  <a:cubicBezTo>
                    <a:pt x="7530" y="1702"/>
                    <a:pt x="5829" y="1"/>
                    <a:pt x="3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8"/>
            <p:cNvSpPr/>
            <p:nvPr/>
          </p:nvSpPr>
          <p:spPr>
            <a:xfrm>
              <a:off x="-30735200" y="3910925"/>
              <a:ext cx="292225" cy="291450"/>
            </a:xfrm>
            <a:custGeom>
              <a:avLst/>
              <a:gdLst/>
              <a:ahLst/>
              <a:cxnLst/>
              <a:rect l="l" t="t" r="r" b="b"/>
              <a:pathLst>
                <a:path w="11689" h="11658" extrusionOk="0">
                  <a:moveTo>
                    <a:pt x="5829" y="1355"/>
                  </a:moveTo>
                  <a:cubicBezTo>
                    <a:pt x="8286" y="1355"/>
                    <a:pt x="10271" y="3372"/>
                    <a:pt x="10271" y="5829"/>
                  </a:cubicBezTo>
                  <a:cubicBezTo>
                    <a:pt x="10271" y="8286"/>
                    <a:pt x="8318" y="10271"/>
                    <a:pt x="5829" y="10271"/>
                  </a:cubicBezTo>
                  <a:cubicBezTo>
                    <a:pt x="3403" y="10271"/>
                    <a:pt x="1387" y="8255"/>
                    <a:pt x="1387" y="5829"/>
                  </a:cubicBezTo>
                  <a:cubicBezTo>
                    <a:pt x="1387" y="3372"/>
                    <a:pt x="3371" y="1355"/>
                    <a:pt x="5829" y="1355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616"/>
                    <a:pt x="0" y="5829"/>
                  </a:cubicBezTo>
                  <a:cubicBezTo>
                    <a:pt x="0" y="9011"/>
                    <a:pt x="2647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89" y="2616"/>
                    <a:pt x="9042" y="1"/>
                    <a:pt x="58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702;p58">
            <a:extLst>
              <a:ext uri="{FF2B5EF4-FFF2-40B4-BE49-F238E27FC236}">
                <a16:creationId xmlns:a16="http://schemas.microsoft.com/office/drawing/2014/main" id="{D6FFB72C-A53F-439A-BB13-E7ED5A40CE91}"/>
              </a:ext>
            </a:extLst>
          </p:cNvPr>
          <p:cNvSpPr txBox="1">
            <a:spLocks/>
          </p:cNvSpPr>
          <p:nvPr/>
        </p:nvSpPr>
        <p:spPr>
          <a:xfrm>
            <a:off x="6365695" y="3454472"/>
            <a:ext cx="1788383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n-GB" sz="1600" b="1" dirty="0"/>
              <a:t>Conscientiousness</a:t>
            </a:r>
          </a:p>
        </p:txBody>
      </p:sp>
      <p:sp>
        <p:nvSpPr>
          <p:cNvPr id="36" name="Google Shape;703;p58">
            <a:extLst>
              <a:ext uri="{FF2B5EF4-FFF2-40B4-BE49-F238E27FC236}">
                <a16:creationId xmlns:a16="http://schemas.microsoft.com/office/drawing/2014/main" id="{C09C1ACB-4A6A-4F80-B72C-12190C9B6566}"/>
              </a:ext>
            </a:extLst>
          </p:cNvPr>
          <p:cNvSpPr txBox="1">
            <a:spLocks/>
          </p:cNvSpPr>
          <p:nvPr/>
        </p:nvSpPr>
        <p:spPr>
          <a:xfrm>
            <a:off x="6347374" y="3801872"/>
            <a:ext cx="17211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GB" sz="1400" dirty="0"/>
              <a:t>Self-discipline, plan following and perseverance </a:t>
            </a:r>
          </a:p>
        </p:txBody>
      </p:sp>
      <p:grpSp>
        <p:nvGrpSpPr>
          <p:cNvPr id="46" name="Google Shape;6854;p82">
            <a:extLst>
              <a:ext uri="{FF2B5EF4-FFF2-40B4-BE49-F238E27FC236}">
                <a16:creationId xmlns:a16="http://schemas.microsoft.com/office/drawing/2014/main" id="{1C7286BB-3F45-416B-B701-B77A72163448}"/>
              </a:ext>
            </a:extLst>
          </p:cNvPr>
          <p:cNvGrpSpPr/>
          <p:nvPr/>
        </p:nvGrpSpPr>
        <p:grpSpPr>
          <a:xfrm>
            <a:off x="2987896" y="2885033"/>
            <a:ext cx="350079" cy="350079"/>
            <a:chOff x="3497300" y="3227275"/>
            <a:chExt cx="296175" cy="296175"/>
          </a:xfrm>
          <a:solidFill>
            <a:schemeClr val="bg1"/>
          </a:solidFill>
        </p:grpSpPr>
        <p:sp>
          <p:nvSpPr>
            <p:cNvPr id="47" name="Google Shape;6855;p82">
              <a:extLst>
                <a:ext uri="{FF2B5EF4-FFF2-40B4-BE49-F238E27FC236}">
                  <a16:creationId xmlns:a16="http://schemas.microsoft.com/office/drawing/2014/main" id="{6C4EBDBF-6F01-41F0-87E2-7F34E1F9847D}"/>
                </a:ext>
              </a:extLst>
            </p:cNvPr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856;p82">
              <a:extLst>
                <a:ext uri="{FF2B5EF4-FFF2-40B4-BE49-F238E27FC236}">
                  <a16:creationId xmlns:a16="http://schemas.microsoft.com/office/drawing/2014/main" id="{539D53BA-7A81-426B-8AFA-D8CC439ECCD3}"/>
                </a:ext>
              </a:extLst>
            </p:cNvPr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857;p82">
              <a:extLst>
                <a:ext uri="{FF2B5EF4-FFF2-40B4-BE49-F238E27FC236}">
                  <a16:creationId xmlns:a16="http://schemas.microsoft.com/office/drawing/2014/main" id="{EA0DE69F-F5B3-4BE0-BC49-AADDCEAD4BD5}"/>
                </a:ext>
              </a:extLst>
            </p:cNvPr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858;p82">
              <a:extLst>
                <a:ext uri="{FF2B5EF4-FFF2-40B4-BE49-F238E27FC236}">
                  <a16:creationId xmlns:a16="http://schemas.microsoft.com/office/drawing/2014/main" id="{3F0DCC10-7101-44D2-AFDA-EEC283F30DE9}"/>
                </a:ext>
              </a:extLst>
            </p:cNvPr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859;p82">
              <a:extLst>
                <a:ext uri="{FF2B5EF4-FFF2-40B4-BE49-F238E27FC236}">
                  <a16:creationId xmlns:a16="http://schemas.microsoft.com/office/drawing/2014/main" id="{5A0770DE-C41F-4EC6-973C-F71E32D28D4B}"/>
                </a:ext>
              </a:extLst>
            </p:cNvPr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860;p82">
              <a:extLst>
                <a:ext uri="{FF2B5EF4-FFF2-40B4-BE49-F238E27FC236}">
                  <a16:creationId xmlns:a16="http://schemas.microsoft.com/office/drawing/2014/main" id="{EE76FAB1-0282-4CA6-B9E4-9AB9B9E84610}"/>
                </a:ext>
              </a:extLst>
            </p:cNvPr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861;p82">
              <a:extLst>
                <a:ext uri="{FF2B5EF4-FFF2-40B4-BE49-F238E27FC236}">
                  <a16:creationId xmlns:a16="http://schemas.microsoft.com/office/drawing/2014/main" id="{B33759AE-5FF2-4B95-9CE2-52B005E41702}"/>
                </a:ext>
              </a:extLst>
            </p:cNvPr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862;p82">
              <a:extLst>
                <a:ext uri="{FF2B5EF4-FFF2-40B4-BE49-F238E27FC236}">
                  <a16:creationId xmlns:a16="http://schemas.microsoft.com/office/drawing/2014/main" id="{FC6107AA-90B8-4BD5-BC0F-A3CBE8BD008F}"/>
                </a:ext>
              </a:extLst>
            </p:cNvPr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6899;p82">
            <a:extLst>
              <a:ext uri="{FF2B5EF4-FFF2-40B4-BE49-F238E27FC236}">
                <a16:creationId xmlns:a16="http://schemas.microsoft.com/office/drawing/2014/main" id="{19076D24-A311-47F7-A7EE-074E22E1D130}"/>
              </a:ext>
            </a:extLst>
          </p:cNvPr>
          <p:cNvGrpSpPr/>
          <p:nvPr/>
        </p:nvGrpSpPr>
        <p:grpSpPr>
          <a:xfrm>
            <a:off x="5669506" y="2895937"/>
            <a:ext cx="351024" cy="325464"/>
            <a:chOff x="6543825" y="3202075"/>
            <a:chExt cx="296975" cy="275350"/>
          </a:xfrm>
          <a:solidFill>
            <a:schemeClr val="bg1"/>
          </a:solidFill>
        </p:grpSpPr>
        <p:sp>
          <p:nvSpPr>
            <p:cNvPr id="56" name="Google Shape;6900;p82">
              <a:extLst>
                <a:ext uri="{FF2B5EF4-FFF2-40B4-BE49-F238E27FC236}">
                  <a16:creationId xmlns:a16="http://schemas.microsoft.com/office/drawing/2014/main" id="{D43EBCDD-DC2E-489E-ADE5-A9AD3E4035EF}"/>
                </a:ext>
              </a:extLst>
            </p:cNvPr>
            <p:cNvSpPr/>
            <p:nvPr/>
          </p:nvSpPr>
          <p:spPr>
            <a:xfrm>
              <a:off x="6683250" y="3202075"/>
              <a:ext cx="17350" cy="43350"/>
            </a:xfrm>
            <a:custGeom>
              <a:avLst/>
              <a:gdLst/>
              <a:ahLst/>
              <a:cxnLst/>
              <a:rect l="l" t="t" r="r" b="b"/>
              <a:pathLst>
                <a:path w="694" h="173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901;p82">
              <a:extLst>
                <a:ext uri="{FF2B5EF4-FFF2-40B4-BE49-F238E27FC236}">
                  <a16:creationId xmlns:a16="http://schemas.microsoft.com/office/drawing/2014/main" id="{1C832B16-622A-412C-9500-2E503FDF7F92}"/>
                </a:ext>
              </a:extLst>
            </p:cNvPr>
            <p:cNvSpPr/>
            <p:nvPr/>
          </p:nvSpPr>
          <p:spPr>
            <a:xfrm>
              <a:off x="6613925" y="3236125"/>
              <a:ext cx="35475" cy="34700"/>
            </a:xfrm>
            <a:custGeom>
              <a:avLst/>
              <a:gdLst/>
              <a:ahLst/>
              <a:cxnLst/>
              <a:rect l="l" t="t" r="r" b="b"/>
              <a:pathLst>
                <a:path w="1419" h="1388" extrusionOk="0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902;p82">
              <a:extLst>
                <a:ext uri="{FF2B5EF4-FFF2-40B4-BE49-F238E27FC236}">
                  <a16:creationId xmlns:a16="http://schemas.microsoft.com/office/drawing/2014/main" id="{47A7C6B8-C8B2-43E4-8A4D-0ACE62E3A0C4}"/>
                </a:ext>
              </a:extLst>
            </p:cNvPr>
            <p:cNvSpPr/>
            <p:nvPr/>
          </p:nvSpPr>
          <p:spPr>
            <a:xfrm>
              <a:off x="6734425" y="3236425"/>
              <a:ext cx="35475" cy="34400"/>
            </a:xfrm>
            <a:custGeom>
              <a:avLst/>
              <a:gdLst/>
              <a:ahLst/>
              <a:cxnLst/>
              <a:rect l="l" t="t" r="r" b="b"/>
              <a:pathLst>
                <a:path w="1419" h="1376" extrusionOk="0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903;p82">
              <a:extLst>
                <a:ext uri="{FF2B5EF4-FFF2-40B4-BE49-F238E27FC236}">
                  <a16:creationId xmlns:a16="http://schemas.microsoft.com/office/drawing/2014/main" id="{6AAE6AB8-B722-4F96-8BA7-024D2FB556FB}"/>
                </a:ext>
              </a:extLst>
            </p:cNvPr>
            <p:cNvSpPr/>
            <p:nvPr/>
          </p:nvSpPr>
          <p:spPr>
            <a:xfrm>
              <a:off x="6805325" y="3322575"/>
              <a:ext cx="35475" cy="121325"/>
            </a:xfrm>
            <a:custGeom>
              <a:avLst/>
              <a:gdLst/>
              <a:ahLst/>
              <a:cxnLst/>
              <a:rect l="l" t="t" r="r" b="b"/>
              <a:pathLst>
                <a:path w="1419" h="4853" extrusionOk="0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904;p82">
              <a:extLst>
                <a:ext uri="{FF2B5EF4-FFF2-40B4-BE49-F238E27FC236}">
                  <a16:creationId xmlns:a16="http://schemas.microsoft.com/office/drawing/2014/main" id="{F5742B43-06C5-46CD-97C7-909BC191EF72}"/>
                </a:ext>
              </a:extLst>
            </p:cNvPr>
            <p:cNvSpPr/>
            <p:nvPr/>
          </p:nvSpPr>
          <p:spPr>
            <a:xfrm>
              <a:off x="6543825" y="3323275"/>
              <a:ext cx="35475" cy="121400"/>
            </a:xfrm>
            <a:custGeom>
              <a:avLst/>
              <a:gdLst/>
              <a:ahLst/>
              <a:cxnLst/>
              <a:rect l="l" t="t" r="r" b="b"/>
              <a:pathLst>
                <a:path w="1419" h="4856" extrusionOk="0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905;p82">
              <a:extLst>
                <a:ext uri="{FF2B5EF4-FFF2-40B4-BE49-F238E27FC236}">
                  <a16:creationId xmlns:a16="http://schemas.microsoft.com/office/drawing/2014/main" id="{4557EFD7-3AA6-450C-AD86-7A9029AA751F}"/>
                </a:ext>
              </a:extLst>
            </p:cNvPr>
            <p:cNvSpPr/>
            <p:nvPr/>
          </p:nvSpPr>
          <p:spPr>
            <a:xfrm>
              <a:off x="6643075" y="3332025"/>
              <a:ext cx="143375" cy="104000"/>
            </a:xfrm>
            <a:custGeom>
              <a:avLst/>
              <a:gdLst/>
              <a:ahLst/>
              <a:cxnLst/>
              <a:rect l="l" t="t" r="r" b="b"/>
              <a:pathLst>
                <a:path w="5735" h="4160" extrusionOk="0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906;p82">
              <a:extLst>
                <a:ext uri="{FF2B5EF4-FFF2-40B4-BE49-F238E27FC236}">
                  <a16:creationId xmlns:a16="http://schemas.microsoft.com/office/drawing/2014/main" id="{F3E1E57C-720F-41CE-B4FC-5621530A03F4}"/>
                </a:ext>
              </a:extLst>
            </p:cNvPr>
            <p:cNvSpPr/>
            <p:nvPr/>
          </p:nvSpPr>
          <p:spPr>
            <a:xfrm>
              <a:off x="6595025" y="3288700"/>
              <a:ext cx="175675" cy="188725"/>
            </a:xfrm>
            <a:custGeom>
              <a:avLst/>
              <a:gdLst/>
              <a:ahLst/>
              <a:cxnLst/>
              <a:rect l="l" t="t" r="r" b="b"/>
              <a:pathLst>
                <a:path w="7027" h="7549" extrusionOk="0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F31168AD-971F-4C76-B7C2-07406C5C9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745" y="2843782"/>
            <a:ext cx="450698" cy="4506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8"/>
          <p:cNvSpPr txBox="1">
            <a:spLocks noGrp="1"/>
          </p:cNvSpPr>
          <p:nvPr>
            <p:ph type="title"/>
          </p:nvPr>
        </p:nvSpPr>
        <p:spPr>
          <a:xfrm>
            <a:off x="5197175" y="1794800"/>
            <a:ext cx="3226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Overview</a:t>
            </a:r>
            <a:endParaRPr dirty="0"/>
          </a:p>
        </p:txBody>
      </p:sp>
      <p:sp>
        <p:nvSpPr>
          <p:cNvPr id="598" name="Google Shape;598;p48"/>
          <p:cNvSpPr txBox="1">
            <a:spLocks noGrp="1"/>
          </p:cNvSpPr>
          <p:nvPr>
            <p:ph type="subTitle" idx="1"/>
          </p:nvPr>
        </p:nvSpPr>
        <p:spPr>
          <a:xfrm>
            <a:off x="5197164" y="2291292"/>
            <a:ext cx="2597700" cy="20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personality scores descriptive summary between non-user and hard drug user.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7F0C31-15D1-4BB3-A7D8-B4E35C22B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05" y="1029053"/>
            <a:ext cx="4105848" cy="25244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rn Wave by Slidesgo">
  <a:themeElements>
    <a:clrScheme name="Simple Light">
      <a:dk1>
        <a:srgbClr val="0D0D0D"/>
      </a:dk1>
      <a:lt1>
        <a:srgbClr val="FFFFFF"/>
      </a:lt1>
      <a:dk2>
        <a:srgbClr val="0D0D0D"/>
      </a:dk2>
      <a:lt2>
        <a:srgbClr val="0D0D0D"/>
      </a:lt2>
      <a:accent1>
        <a:srgbClr val="0D0D0D"/>
      </a:accent1>
      <a:accent2>
        <a:srgbClr val="0D0D0D"/>
      </a:accent2>
      <a:accent3>
        <a:srgbClr val="0D0D0D"/>
      </a:accent3>
      <a:accent4>
        <a:srgbClr val="0D0D0D"/>
      </a:accent4>
      <a:accent5>
        <a:srgbClr val="0D0D0D"/>
      </a:accent5>
      <a:accent6>
        <a:srgbClr val="0D0D0D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593</Words>
  <Application>Microsoft Office PowerPoint</Application>
  <PresentationFormat>On-screen Show (16:9)</PresentationFormat>
  <Paragraphs>120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Fira Sans Extra Condensed</vt:lpstr>
      <vt:lpstr>Fira Sans Extra Condensed Medium</vt:lpstr>
      <vt:lpstr>Lilita One</vt:lpstr>
      <vt:lpstr>Muli</vt:lpstr>
      <vt:lpstr>Roboto</vt:lpstr>
      <vt:lpstr>Arial</vt:lpstr>
      <vt:lpstr>Modern Wave by Slidesgo</vt:lpstr>
      <vt:lpstr>Drugs</vt:lpstr>
      <vt:lpstr>Drugs Consumption</vt:lpstr>
      <vt:lpstr>Action Plan</vt:lpstr>
      <vt:lpstr>Data Preparation</vt:lpstr>
      <vt:lpstr>Drug use frequency (last used)</vt:lpstr>
      <vt:lpstr>Drug Types</vt:lpstr>
      <vt:lpstr>PowerPoint Presentation</vt:lpstr>
      <vt:lpstr>Big Five Personality Traits</vt:lpstr>
      <vt:lpstr>Overview</vt:lpstr>
      <vt:lpstr>Data Distributions</vt:lpstr>
      <vt:lpstr>PowerPoint Presentation</vt:lpstr>
      <vt:lpstr>PowerPoint Presentation</vt:lpstr>
      <vt:lpstr>Whoa!</vt:lpstr>
      <vt:lpstr>Welch ANOVA</vt:lpstr>
      <vt:lpstr>PowerPoint Presentation</vt:lpstr>
      <vt:lpstr>PowerPoint Presentation</vt:lpstr>
      <vt:lpstr>PowerPoint Presentation</vt:lpstr>
      <vt:lpstr>PowerPoint Presentation</vt:lpstr>
      <vt:lpstr>T-test</vt:lpstr>
      <vt:lpstr>Chi-Square</vt:lpstr>
      <vt:lpstr>Modelling</vt:lpstr>
      <vt:lpstr>Train &amp; Test Data</vt:lpstr>
      <vt:lpstr>Outcome</vt:lpstr>
      <vt:lpstr>CatBoost ROC</vt:lpstr>
      <vt:lpstr>Random Forest ROC</vt:lpstr>
      <vt:lpstr>SVC ROC</vt:lpstr>
      <vt:lpstr>Logistic Regression ROC</vt:lpstr>
      <vt:lpstr>KNN ROC</vt:lpstr>
      <vt:lpstr>SVC Model using PCA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Drugs</dc:title>
  <cp:lastModifiedBy>SyLviA Lee</cp:lastModifiedBy>
  <cp:revision>41</cp:revision>
  <dcterms:modified xsi:type="dcterms:W3CDTF">2020-07-27T12:35:52Z</dcterms:modified>
</cp:coreProperties>
</file>