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32"/>
  </p:notesMasterIdLst>
  <p:sldIdLst>
    <p:sldId id="256" r:id="rId2"/>
    <p:sldId id="283" r:id="rId3"/>
    <p:sldId id="310" r:id="rId4"/>
    <p:sldId id="260" r:id="rId5"/>
    <p:sldId id="284" r:id="rId6"/>
    <p:sldId id="265" r:id="rId7"/>
    <p:sldId id="278" r:id="rId8"/>
    <p:sldId id="279" r:id="rId9"/>
    <p:sldId id="318" r:id="rId10"/>
    <p:sldId id="257" r:id="rId11"/>
    <p:sldId id="264" r:id="rId12"/>
    <p:sldId id="259" r:id="rId13"/>
    <p:sldId id="258" r:id="rId14"/>
    <p:sldId id="261" r:id="rId15"/>
    <p:sldId id="267" r:id="rId16"/>
    <p:sldId id="311" r:id="rId17"/>
    <p:sldId id="312" r:id="rId18"/>
    <p:sldId id="313" r:id="rId19"/>
    <p:sldId id="266" r:id="rId20"/>
    <p:sldId id="272" r:id="rId21"/>
    <p:sldId id="271" r:id="rId22"/>
    <p:sldId id="269" r:id="rId23"/>
    <p:sldId id="268" r:id="rId24"/>
    <p:sldId id="314" r:id="rId25"/>
    <p:sldId id="315" r:id="rId26"/>
    <p:sldId id="262" r:id="rId27"/>
    <p:sldId id="316" r:id="rId28"/>
    <p:sldId id="317" r:id="rId29"/>
    <p:sldId id="275" r:id="rId30"/>
    <p:sldId id="281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iA Lee" initials="SL" lastIdx="1" clrIdx="0">
    <p:extLst>
      <p:ext uri="{19B8F6BF-5375-455C-9EA6-DF929625EA0E}">
        <p15:presenceInfo xmlns:p15="http://schemas.microsoft.com/office/powerpoint/2012/main" userId="6a00239db838d8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4AADC1-9934-4BE9-9604-E85BA7A238E0}">
  <a:tblStyle styleId="{D94AADC1-9934-4BE9-9604-E85BA7A23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Dataset from the UCI Machine Learning, a record of 1885 respondents on their drug use and outcome of personality tests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8e49a9d6a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8e49a9d6a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8e49a9d6a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8e49a9d6a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8e49a9d6a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8e49a9d6a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8a0076b5af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8a0076b5af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a0076b5d1_0_1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a0076b5d1_0_1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8a0076b5af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8a0076b5af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8a0076b5af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8a0076b5af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a0076b5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a0076b5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a0076b5d1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a0076b5d1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8a0076b5d1_0_1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8a0076b5d1_0_1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653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103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2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159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8a0076b5af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8a0076b5af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8a0076b5d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8a0076b5d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03d9f7a2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03d9f7a2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8 respondents removed from the </a:t>
            </a:r>
            <a:r>
              <a:rPr lang="en-GB" dirty="0" err="1"/>
              <a:t>Semeron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 missing values (yay!)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8a0076b5a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8a0076b5a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Each type of drugs is coded from CH0 – CH6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8e49a9d6a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8e49a9d6a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Alcohol	alcohol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Amphet</a:t>
            </a:r>
            <a:r>
              <a:rPr lang="en-GB" dirty="0"/>
              <a:t>	amphetamines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Amyl	amyl nitrite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Benzos	benzodiazepine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Caff	caffeine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Cannabis	cannabis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Choc	chocolate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Coke	cocaine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Crack	crack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Ecstasy	ecstasy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Heroin	heroin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Ketamine	ketamine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Legalh</a:t>
            </a:r>
            <a:r>
              <a:rPr lang="en-GB" dirty="0"/>
              <a:t>	legal highs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LSD	LSD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	methadone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Mushrooms	magic mushrooms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Nicotine	nicotine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Semer</a:t>
            </a:r>
            <a:r>
              <a:rPr lang="en-GB" dirty="0"/>
              <a:t>	fictitious drug </a:t>
            </a:r>
            <a:r>
              <a:rPr lang="en-GB" dirty="0" err="1"/>
              <a:t>Semeron</a:t>
            </a:r>
            <a:r>
              <a:rPr lang="en-GB" dirty="0"/>
              <a:t>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VSA	volatile substance abuse consumption (output attribute)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8a0076b5af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8a0076b5af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a0076b5af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a0076b5af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a0076b5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a0076b5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24800" y="1639267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a">
  <p:cSld name="CUSTOM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1024800" y="1495891"/>
            <a:ext cx="4322700" cy="14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1024800" y="2735575"/>
            <a:ext cx="4322700" cy="113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3"/>
          <p:cNvSpPr/>
          <p:nvPr/>
        </p:nvSpPr>
        <p:spPr>
          <a:xfrm flipH="1">
            <a:off x="-118142" y="93504"/>
            <a:ext cx="376314" cy="962530"/>
          </a:xfrm>
          <a:custGeom>
            <a:avLst/>
            <a:gdLst/>
            <a:ahLst/>
            <a:cxnLst/>
            <a:rect l="l" t="t" r="r" b="b"/>
            <a:pathLst>
              <a:path w="11466" h="29564" extrusionOk="0">
                <a:moveTo>
                  <a:pt x="11466" y="0"/>
                </a:moveTo>
                <a:cubicBezTo>
                  <a:pt x="9835" y="6930"/>
                  <a:pt x="0" y="12919"/>
                  <a:pt x="1703" y="20491"/>
                </a:cubicBezTo>
                <a:cubicBezTo>
                  <a:pt x="2667" y="24801"/>
                  <a:pt x="6930" y="27290"/>
                  <a:pt x="11466" y="29564"/>
                </a:cubicBezTo>
                <a:lnTo>
                  <a:pt x="11466" y="24503"/>
                </a:lnTo>
                <a:cubicBezTo>
                  <a:pt x="9740" y="23087"/>
                  <a:pt x="8418" y="21408"/>
                  <a:pt x="7847" y="19241"/>
                </a:cubicBezTo>
                <a:cubicBezTo>
                  <a:pt x="6846" y="15419"/>
                  <a:pt x="9013" y="11788"/>
                  <a:pt x="11466" y="8216"/>
                </a:cubicBezTo>
                <a:lnTo>
                  <a:pt x="114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flipH="1">
            <a:off x="-118142" y="-16183"/>
            <a:ext cx="840553" cy="1363736"/>
          </a:xfrm>
          <a:custGeom>
            <a:avLst/>
            <a:gdLst/>
            <a:ahLst/>
            <a:cxnLst/>
            <a:rect l="l" t="t" r="r" b="b"/>
            <a:pathLst>
              <a:path w="25611" h="41887" extrusionOk="0">
                <a:moveTo>
                  <a:pt x="15741" y="0"/>
                </a:moveTo>
                <a:cubicBezTo>
                  <a:pt x="15848" y="429"/>
                  <a:pt x="15896" y="857"/>
                  <a:pt x="15907" y="1298"/>
                </a:cubicBezTo>
                <a:cubicBezTo>
                  <a:pt x="16086" y="10180"/>
                  <a:pt x="1" y="16776"/>
                  <a:pt x="2310" y="26432"/>
                </a:cubicBezTo>
                <a:cubicBezTo>
                  <a:pt x="4477" y="35421"/>
                  <a:pt x="18693" y="36207"/>
                  <a:pt x="25611" y="41886"/>
                </a:cubicBezTo>
                <a:lnTo>
                  <a:pt x="25611" y="37088"/>
                </a:lnTo>
                <a:cubicBezTo>
                  <a:pt x="19122" y="33849"/>
                  <a:pt x="10859" y="31659"/>
                  <a:pt x="9264" y="25134"/>
                </a:cubicBezTo>
                <a:cubicBezTo>
                  <a:pt x="7061" y="16097"/>
                  <a:pt x="21372" y="9525"/>
                  <a:pt x="21015" y="1191"/>
                </a:cubicBezTo>
                <a:cubicBezTo>
                  <a:pt x="20991" y="786"/>
                  <a:pt x="20932" y="393"/>
                  <a:pt x="208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flipH="1">
            <a:off x="-185357" y="-16183"/>
            <a:ext cx="1390748" cy="2523532"/>
          </a:xfrm>
          <a:custGeom>
            <a:avLst/>
            <a:gdLst/>
            <a:ahLst/>
            <a:cxnLst/>
            <a:rect l="l" t="t" r="r" b="b"/>
            <a:pathLst>
              <a:path w="42375" h="77510" extrusionOk="0">
                <a:moveTo>
                  <a:pt x="19848" y="0"/>
                </a:moveTo>
                <a:cubicBezTo>
                  <a:pt x="19908" y="464"/>
                  <a:pt x="19908" y="929"/>
                  <a:pt x="19884" y="1393"/>
                </a:cubicBezTo>
                <a:cubicBezTo>
                  <a:pt x="19193" y="11942"/>
                  <a:pt x="1" y="17788"/>
                  <a:pt x="2346" y="29051"/>
                </a:cubicBezTo>
                <a:cubicBezTo>
                  <a:pt x="4763" y="40636"/>
                  <a:pt x="26421" y="39814"/>
                  <a:pt x="33040" y="48756"/>
                </a:cubicBezTo>
                <a:cubicBezTo>
                  <a:pt x="38767" y="56507"/>
                  <a:pt x="30742" y="70080"/>
                  <a:pt x="38624" y="76426"/>
                </a:cubicBezTo>
                <a:cubicBezTo>
                  <a:pt x="39124" y="76831"/>
                  <a:pt x="39660" y="77188"/>
                  <a:pt x="40220" y="77510"/>
                </a:cubicBezTo>
                <a:lnTo>
                  <a:pt x="40232" y="69675"/>
                </a:lnTo>
                <a:cubicBezTo>
                  <a:pt x="37505" y="63055"/>
                  <a:pt x="42375" y="52995"/>
                  <a:pt x="37946" y="46649"/>
                </a:cubicBezTo>
                <a:cubicBezTo>
                  <a:pt x="31838" y="37886"/>
                  <a:pt x="12347" y="38636"/>
                  <a:pt x="9787" y="27730"/>
                </a:cubicBezTo>
                <a:cubicBezTo>
                  <a:pt x="7335" y="17312"/>
                  <a:pt x="25504" y="10966"/>
                  <a:pt x="25349" y="1381"/>
                </a:cubicBezTo>
                <a:cubicBezTo>
                  <a:pt x="25337" y="917"/>
                  <a:pt x="25289" y="452"/>
                  <a:pt x="25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13"/>
          <p:cNvGrpSpPr/>
          <p:nvPr/>
        </p:nvGrpSpPr>
        <p:grpSpPr>
          <a:xfrm>
            <a:off x="5585092" y="-162672"/>
            <a:ext cx="4216719" cy="5431584"/>
            <a:chOff x="5585092" y="-162672"/>
            <a:chExt cx="4216719" cy="5431584"/>
          </a:xfrm>
        </p:grpSpPr>
        <p:sp>
          <p:nvSpPr>
            <p:cNvPr id="151" name="Google Shape;151;p13"/>
            <p:cNvSpPr/>
            <p:nvPr/>
          </p:nvSpPr>
          <p:spPr>
            <a:xfrm>
              <a:off x="6449485" y="-162299"/>
              <a:ext cx="788014" cy="5431212"/>
            </a:xfrm>
            <a:custGeom>
              <a:avLst/>
              <a:gdLst/>
              <a:ahLst/>
              <a:cxnLst/>
              <a:rect l="l" t="t" r="r" b="b"/>
              <a:pathLst>
                <a:path w="22099" h="160497" extrusionOk="0">
                  <a:moveTo>
                    <a:pt x="2168" y="1"/>
                  </a:moveTo>
                  <a:cubicBezTo>
                    <a:pt x="5216" y="10859"/>
                    <a:pt x="14455" y="20658"/>
                    <a:pt x="14395" y="31874"/>
                  </a:cubicBezTo>
                  <a:cubicBezTo>
                    <a:pt x="14360" y="41923"/>
                    <a:pt x="10966" y="52234"/>
                    <a:pt x="10288" y="62330"/>
                  </a:cubicBezTo>
                  <a:cubicBezTo>
                    <a:pt x="9609" y="72284"/>
                    <a:pt x="9561" y="82166"/>
                    <a:pt x="11597" y="92024"/>
                  </a:cubicBezTo>
                  <a:cubicBezTo>
                    <a:pt x="13193" y="99763"/>
                    <a:pt x="15872" y="107800"/>
                    <a:pt x="15074" y="115682"/>
                  </a:cubicBezTo>
                  <a:cubicBezTo>
                    <a:pt x="13883" y="127445"/>
                    <a:pt x="4287" y="137613"/>
                    <a:pt x="1132" y="149019"/>
                  </a:cubicBezTo>
                  <a:cubicBezTo>
                    <a:pt x="1" y="153127"/>
                    <a:pt x="310" y="156901"/>
                    <a:pt x="1513" y="160497"/>
                  </a:cubicBezTo>
                  <a:lnTo>
                    <a:pt x="5525" y="160497"/>
                  </a:lnTo>
                  <a:cubicBezTo>
                    <a:pt x="3977" y="157056"/>
                    <a:pt x="3180" y="153567"/>
                    <a:pt x="3834" y="150043"/>
                  </a:cubicBezTo>
                  <a:cubicBezTo>
                    <a:pt x="5894" y="138911"/>
                    <a:pt x="16479" y="129719"/>
                    <a:pt x="17777" y="118420"/>
                  </a:cubicBezTo>
                  <a:cubicBezTo>
                    <a:pt x="18753" y="109979"/>
                    <a:pt x="15991" y="101144"/>
                    <a:pt x="14562" y="92822"/>
                  </a:cubicBezTo>
                  <a:cubicBezTo>
                    <a:pt x="12800" y="82559"/>
                    <a:pt x="12669" y="72307"/>
                    <a:pt x="13478" y="61985"/>
                  </a:cubicBezTo>
                  <a:cubicBezTo>
                    <a:pt x="13895" y="56782"/>
                    <a:pt x="14574" y="51567"/>
                    <a:pt x="15764" y="46435"/>
                  </a:cubicBezTo>
                  <a:cubicBezTo>
                    <a:pt x="16896" y="41589"/>
                    <a:pt x="19753" y="36839"/>
                    <a:pt x="20467" y="32005"/>
                  </a:cubicBezTo>
                  <a:cubicBezTo>
                    <a:pt x="22099" y="20873"/>
                    <a:pt x="11264" y="10788"/>
                    <a:pt x="7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186684" y="-162672"/>
              <a:ext cx="735382" cy="5431178"/>
            </a:xfrm>
            <a:custGeom>
              <a:avLst/>
              <a:gdLst/>
              <a:ahLst/>
              <a:cxnLst/>
              <a:rect l="l" t="t" r="r" b="b"/>
              <a:pathLst>
                <a:path w="20623" h="160496" extrusionOk="0">
                  <a:moveTo>
                    <a:pt x="358" y="0"/>
                  </a:moveTo>
                  <a:cubicBezTo>
                    <a:pt x="2715" y="11085"/>
                    <a:pt x="10109" y="21074"/>
                    <a:pt x="11978" y="32290"/>
                  </a:cubicBezTo>
                  <a:cubicBezTo>
                    <a:pt x="13645" y="42327"/>
                    <a:pt x="11145" y="52768"/>
                    <a:pt x="9859" y="62758"/>
                  </a:cubicBezTo>
                  <a:cubicBezTo>
                    <a:pt x="8609" y="72473"/>
                    <a:pt x="8252" y="82105"/>
                    <a:pt x="10716" y="91714"/>
                  </a:cubicBezTo>
                  <a:cubicBezTo>
                    <a:pt x="12657" y="99226"/>
                    <a:pt x="15336" y="106668"/>
                    <a:pt x="14693" y="114407"/>
                  </a:cubicBezTo>
                  <a:cubicBezTo>
                    <a:pt x="13729" y="126242"/>
                    <a:pt x="6001" y="137184"/>
                    <a:pt x="2013" y="148471"/>
                  </a:cubicBezTo>
                  <a:cubicBezTo>
                    <a:pt x="441" y="152947"/>
                    <a:pt x="1" y="156841"/>
                    <a:pt x="560" y="160496"/>
                  </a:cubicBezTo>
                  <a:lnTo>
                    <a:pt x="5716" y="160496"/>
                  </a:lnTo>
                  <a:cubicBezTo>
                    <a:pt x="4835" y="156853"/>
                    <a:pt x="4942" y="152971"/>
                    <a:pt x="6370" y="148590"/>
                  </a:cubicBezTo>
                  <a:cubicBezTo>
                    <a:pt x="10085" y="137148"/>
                    <a:pt x="18884" y="126408"/>
                    <a:pt x="19944" y="114490"/>
                  </a:cubicBezTo>
                  <a:cubicBezTo>
                    <a:pt x="20622" y="106823"/>
                    <a:pt x="18015" y="99203"/>
                    <a:pt x="16324" y="91726"/>
                  </a:cubicBezTo>
                  <a:cubicBezTo>
                    <a:pt x="14133" y="82034"/>
                    <a:pt x="14395" y="72342"/>
                    <a:pt x="15098" y="62555"/>
                  </a:cubicBezTo>
                  <a:cubicBezTo>
                    <a:pt x="15824" y="52483"/>
                    <a:pt x="18527" y="41874"/>
                    <a:pt x="17598" y="31813"/>
                  </a:cubicBezTo>
                  <a:cubicBezTo>
                    <a:pt x="16586" y="20645"/>
                    <a:pt x="8430" y="10906"/>
                    <a:pt x="5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787420" y="-162672"/>
              <a:ext cx="1251215" cy="5431178"/>
            </a:xfrm>
            <a:custGeom>
              <a:avLst/>
              <a:gdLst/>
              <a:ahLst/>
              <a:cxnLst/>
              <a:rect l="l" t="t" r="r" b="b"/>
              <a:pathLst>
                <a:path w="35089" h="160496" extrusionOk="0">
                  <a:moveTo>
                    <a:pt x="11633" y="0"/>
                  </a:moveTo>
                  <a:cubicBezTo>
                    <a:pt x="13848" y="5965"/>
                    <a:pt x="18218" y="11025"/>
                    <a:pt x="22099" y="16669"/>
                  </a:cubicBezTo>
                  <a:cubicBezTo>
                    <a:pt x="25290" y="21312"/>
                    <a:pt x="28909" y="26980"/>
                    <a:pt x="26147" y="32302"/>
                  </a:cubicBezTo>
                  <a:cubicBezTo>
                    <a:pt x="23659" y="37076"/>
                    <a:pt x="18206" y="40398"/>
                    <a:pt x="15848" y="45434"/>
                  </a:cubicBezTo>
                  <a:cubicBezTo>
                    <a:pt x="13491" y="50482"/>
                    <a:pt x="12479" y="55828"/>
                    <a:pt x="11883" y="61138"/>
                  </a:cubicBezTo>
                  <a:cubicBezTo>
                    <a:pt x="10633" y="72390"/>
                    <a:pt x="11062" y="83665"/>
                    <a:pt x="12312" y="94905"/>
                  </a:cubicBezTo>
                  <a:cubicBezTo>
                    <a:pt x="13407" y="104727"/>
                    <a:pt x="16360" y="115645"/>
                    <a:pt x="14848" y="125504"/>
                  </a:cubicBezTo>
                  <a:cubicBezTo>
                    <a:pt x="13360" y="135159"/>
                    <a:pt x="1" y="142899"/>
                    <a:pt x="1001" y="152721"/>
                  </a:cubicBezTo>
                  <a:cubicBezTo>
                    <a:pt x="1346" y="156114"/>
                    <a:pt x="3740" y="158317"/>
                    <a:pt x="6383" y="160496"/>
                  </a:cubicBezTo>
                  <a:lnTo>
                    <a:pt x="10788" y="160496"/>
                  </a:lnTo>
                  <a:cubicBezTo>
                    <a:pt x="7788" y="158496"/>
                    <a:pt x="5025" y="156412"/>
                    <a:pt x="4454" y="152995"/>
                  </a:cubicBezTo>
                  <a:cubicBezTo>
                    <a:pt x="2847" y="143387"/>
                    <a:pt x="17336" y="135683"/>
                    <a:pt x="19039" y="126313"/>
                  </a:cubicBezTo>
                  <a:cubicBezTo>
                    <a:pt x="20861" y="116324"/>
                    <a:pt x="17706" y="105001"/>
                    <a:pt x="16622" y="95024"/>
                  </a:cubicBezTo>
                  <a:cubicBezTo>
                    <a:pt x="15396" y="83713"/>
                    <a:pt x="14884" y="72259"/>
                    <a:pt x="15955" y="60924"/>
                  </a:cubicBezTo>
                  <a:cubicBezTo>
                    <a:pt x="16467" y="55590"/>
                    <a:pt x="17408" y="50149"/>
                    <a:pt x="19980" y="45148"/>
                  </a:cubicBezTo>
                  <a:cubicBezTo>
                    <a:pt x="22659" y="39898"/>
                    <a:pt x="28635" y="37183"/>
                    <a:pt x="31719" y="32397"/>
                  </a:cubicBezTo>
                  <a:cubicBezTo>
                    <a:pt x="35089" y="27158"/>
                    <a:pt x="31326" y="21419"/>
                    <a:pt x="27993" y="16823"/>
                  </a:cubicBezTo>
                  <a:cubicBezTo>
                    <a:pt x="23873" y="11120"/>
                    <a:pt x="19134" y="6060"/>
                    <a:pt x="16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641399" y="-162672"/>
              <a:ext cx="994333" cy="5431178"/>
            </a:xfrm>
            <a:custGeom>
              <a:avLst/>
              <a:gdLst/>
              <a:ahLst/>
              <a:cxnLst/>
              <a:rect l="l" t="t" r="r" b="b"/>
              <a:pathLst>
                <a:path w="27885" h="160496" extrusionOk="0">
                  <a:moveTo>
                    <a:pt x="6394" y="0"/>
                  </a:moveTo>
                  <a:cubicBezTo>
                    <a:pt x="10418" y="10704"/>
                    <a:pt x="22432" y="21169"/>
                    <a:pt x="19622" y="32087"/>
                  </a:cubicBezTo>
                  <a:cubicBezTo>
                    <a:pt x="18395" y="36897"/>
                    <a:pt x="14681" y="41291"/>
                    <a:pt x="13192" y="46137"/>
                  </a:cubicBezTo>
                  <a:cubicBezTo>
                    <a:pt x="11621" y="51244"/>
                    <a:pt x="10811" y="56495"/>
                    <a:pt x="10323" y="61722"/>
                  </a:cubicBezTo>
                  <a:cubicBezTo>
                    <a:pt x="9299" y="72318"/>
                    <a:pt x="9561" y="83010"/>
                    <a:pt x="11109" y="93547"/>
                  </a:cubicBezTo>
                  <a:cubicBezTo>
                    <a:pt x="12418" y="102394"/>
                    <a:pt x="15216" y="111895"/>
                    <a:pt x="14097" y="120824"/>
                  </a:cubicBezTo>
                  <a:cubicBezTo>
                    <a:pt x="12740" y="131635"/>
                    <a:pt x="1262" y="140172"/>
                    <a:pt x="322" y="150971"/>
                  </a:cubicBezTo>
                  <a:cubicBezTo>
                    <a:pt x="0" y="154709"/>
                    <a:pt x="1500" y="157543"/>
                    <a:pt x="3501" y="160496"/>
                  </a:cubicBezTo>
                  <a:lnTo>
                    <a:pt x="7430" y="160496"/>
                  </a:lnTo>
                  <a:cubicBezTo>
                    <a:pt x="5060" y="158031"/>
                    <a:pt x="2989" y="155602"/>
                    <a:pt x="2905" y="152102"/>
                  </a:cubicBezTo>
                  <a:cubicBezTo>
                    <a:pt x="2655" y="141886"/>
                    <a:pt x="15133" y="133933"/>
                    <a:pt x="16550" y="123825"/>
                  </a:cubicBezTo>
                  <a:cubicBezTo>
                    <a:pt x="17883" y="114300"/>
                    <a:pt x="15026" y="103918"/>
                    <a:pt x="13835" y="94440"/>
                  </a:cubicBezTo>
                  <a:cubicBezTo>
                    <a:pt x="12466" y="83427"/>
                    <a:pt x="12168" y="72414"/>
                    <a:pt x="13395" y="61365"/>
                  </a:cubicBezTo>
                  <a:cubicBezTo>
                    <a:pt x="13978" y="56090"/>
                    <a:pt x="14931" y="50792"/>
                    <a:pt x="16979" y="45732"/>
                  </a:cubicBezTo>
                  <a:cubicBezTo>
                    <a:pt x="18979" y="40803"/>
                    <a:pt x="23765" y="36981"/>
                    <a:pt x="25706" y="32206"/>
                  </a:cubicBezTo>
                  <a:cubicBezTo>
                    <a:pt x="27885" y="26837"/>
                    <a:pt x="24444" y="21241"/>
                    <a:pt x="21372" y="16538"/>
                  </a:cubicBezTo>
                  <a:cubicBezTo>
                    <a:pt x="17705" y="10954"/>
                    <a:pt x="13680" y="5870"/>
                    <a:pt x="11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084632" y="-162672"/>
              <a:ext cx="1164601" cy="5431178"/>
            </a:xfrm>
            <a:custGeom>
              <a:avLst/>
              <a:gdLst/>
              <a:ahLst/>
              <a:cxnLst/>
              <a:rect l="l" t="t" r="r" b="b"/>
              <a:pathLst>
                <a:path w="32660" h="160496" extrusionOk="0">
                  <a:moveTo>
                    <a:pt x="12335" y="0"/>
                  </a:moveTo>
                  <a:cubicBezTo>
                    <a:pt x="14550" y="5917"/>
                    <a:pt x="18765" y="11037"/>
                    <a:pt x="22456" y="16693"/>
                  </a:cubicBezTo>
                  <a:cubicBezTo>
                    <a:pt x="25515" y="21395"/>
                    <a:pt x="28861" y="27063"/>
                    <a:pt x="26063" y="32337"/>
                  </a:cubicBezTo>
                  <a:cubicBezTo>
                    <a:pt x="23539" y="37124"/>
                    <a:pt x="18241" y="40326"/>
                    <a:pt x="16050" y="45470"/>
                  </a:cubicBezTo>
                  <a:cubicBezTo>
                    <a:pt x="13895" y="50530"/>
                    <a:pt x="13145" y="55900"/>
                    <a:pt x="12573" y="61186"/>
                  </a:cubicBezTo>
                  <a:cubicBezTo>
                    <a:pt x="11347" y="72390"/>
                    <a:pt x="9918" y="83177"/>
                    <a:pt x="11978" y="94381"/>
                  </a:cubicBezTo>
                  <a:cubicBezTo>
                    <a:pt x="13835" y="104501"/>
                    <a:pt x="17336" y="115514"/>
                    <a:pt x="14752" y="125742"/>
                  </a:cubicBezTo>
                  <a:cubicBezTo>
                    <a:pt x="12466" y="134790"/>
                    <a:pt x="0" y="142982"/>
                    <a:pt x="1453" y="152471"/>
                  </a:cubicBezTo>
                  <a:cubicBezTo>
                    <a:pt x="1989" y="155983"/>
                    <a:pt x="4656" y="158222"/>
                    <a:pt x="7477" y="160496"/>
                  </a:cubicBezTo>
                  <a:lnTo>
                    <a:pt x="15157" y="160496"/>
                  </a:lnTo>
                  <a:cubicBezTo>
                    <a:pt x="12466" y="157531"/>
                    <a:pt x="9621" y="154864"/>
                    <a:pt x="9073" y="150923"/>
                  </a:cubicBezTo>
                  <a:cubicBezTo>
                    <a:pt x="7763" y="141434"/>
                    <a:pt x="17598" y="132790"/>
                    <a:pt x="20455" y="123908"/>
                  </a:cubicBezTo>
                  <a:cubicBezTo>
                    <a:pt x="23872" y="113252"/>
                    <a:pt x="19967" y="103465"/>
                    <a:pt x="16633" y="93154"/>
                  </a:cubicBezTo>
                  <a:cubicBezTo>
                    <a:pt x="13073" y="82141"/>
                    <a:pt x="17074" y="72640"/>
                    <a:pt x="18276" y="61603"/>
                  </a:cubicBezTo>
                  <a:cubicBezTo>
                    <a:pt x="18848" y="56388"/>
                    <a:pt x="19229" y="51102"/>
                    <a:pt x="20729" y="45970"/>
                  </a:cubicBezTo>
                  <a:cubicBezTo>
                    <a:pt x="22229" y="40850"/>
                    <a:pt x="26385" y="37136"/>
                    <a:pt x="28373" y="32313"/>
                  </a:cubicBezTo>
                  <a:cubicBezTo>
                    <a:pt x="32659" y="21860"/>
                    <a:pt x="21563" y="10549"/>
                    <a:pt x="1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585092" y="-162672"/>
              <a:ext cx="963346" cy="5431178"/>
            </a:xfrm>
            <a:custGeom>
              <a:avLst/>
              <a:gdLst/>
              <a:ahLst/>
              <a:cxnLst/>
              <a:rect l="l" t="t" r="r" b="b"/>
              <a:pathLst>
                <a:path w="27016" h="160496" extrusionOk="0">
                  <a:moveTo>
                    <a:pt x="7882" y="0"/>
                  </a:moveTo>
                  <a:cubicBezTo>
                    <a:pt x="10430" y="13323"/>
                    <a:pt x="18693" y="25575"/>
                    <a:pt x="20967" y="38981"/>
                  </a:cubicBezTo>
                  <a:cubicBezTo>
                    <a:pt x="22634" y="48875"/>
                    <a:pt x="16645" y="56078"/>
                    <a:pt x="11514" y="64651"/>
                  </a:cubicBezTo>
                  <a:cubicBezTo>
                    <a:pt x="0" y="83867"/>
                    <a:pt x="19277" y="99072"/>
                    <a:pt x="18586" y="118193"/>
                  </a:cubicBezTo>
                  <a:cubicBezTo>
                    <a:pt x="18193" y="128849"/>
                    <a:pt x="11942" y="138862"/>
                    <a:pt x="8930" y="149125"/>
                  </a:cubicBezTo>
                  <a:cubicBezTo>
                    <a:pt x="7751" y="153150"/>
                    <a:pt x="7430" y="156876"/>
                    <a:pt x="7811" y="160496"/>
                  </a:cubicBezTo>
                  <a:lnTo>
                    <a:pt x="13395" y="160496"/>
                  </a:lnTo>
                  <a:cubicBezTo>
                    <a:pt x="12883" y="156853"/>
                    <a:pt x="13252" y="153007"/>
                    <a:pt x="14693" y="148685"/>
                  </a:cubicBezTo>
                  <a:cubicBezTo>
                    <a:pt x="18312" y="137767"/>
                    <a:pt x="25468" y="127170"/>
                    <a:pt x="26254" y="115764"/>
                  </a:cubicBezTo>
                  <a:cubicBezTo>
                    <a:pt x="26825" y="107561"/>
                    <a:pt x="23396" y="99881"/>
                    <a:pt x="20884" y="92023"/>
                  </a:cubicBezTo>
                  <a:cubicBezTo>
                    <a:pt x="17788" y="82355"/>
                    <a:pt x="17931" y="73128"/>
                    <a:pt x="20586" y="63413"/>
                  </a:cubicBezTo>
                  <a:cubicBezTo>
                    <a:pt x="23182" y="53923"/>
                    <a:pt x="27016" y="44529"/>
                    <a:pt x="25373" y="34707"/>
                  </a:cubicBezTo>
                  <a:cubicBezTo>
                    <a:pt x="23372" y="22705"/>
                    <a:pt x="15633" y="11894"/>
                    <a:pt x="1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576253" y="-162672"/>
              <a:ext cx="778671" cy="5431178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604533" y="-162672"/>
              <a:ext cx="589753" cy="5431178"/>
            </a:xfrm>
            <a:custGeom>
              <a:avLst/>
              <a:gdLst/>
              <a:ahLst/>
              <a:cxnLst/>
              <a:rect l="l" t="t" r="r" b="b"/>
              <a:pathLst>
                <a:path w="16539" h="160496" extrusionOk="0">
                  <a:moveTo>
                    <a:pt x="6335" y="0"/>
                  </a:moveTo>
                  <a:cubicBezTo>
                    <a:pt x="7835" y="10132"/>
                    <a:pt x="5049" y="19574"/>
                    <a:pt x="2775" y="29789"/>
                  </a:cubicBezTo>
                  <a:cubicBezTo>
                    <a:pt x="334" y="40779"/>
                    <a:pt x="4037" y="50494"/>
                    <a:pt x="5311" y="61365"/>
                  </a:cubicBezTo>
                  <a:cubicBezTo>
                    <a:pt x="5668" y="64401"/>
                    <a:pt x="5775" y="67473"/>
                    <a:pt x="5144" y="70485"/>
                  </a:cubicBezTo>
                  <a:cubicBezTo>
                    <a:pt x="4525" y="73509"/>
                    <a:pt x="2430" y="75759"/>
                    <a:pt x="1429" y="78581"/>
                  </a:cubicBezTo>
                  <a:cubicBezTo>
                    <a:pt x="1" y="82617"/>
                    <a:pt x="1013" y="85511"/>
                    <a:pt x="3323" y="89237"/>
                  </a:cubicBezTo>
                  <a:cubicBezTo>
                    <a:pt x="9371" y="99024"/>
                    <a:pt x="14252" y="105239"/>
                    <a:pt x="9740" y="116348"/>
                  </a:cubicBezTo>
                  <a:cubicBezTo>
                    <a:pt x="4085" y="130278"/>
                    <a:pt x="2751" y="145661"/>
                    <a:pt x="4085" y="160496"/>
                  </a:cubicBezTo>
                  <a:lnTo>
                    <a:pt x="6740" y="160496"/>
                  </a:lnTo>
                  <a:cubicBezTo>
                    <a:pt x="6109" y="145923"/>
                    <a:pt x="8490" y="131338"/>
                    <a:pt x="13169" y="117086"/>
                  </a:cubicBezTo>
                  <a:cubicBezTo>
                    <a:pt x="16538" y="106811"/>
                    <a:pt x="12836" y="99691"/>
                    <a:pt x="8942" y="89999"/>
                  </a:cubicBezTo>
                  <a:cubicBezTo>
                    <a:pt x="7323" y="85987"/>
                    <a:pt x="6799" y="82629"/>
                    <a:pt x="7799" y="78486"/>
                  </a:cubicBezTo>
                  <a:cubicBezTo>
                    <a:pt x="9347" y="72092"/>
                    <a:pt x="10300" y="67163"/>
                    <a:pt x="8799" y="60579"/>
                  </a:cubicBezTo>
                  <a:cubicBezTo>
                    <a:pt x="6287" y="49566"/>
                    <a:pt x="1537" y="39433"/>
                    <a:pt x="5585" y="28277"/>
                  </a:cubicBezTo>
                  <a:cubicBezTo>
                    <a:pt x="9192" y="18336"/>
                    <a:pt x="13526" y="9894"/>
                    <a:pt x="1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682660" y="-162672"/>
              <a:ext cx="797784" cy="5431178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174457" y="-162672"/>
              <a:ext cx="819856" cy="5431178"/>
            </a:xfrm>
            <a:custGeom>
              <a:avLst/>
              <a:gdLst/>
              <a:ahLst/>
              <a:cxnLst/>
              <a:rect l="l" t="t" r="r" b="b"/>
              <a:pathLst>
                <a:path w="22992" h="160496" extrusionOk="0">
                  <a:moveTo>
                    <a:pt x="8359" y="0"/>
                  </a:moveTo>
                  <a:cubicBezTo>
                    <a:pt x="8764" y="10716"/>
                    <a:pt x="8371" y="21407"/>
                    <a:pt x="8097" y="32135"/>
                  </a:cubicBezTo>
                  <a:cubicBezTo>
                    <a:pt x="7835" y="42517"/>
                    <a:pt x="11502" y="52828"/>
                    <a:pt x="10657" y="63151"/>
                  </a:cubicBezTo>
                  <a:cubicBezTo>
                    <a:pt x="10407" y="66103"/>
                    <a:pt x="9680" y="69032"/>
                    <a:pt x="8168" y="71771"/>
                  </a:cubicBezTo>
                  <a:cubicBezTo>
                    <a:pt x="6680" y="74450"/>
                    <a:pt x="3049" y="76700"/>
                    <a:pt x="1846" y="79319"/>
                  </a:cubicBezTo>
                  <a:cubicBezTo>
                    <a:pt x="1" y="83320"/>
                    <a:pt x="2644" y="85641"/>
                    <a:pt x="5906" y="88642"/>
                  </a:cubicBezTo>
                  <a:cubicBezTo>
                    <a:pt x="9847" y="92261"/>
                    <a:pt x="14491" y="95333"/>
                    <a:pt x="16753" y="99881"/>
                  </a:cubicBezTo>
                  <a:cubicBezTo>
                    <a:pt x="19753" y="105930"/>
                    <a:pt x="16884" y="111026"/>
                    <a:pt x="13717" y="116574"/>
                  </a:cubicBezTo>
                  <a:cubicBezTo>
                    <a:pt x="8561" y="125611"/>
                    <a:pt x="9085" y="135255"/>
                    <a:pt x="9669" y="144899"/>
                  </a:cubicBezTo>
                  <a:cubicBezTo>
                    <a:pt x="9978" y="150114"/>
                    <a:pt x="10157" y="155317"/>
                    <a:pt x="10526" y="160496"/>
                  </a:cubicBezTo>
                  <a:lnTo>
                    <a:pt x="13967" y="160496"/>
                  </a:lnTo>
                  <a:cubicBezTo>
                    <a:pt x="12181" y="145911"/>
                    <a:pt x="12038" y="130171"/>
                    <a:pt x="18289" y="117050"/>
                  </a:cubicBezTo>
                  <a:cubicBezTo>
                    <a:pt x="20872" y="111621"/>
                    <a:pt x="22992" y="106787"/>
                    <a:pt x="20587" y="101024"/>
                  </a:cubicBezTo>
                  <a:cubicBezTo>
                    <a:pt x="18741" y="96607"/>
                    <a:pt x="14824" y="93226"/>
                    <a:pt x="11621" y="89416"/>
                  </a:cubicBezTo>
                  <a:cubicBezTo>
                    <a:pt x="8835" y="86118"/>
                    <a:pt x="6668" y="83344"/>
                    <a:pt x="8133" y="79331"/>
                  </a:cubicBezTo>
                  <a:cubicBezTo>
                    <a:pt x="9097" y="76652"/>
                    <a:pt x="12038" y="74342"/>
                    <a:pt x="13121" y="71580"/>
                  </a:cubicBezTo>
                  <a:cubicBezTo>
                    <a:pt x="14264" y="68699"/>
                    <a:pt x="14610" y="65687"/>
                    <a:pt x="14574" y="62698"/>
                  </a:cubicBezTo>
                  <a:cubicBezTo>
                    <a:pt x="14467" y="52018"/>
                    <a:pt x="10954" y="42017"/>
                    <a:pt x="12276" y="31254"/>
                  </a:cubicBezTo>
                  <a:cubicBezTo>
                    <a:pt x="13574" y="20705"/>
                    <a:pt x="15288" y="10489"/>
                    <a:pt x="14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7890011" y="-162672"/>
              <a:ext cx="848740" cy="5431178"/>
            </a:xfrm>
            <a:custGeom>
              <a:avLst/>
              <a:gdLst/>
              <a:ahLst/>
              <a:cxnLst/>
              <a:rect l="l" t="t" r="r" b="b"/>
              <a:pathLst>
                <a:path w="23802" h="160496" extrusionOk="0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875821" y="-162672"/>
              <a:ext cx="925990" cy="5431185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4181075" y="1453875"/>
            <a:ext cx="39378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5229600" y="3150680"/>
            <a:ext cx="2889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8341500" y="1309125"/>
            <a:ext cx="82500" cy="2454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4"/>
          <p:cNvGrpSpPr/>
          <p:nvPr/>
        </p:nvGrpSpPr>
        <p:grpSpPr>
          <a:xfrm>
            <a:off x="-461340" y="-162672"/>
            <a:ext cx="3108230" cy="5431178"/>
            <a:chOff x="-461340" y="-162672"/>
            <a:chExt cx="3108230" cy="5431178"/>
          </a:xfrm>
        </p:grpSpPr>
        <p:sp>
          <p:nvSpPr>
            <p:cNvPr id="168" name="Google Shape;168;p14"/>
            <p:cNvSpPr/>
            <p:nvPr/>
          </p:nvSpPr>
          <p:spPr>
            <a:xfrm>
              <a:off x="2212108" y="-162672"/>
              <a:ext cx="434782" cy="5431178"/>
            </a:xfrm>
            <a:custGeom>
              <a:avLst/>
              <a:gdLst/>
              <a:ahLst/>
              <a:cxnLst/>
              <a:rect l="l" t="t" r="r" b="b"/>
              <a:pathLst>
                <a:path w="12193" h="160496" extrusionOk="0">
                  <a:moveTo>
                    <a:pt x="1417" y="0"/>
                  </a:moveTo>
                  <a:cubicBezTo>
                    <a:pt x="1274" y="10775"/>
                    <a:pt x="12" y="21515"/>
                    <a:pt x="0" y="32290"/>
                  </a:cubicBezTo>
                  <a:cubicBezTo>
                    <a:pt x="0" y="42303"/>
                    <a:pt x="941" y="51983"/>
                    <a:pt x="2131" y="61936"/>
                  </a:cubicBezTo>
                  <a:cubicBezTo>
                    <a:pt x="2179" y="62401"/>
                    <a:pt x="2227" y="62865"/>
                    <a:pt x="2274" y="63341"/>
                  </a:cubicBezTo>
                  <a:lnTo>
                    <a:pt x="2274" y="91059"/>
                  </a:lnTo>
                  <a:cubicBezTo>
                    <a:pt x="1703" y="100000"/>
                    <a:pt x="917" y="108942"/>
                    <a:pt x="941" y="117907"/>
                  </a:cubicBezTo>
                  <a:cubicBezTo>
                    <a:pt x="965" y="127849"/>
                    <a:pt x="1762" y="137731"/>
                    <a:pt x="2274" y="147613"/>
                  </a:cubicBezTo>
                  <a:lnTo>
                    <a:pt x="2274" y="160496"/>
                  </a:lnTo>
                  <a:lnTo>
                    <a:pt x="5941" y="160496"/>
                  </a:lnTo>
                  <a:cubicBezTo>
                    <a:pt x="5787" y="156769"/>
                    <a:pt x="5894" y="153031"/>
                    <a:pt x="6275" y="149328"/>
                  </a:cubicBezTo>
                  <a:cubicBezTo>
                    <a:pt x="7322" y="139458"/>
                    <a:pt x="9561" y="129659"/>
                    <a:pt x="9692" y="119741"/>
                  </a:cubicBezTo>
                  <a:cubicBezTo>
                    <a:pt x="9930" y="100643"/>
                    <a:pt x="679" y="82617"/>
                    <a:pt x="6382" y="63496"/>
                  </a:cubicBezTo>
                  <a:cubicBezTo>
                    <a:pt x="9132" y="54257"/>
                    <a:pt x="12192" y="45720"/>
                    <a:pt x="11525" y="36112"/>
                  </a:cubicBezTo>
                  <a:cubicBezTo>
                    <a:pt x="10680" y="23979"/>
                    <a:pt x="7025" y="12109"/>
                    <a:pt x="5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042871" y="-162672"/>
              <a:ext cx="1214273" cy="54311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647423" y="-162672"/>
              <a:ext cx="726039" cy="5431178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461340" y="-162672"/>
              <a:ext cx="797784" cy="5431178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36408" y="-162672"/>
              <a:ext cx="1344177" cy="5431178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-268179" y="-162672"/>
              <a:ext cx="926011" cy="5431178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629341" y="-162672"/>
              <a:ext cx="1433358" cy="5431178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1565" y="-162672"/>
              <a:ext cx="1048284" cy="5431178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5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5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5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15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88" name="Google Shape;188;p15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93" name="Google Shape;193;p15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6"/>
          <p:cNvGrpSpPr/>
          <p:nvPr/>
        </p:nvGrpSpPr>
        <p:grpSpPr>
          <a:xfrm flipH="1">
            <a:off x="-12" y="5"/>
            <a:ext cx="3611622" cy="4300445"/>
            <a:chOff x="5532213" y="-2195"/>
            <a:chExt cx="3611622" cy="4300445"/>
          </a:xfrm>
        </p:grpSpPr>
        <p:sp>
          <p:nvSpPr>
            <p:cNvPr id="197" name="Google Shape;197;p16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4016912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0" name="Google Shape;210;p16"/>
          <p:cNvSpPr/>
          <p:nvPr/>
        </p:nvSpPr>
        <p:spPr>
          <a:xfrm rot="-5400000">
            <a:off x="6661995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subTitle" idx="1"/>
          </p:nvPr>
        </p:nvSpPr>
        <p:spPr>
          <a:xfrm>
            <a:off x="4858112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title" idx="2" hasCustomPrompt="1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8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subTitle" idx="1"/>
          </p:nvPr>
        </p:nvSpPr>
        <p:spPr>
          <a:xfrm>
            <a:off x="519716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7"/>
          <p:cNvGrpSpPr/>
          <p:nvPr/>
        </p:nvGrpSpPr>
        <p:grpSpPr>
          <a:xfrm rot="10800000" flipH="1">
            <a:off x="7827256" y="2625967"/>
            <a:ext cx="1390748" cy="2523532"/>
            <a:chOff x="6373700" y="846675"/>
            <a:chExt cx="1059375" cy="1937750"/>
          </a:xfrm>
        </p:grpSpPr>
        <p:sp>
          <p:nvSpPr>
            <p:cNvPr id="217" name="Google Shape;217;p17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6373700" y="846675"/>
              <a:ext cx="1059375" cy="1937750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subTitle" idx="1"/>
          </p:nvPr>
        </p:nvSpPr>
        <p:spPr>
          <a:xfrm>
            <a:off x="1023100" y="2316296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title"/>
          </p:nvPr>
        </p:nvSpPr>
        <p:spPr>
          <a:xfrm>
            <a:off x="1024800" y="1959789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2"/>
          </p:nvPr>
        </p:nvSpPr>
        <p:spPr>
          <a:xfrm>
            <a:off x="3585154" y="2316296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 idx="3"/>
          </p:nvPr>
        </p:nvSpPr>
        <p:spPr>
          <a:xfrm>
            <a:off x="3586861" y="1959789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4"/>
          </p:nvPr>
        </p:nvSpPr>
        <p:spPr>
          <a:xfrm>
            <a:off x="6147206" y="2316296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title" idx="5"/>
          </p:nvPr>
        </p:nvSpPr>
        <p:spPr>
          <a:xfrm>
            <a:off x="6148922" y="1959789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subTitle" idx="6"/>
          </p:nvPr>
        </p:nvSpPr>
        <p:spPr>
          <a:xfrm>
            <a:off x="1023100" y="4137600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title" idx="7"/>
          </p:nvPr>
        </p:nvSpPr>
        <p:spPr>
          <a:xfrm>
            <a:off x="1024800" y="3781099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8"/>
          </p:nvPr>
        </p:nvSpPr>
        <p:spPr>
          <a:xfrm>
            <a:off x="3585163" y="4137600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title" idx="9"/>
          </p:nvPr>
        </p:nvSpPr>
        <p:spPr>
          <a:xfrm>
            <a:off x="3586861" y="3781099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13"/>
          </p:nvPr>
        </p:nvSpPr>
        <p:spPr>
          <a:xfrm>
            <a:off x="6148923" y="4137600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9"/>
          <p:cNvSpPr txBox="1">
            <a:spLocks noGrp="1"/>
          </p:cNvSpPr>
          <p:nvPr>
            <p:ph type="title" idx="14"/>
          </p:nvPr>
        </p:nvSpPr>
        <p:spPr>
          <a:xfrm>
            <a:off x="6148922" y="3781099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4" name="Google Shape;254;p19"/>
          <p:cNvSpPr txBox="1">
            <a:spLocks noGrp="1"/>
          </p:cNvSpPr>
          <p:nvPr>
            <p:ph type="title" idx="15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9"/>
          <p:cNvSpPr/>
          <p:nvPr/>
        </p:nvSpPr>
        <p:spPr>
          <a:xfrm rot="10800000">
            <a:off x="-17110" y="-2220"/>
            <a:ext cx="707520" cy="1173007"/>
          </a:xfrm>
          <a:custGeom>
            <a:avLst/>
            <a:gdLst/>
            <a:ahLst/>
            <a:cxnLst/>
            <a:rect l="l" t="t" r="r" b="b"/>
            <a:pathLst>
              <a:path w="22110" h="36625" extrusionOk="0">
                <a:moveTo>
                  <a:pt x="22110" y="0"/>
                </a:moveTo>
                <a:cubicBezTo>
                  <a:pt x="21753" y="882"/>
                  <a:pt x="21265" y="1691"/>
                  <a:pt x="20681" y="2441"/>
                </a:cubicBezTo>
                <a:cubicBezTo>
                  <a:pt x="16562" y="7454"/>
                  <a:pt x="4001" y="8347"/>
                  <a:pt x="2000" y="14943"/>
                </a:cubicBezTo>
                <a:cubicBezTo>
                  <a:pt x="0" y="21551"/>
                  <a:pt x="9930" y="29266"/>
                  <a:pt x="10561" y="35731"/>
                </a:cubicBezTo>
                <a:cubicBezTo>
                  <a:pt x="10597" y="36029"/>
                  <a:pt x="10609" y="36326"/>
                  <a:pt x="10597" y="36624"/>
                </a:cubicBezTo>
                <a:lnTo>
                  <a:pt x="13847" y="36624"/>
                </a:lnTo>
                <a:cubicBezTo>
                  <a:pt x="14180" y="35600"/>
                  <a:pt x="14347" y="34529"/>
                  <a:pt x="14347" y="33445"/>
                </a:cubicBezTo>
                <a:cubicBezTo>
                  <a:pt x="14216" y="27373"/>
                  <a:pt x="5477" y="19479"/>
                  <a:pt x="7799" y="13443"/>
                </a:cubicBezTo>
                <a:cubicBezTo>
                  <a:pt x="9585" y="8835"/>
                  <a:pt x="16907" y="7763"/>
                  <a:pt x="22110" y="5549"/>
                </a:cubicBezTo>
                <a:lnTo>
                  <a:pt x="2211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 rot="10800000">
            <a:off x="-17110" y="-2220"/>
            <a:ext cx="352448" cy="927805"/>
          </a:xfrm>
          <a:custGeom>
            <a:avLst/>
            <a:gdLst/>
            <a:ahLst/>
            <a:cxnLst/>
            <a:rect l="l" t="t" r="r" b="b"/>
            <a:pathLst>
              <a:path w="11014" h="28969" extrusionOk="0">
                <a:moveTo>
                  <a:pt x="11014" y="0"/>
                </a:moveTo>
                <a:cubicBezTo>
                  <a:pt x="7359" y="965"/>
                  <a:pt x="3882" y="2108"/>
                  <a:pt x="2572" y="4882"/>
                </a:cubicBezTo>
                <a:cubicBezTo>
                  <a:pt x="1" y="10335"/>
                  <a:pt x="7573" y="18264"/>
                  <a:pt x="7287" y="23932"/>
                </a:cubicBezTo>
                <a:cubicBezTo>
                  <a:pt x="7204" y="25539"/>
                  <a:pt x="6513" y="27230"/>
                  <a:pt x="5620" y="28968"/>
                </a:cubicBezTo>
                <a:lnTo>
                  <a:pt x="8359" y="28968"/>
                </a:lnTo>
                <a:cubicBezTo>
                  <a:pt x="9430" y="27408"/>
                  <a:pt x="10431" y="25861"/>
                  <a:pt x="11014" y="24337"/>
                </a:cubicBezTo>
                <a:lnTo>
                  <a:pt x="11014" y="18538"/>
                </a:lnTo>
                <a:cubicBezTo>
                  <a:pt x="9657" y="13823"/>
                  <a:pt x="6335" y="8311"/>
                  <a:pt x="8454" y="4572"/>
                </a:cubicBezTo>
                <a:cubicBezTo>
                  <a:pt x="9038" y="3560"/>
                  <a:pt x="9931" y="2822"/>
                  <a:pt x="11014" y="2262"/>
                </a:cubicBezTo>
                <a:lnTo>
                  <a:pt x="11014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19"/>
          <p:cNvGrpSpPr/>
          <p:nvPr/>
        </p:nvGrpSpPr>
        <p:grpSpPr>
          <a:xfrm rot="10800000" flipH="1">
            <a:off x="8310236" y="3785763"/>
            <a:ext cx="840553" cy="1363736"/>
            <a:chOff x="6741600" y="846675"/>
            <a:chExt cx="640275" cy="1047175"/>
          </a:xfrm>
        </p:grpSpPr>
        <p:sp>
          <p:nvSpPr>
            <p:cNvPr id="258" name="Google Shape;258;p19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>
            <a:spLocks noGrp="1"/>
          </p:cNvSpPr>
          <p:nvPr>
            <p:ph type="subTitle" idx="1"/>
          </p:nvPr>
        </p:nvSpPr>
        <p:spPr>
          <a:xfrm>
            <a:off x="1732619" y="2312289"/>
            <a:ext cx="1973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/>
          </p:nvPr>
        </p:nvSpPr>
        <p:spPr>
          <a:xfrm>
            <a:off x="1732619" y="195580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subTitle" idx="2"/>
          </p:nvPr>
        </p:nvSpPr>
        <p:spPr>
          <a:xfrm>
            <a:off x="5199698" y="2312289"/>
            <a:ext cx="1973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0"/>
          <p:cNvSpPr txBox="1">
            <a:spLocks noGrp="1"/>
          </p:cNvSpPr>
          <p:nvPr>
            <p:ph type="title" idx="3"/>
          </p:nvPr>
        </p:nvSpPr>
        <p:spPr>
          <a:xfrm>
            <a:off x="5199698" y="195580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4"/>
          </p:nvPr>
        </p:nvSpPr>
        <p:spPr>
          <a:xfrm>
            <a:off x="1732619" y="3751839"/>
            <a:ext cx="1973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5"/>
          </p:nvPr>
        </p:nvSpPr>
        <p:spPr>
          <a:xfrm>
            <a:off x="1732619" y="339535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6"/>
          </p:nvPr>
        </p:nvSpPr>
        <p:spPr>
          <a:xfrm>
            <a:off x="5199698" y="3751839"/>
            <a:ext cx="1973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title" idx="7"/>
          </p:nvPr>
        </p:nvSpPr>
        <p:spPr>
          <a:xfrm>
            <a:off x="5199698" y="339535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8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title" idx="9" hasCustomPrompt="1"/>
          </p:nvPr>
        </p:nvSpPr>
        <p:spPr>
          <a:xfrm>
            <a:off x="1219432" y="2107446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20"/>
          <p:cNvSpPr txBox="1">
            <a:spLocks noGrp="1"/>
          </p:cNvSpPr>
          <p:nvPr>
            <p:ph type="title" idx="13" hasCustomPrompt="1"/>
          </p:nvPr>
        </p:nvSpPr>
        <p:spPr>
          <a:xfrm>
            <a:off x="4688607" y="2107446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20"/>
          <p:cNvSpPr txBox="1">
            <a:spLocks noGrp="1"/>
          </p:cNvSpPr>
          <p:nvPr>
            <p:ph type="title" idx="14" hasCustomPrompt="1"/>
          </p:nvPr>
        </p:nvSpPr>
        <p:spPr>
          <a:xfrm>
            <a:off x="1219432" y="3546996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0"/>
          <p:cNvSpPr txBox="1">
            <a:spLocks noGrp="1"/>
          </p:cNvSpPr>
          <p:nvPr>
            <p:ph type="title" idx="15" hasCustomPrompt="1"/>
          </p:nvPr>
        </p:nvSpPr>
        <p:spPr>
          <a:xfrm>
            <a:off x="4688607" y="3546996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4" name="Google Shape;274;p20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275" name="Google Shape;275;p20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CUSTOM_6_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>
            <a:spLocks noGrp="1"/>
          </p:cNvSpPr>
          <p:nvPr>
            <p:ph type="title" hasCustomPrompt="1"/>
          </p:nvPr>
        </p:nvSpPr>
        <p:spPr>
          <a:xfrm>
            <a:off x="4722600" y="2953525"/>
            <a:ext cx="37032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21"/>
          <p:cNvSpPr txBox="1">
            <a:spLocks noGrp="1"/>
          </p:cNvSpPr>
          <p:nvPr>
            <p:ph type="title" idx="2" hasCustomPrompt="1"/>
          </p:nvPr>
        </p:nvSpPr>
        <p:spPr>
          <a:xfrm>
            <a:off x="1964400" y="1038664"/>
            <a:ext cx="52152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21"/>
          <p:cNvSpPr txBox="1">
            <a:spLocks noGrp="1"/>
          </p:cNvSpPr>
          <p:nvPr>
            <p:ph type="subTitle" idx="1"/>
          </p:nvPr>
        </p:nvSpPr>
        <p:spPr>
          <a:xfrm>
            <a:off x="4722600" y="3671525"/>
            <a:ext cx="37032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82" name="Google Shape;282;p21"/>
          <p:cNvSpPr txBox="1">
            <a:spLocks noGrp="1"/>
          </p:cNvSpPr>
          <p:nvPr>
            <p:ph type="subTitle" idx="3"/>
          </p:nvPr>
        </p:nvSpPr>
        <p:spPr>
          <a:xfrm>
            <a:off x="1964400" y="1832875"/>
            <a:ext cx="52152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953525"/>
            <a:ext cx="36996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4" name="Google Shape;284;p21"/>
          <p:cNvSpPr txBox="1">
            <a:spLocks noGrp="1"/>
          </p:cNvSpPr>
          <p:nvPr>
            <p:ph type="subTitle" idx="5"/>
          </p:nvPr>
        </p:nvSpPr>
        <p:spPr>
          <a:xfrm>
            <a:off x="720000" y="3671525"/>
            <a:ext cx="36996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285" name="Google Shape;285;p21"/>
          <p:cNvGrpSpPr/>
          <p:nvPr/>
        </p:nvGrpSpPr>
        <p:grpSpPr>
          <a:xfrm rot="-9122183">
            <a:off x="-4202291" y="-1709727"/>
            <a:ext cx="5437509" cy="4025466"/>
            <a:chOff x="12463924" y="-129923"/>
            <a:chExt cx="4010233" cy="2968834"/>
          </a:xfrm>
        </p:grpSpPr>
        <p:sp>
          <p:nvSpPr>
            <p:cNvPr id="286" name="Google Shape;286;p21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295" name="Google Shape;295;p2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>
            <a:spLocks noGrp="1"/>
          </p:cNvSpPr>
          <p:nvPr>
            <p:ph type="title"/>
          </p:nvPr>
        </p:nvSpPr>
        <p:spPr>
          <a:xfrm>
            <a:off x="1024800" y="2103125"/>
            <a:ext cx="26583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grpSp>
        <p:nvGrpSpPr>
          <p:cNvPr id="319" name="Google Shape;319;p23"/>
          <p:cNvGrpSpPr/>
          <p:nvPr/>
        </p:nvGrpSpPr>
        <p:grpSpPr>
          <a:xfrm rot="-9786680">
            <a:off x="-1925581" y="-1294659"/>
            <a:ext cx="3418872" cy="2698989"/>
            <a:chOff x="13355317" y="208858"/>
            <a:chExt cx="2521520" cy="1990584"/>
          </a:xfrm>
        </p:grpSpPr>
        <p:sp>
          <p:nvSpPr>
            <p:cNvPr id="320" name="Google Shape;320;p2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3"/>
          <p:cNvGrpSpPr/>
          <p:nvPr/>
        </p:nvGrpSpPr>
        <p:grpSpPr>
          <a:xfrm rot="-4902921">
            <a:off x="1362934" y="2736567"/>
            <a:ext cx="921233" cy="4310402"/>
            <a:chOff x="-5014160" y="12"/>
            <a:chExt cx="620867" cy="2904978"/>
          </a:xfrm>
        </p:grpSpPr>
        <p:sp>
          <p:nvSpPr>
            <p:cNvPr id="326" name="Google Shape;326;p23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-5014160" y="12"/>
              <a:ext cx="620867" cy="2904978"/>
            </a:xfrm>
            <a:custGeom>
              <a:avLst/>
              <a:gdLst/>
              <a:ahLst/>
              <a:cxnLst/>
              <a:rect l="l" t="t" r="r" b="b"/>
              <a:pathLst>
                <a:path w="32553" h="160496" extrusionOk="0">
                  <a:moveTo>
                    <a:pt x="12228" y="0"/>
                  </a:moveTo>
                  <a:cubicBezTo>
                    <a:pt x="14633" y="13680"/>
                    <a:pt x="21575" y="26634"/>
                    <a:pt x="23777" y="40350"/>
                  </a:cubicBezTo>
                  <a:cubicBezTo>
                    <a:pt x="25396" y="50363"/>
                    <a:pt x="19134" y="56674"/>
                    <a:pt x="13216" y="64948"/>
                  </a:cubicBezTo>
                  <a:cubicBezTo>
                    <a:pt x="0" y="83463"/>
                    <a:pt x="20503" y="100774"/>
                    <a:pt x="20027" y="119741"/>
                  </a:cubicBezTo>
                  <a:cubicBezTo>
                    <a:pt x="19777" y="129778"/>
                    <a:pt x="15145" y="139505"/>
                    <a:pt x="12990" y="149328"/>
                  </a:cubicBezTo>
                  <a:cubicBezTo>
                    <a:pt x="12181" y="152983"/>
                    <a:pt x="11847" y="156745"/>
                    <a:pt x="11990" y="160496"/>
                  </a:cubicBezTo>
                  <a:lnTo>
                    <a:pt x="17003" y="160496"/>
                  </a:lnTo>
                  <a:cubicBezTo>
                    <a:pt x="16753" y="156734"/>
                    <a:pt x="17122" y="152971"/>
                    <a:pt x="18086" y="149328"/>
                  </a:cubicBezTo>
                  <a:cubicBezTo>
                    <a:pt x="20694" y="139398"/>
                    <a:pt x="26397" y="129766"/>
                    <a:pt x="26647" y="119515"/>
                  </a:cubicBezTo>
                  <a:cubicBezTo>
                    <a:pt x="27123" y="100786"/>
                    <a:pt x="3453" y="83296"/>
                    <a:pt x="18777" y="65282"/>
                  </a:cubicBezTo>
                  <a:cubicBezTo>
                    <a:pt x="25575" y="57269"/>
                    <a:pt x="32552" y="51625"/>
                    <a:pt x="30802" y="41315"/>
                  </a:cubicBezTo>
                  <a:cubicBezTo>
                    <a:pt x="28409" y="27158"/>
                    <a:pt x="19824" y="14109"/>
                    <a:pt x="1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TITLE_ONLY_1_1_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055981"/>
            <a:ext cx="17721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24"/>
          <p:cNvSpPr txBox="1">
            <a:spLocks noGrp="1"/>
          </p:cNvSpPr>
          <p:nvPr>
            <p:ph type="subTitle" idx="1"/>
          </p:nvPr>
        </p:nvSpPr>
        <p:spPr>
          <a:xfrm>
            <a:off x="4572000" y="1697781"/>
            <a:ext cx="17721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4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2829106"/>
            <a:ext cx="17721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24"/>
          <p:cNvSpPr txBox="1">
            <a:spLocks noGrp="1"/>
          </p:cNvSpPr>
          <p:nvPr>
            <p:ph type="subTitle" idx="4"/>
          </p:nvPr>
        </p:nvSpPr>
        <p:spPr>
          <a:xfrm>
            <a:off x="4572000" y="3470906"/>
            <a:ext cx="17721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4"/>
          <p:cNvSpPr txBox="1">
            <a:spLocks noGrp="1"/>
          </p:cNvSpPr>
          <p:nvPr>
            <p:ph type="title" idx="5" hasCustomPrompt="1"/>
          </p:nvPr>
        </p:nvSpPr>
        <p:spPr>
          <a:xfrm>
            <a:off x="6344100" y="1057594"/>
            <a:ext cx="17721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24"/>
          <p:cNvSpPr txBox="1">
            <a:spLocks noGrp="1"/>
          </p:cNvSpPr>
          <p:nvPr>
            <p:ph type="subTitle" idx="6"/>
          </p:nvPr>
        </p:nvSpPr>
        <p:spPr>
          <a:xfrm>
            <a:off x="6344100" y="1699394"/>
            <a:ext cx="17721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4"/>
          <p:cNvSpPr txBox="1">
            <a:spLocks noGrp="1"/>
          </p:cNvSpPr>
          <p:nvPr>
            <p:ph type="title" idx="7" hasCustomPrompt="1"/>
          </p:nvPr>
        </p:nvSpPr>
        <p:spPr>
          <a:xfrm>
            <a:off x="6344100" y="2830719"/>
            <a:ext cx="17721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4"/>
          <p:cNvSpPr txBox="1">
            <a:spLocks noGrp="1"/>
          </p:cNvSpPr>
          <p:nvPr>
            <p:ph type="subTitle" idx="8"/>
          </p:nvPr>
        </p:nvSpPr>
        <p:spPr>
          <a:xfrm>
            <a:off x="6344100" y="3472519"/>
            <a:ext cx="17721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38" name="Google Shape;338;p24"/>
          <p:cNvGrpSpPr/>
          <p:nvPr/>
        </p:nvGrpSpPr>
        <p:grpSpPr>
          <a:xfrm>
            <a:off x="-162279" y="-39389"/>
            <a:ext cx="1116133" cy="5222278"/>
            <a:chOff x="-5014160" y="12"/>
            <a:chExt cx="620867" cy="2904978"/>
          </a:xfrm>
        </p:grpSpPr>
        <p:sp>
          <p:nvSpPr>
            <p:cNvPr id="339" name="Google Shape;339;p24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-5014160" y="12"/>
              <a:ext cx="620867" cy="2904978"/>
            </a:xfrm>
            <a:custGeom>
              <a:avLst/>
              <a:gdLst/>
              <a:ahLst/>
              <a:cxnLst/>
              <a:rect l="l" t="t" r="r" b="b"/>
              <a:pathLst>
                <a:path w="32553" h="160496" extrusionOk="0">
                  <a:moveTo>
                    <a:pt x="12228" y="0"/>
                  </a:moveTo>
                  <a:cubicBezTo>
                    <a:pt x="14633" y="13680"/>
                    <a:pt x="21575" y="26634"/>
                    <a:pt x="23777" y="40350"/>
                  </a:cubicBezTo>
                  <a:cubicBezTo>
                    <a:pt x="25396" y="50363"/>
                    <a:pt x="19134" y="56674"/>
                    <a:pt x="13216" y="64948"/>
                  </a:cubicBezTo>
                  <a:cubicBezTo>
                    <a:pt x="0" y="83463"/>
                    <a:pt x="20503" y="100774"/>
                    <a:pt x="20027" y="119741"/>
                  </a:cubicBezTo>
                  <a:cubicBezTo>
                    <a:pt x="19777" y="129778"/>
                    <a:pt x="15145" y="139505"/>
                    <a:pt x="12990" y="149328"/>
                  </a:cubicBezTo>
                  <a:cubicBezTo>
                    <a:pt x="12181" y="152983"/>
                    <a:pt x="11847" y="156745"/>
                    <a:pt x="11990" y="160496"/>
                  </a:cubicBezTo>
                  <a:lnTo>
                    <a:pt x="17003" y="160496"/>
                  </a:lnTo>
                  <a:cubicBezTo>
                    <a:pt x="16753" y="156734"/>
                    <a:pt x="17122" y="152971"/>
                    <a:pt x="18086" y="149328"/>
                  </a:cubicBezTo>
                  <a:cubicBezTo>
                    <a:pt x="20694" y="139398"/>
                    <a:pt x="26397" y="129766"/>
                    <a:pt x="26647" y="119515"/>
                  </a:cubicBezTo>
                  <a:cubicBezTo>
                    <a:pt x="27123" y="100786"/>
                    <a:pt x="3453" y="83296"/>
                    <a:pt x="18777" y="65282"/>
                  </a:cubicBezTo>
                  <a:cubicBezTo>
                    <a:pt x="25575" y="57269"/>
                    <a:pt x="32552" y="51625"/>
                    <a:pt x="30802" y="41315"/>
                  </a:cubicBezTo>
                  <a:cubicBezTo>
                    <a:pt x="28409" y="27158"/>
                    <a:pt x="19824" y="14109"/>
                    <a:pt x="1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_ONLY_1_1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>
            <a:spLocks noGrp="1"/>
          </p:cNvSpPr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5"/>
          <p:cNvSpPr txBox="1">
            <a:spLocks noGrp="1"/>
          </p:cNvSpPr>
          <p:nvPr>
            <p:ph type="body" idx="1"/>
          </p:nvPr>
        </p:nvSpPr>
        <p:spPr>
          <a:xfrm>
            <a:off x="4467850" y="956675"/>
            <a:ext cx="4069200" cy="3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344" name="Google Shape;344;p25"/>
          <p:cNvGrpSpPr/>
          <p:nvPr/>
        </p:nvGrpSpPr>
        <p:grpSpPr>
          <a:xfrm>
            <a:off x="8436480" y="-2220"/>
            <a:ext cx="707520" cy="1173007"/>
            <a:chOff x="8436480" y="-2220"/>
            <a:chExt cx="707520" cy="1173007"/>
          </a:xfrm>
        </p:grpSpPr>
        <p:sp>
          <p:nvSpPr>
            <p:cNvPr id="345" name="Google Shape;345;p25"/>
            <p:cNvSpPr/>
            <p:nvPr/>
          </p:nvSpPr>
          <p:spPr>
            <a:xfrm rot="10800000" flipH="1">
              <a:off x="8436480" y="-2220"/>
              <a:ext cx="707520" cy="1173007"/>
            </a:xfrm>
            <a:custGeom>
              <a:avLst/>
              <a:gdLst/>
              <a:ahLst/>
              <a:cxnLst/>
              <a:rect l="l" t="t" r="r" b="b"/>
              <a:pathLst>
                <a:path w="22110" h="36625" extrusionOk="0">
                  <a:moveTo>
                    <a:pt x="22110" y="0"/>
                  </a:moveTo>
                  <a:cubicBezTo>
                    <a:pt x="21753" y="882"/>
                    <a:pt x="21265" y="1691"/>
                    <a:pt x="20681" y="2441"/>
                  </a:cubicBezTo>
                  <a:cubicBezTo>
                    <a:pt x="16562" y="7454"/>
                    <a:pt x="4001" y="8347"/>
                    <a:pt x="2000" y="14943"/>
                  </a:cubicBezTo>
                  <a:cubicBezTo>
                    <a:pt x="0" y="21551"/>
                    <a:pt x="9930" y="29266"/>
                    <a:pt x="10561" y="35731"/>
                  </a:cubicBezTo>
                  <a:cubicBezTo>
                    <a:pt x="10597" y="36029"/>
                    <a:pt x="10609" y="36326"/>
                    <a:pt x="10597" y="36624"/>
                  </a:cubicBezTo>
                  <a:lnTo>
                    <a:pt x="13847" y="36624"/>
                  </a:lnTo>
                  <a:cubicBezTo>
                    <a:pt x="14180" y="35600"/>
                    <a:pt x="14347" y="34529"/>
                    <a:pt x="14347" y="33445"/>
                  </a:cubicBezTo>
                  <a:cubicBezTo>
                    <a:pt x="14216" y="27373"/>
                    <a:pt x="5477" y="19479"/>
                    <a:pt x="7799" y="13443"/>
                  </a:cubicBezTo>
                  <a:cubicBezTo>
                    <a:pt x="9585" y="8835"/>
                    <a:pt x="16907" y="7763"/>
                    <a:pt x="22110" y="5549"/>
                  </a:cubicBezTo>
                  <a:lnTo>
                    <a:pt x="221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 rot="10800000" flipH="1">
              <a:off x="8791552" y="-2220"/>
              <a:ext cx="352448" cy="927805"/>
            </a:xfrm>
            <a:custGeom>
              <a:avLst/>
              <a:gdLst/>
              <a:ahLst/>
              <a:cxnLst/>
              <a:rect l="l" t="t" r="r" b="b"/>
              <a:pathLst>
                <a:path w="11014" h="28969" extrusionOk="0">
                  <a:moveTo>
                    <a:pt x="11014" y="0"/>
                  </a:moveTo>
                  <a:cubicBezTo>
                    <a:pt x="7359" y="965"/>
                    <a:pt x="3882" y="2108"/>
                    <a:pt x="2572" y="4882"/>
                  </a:cubicBezTo>
                  <a:cubicBezTo>
                    <a:pt x="1" y="10335"/>
                    <a:pt x="7573" y="18264"/>
                    <a:pt x="7287" y="23932"/>
                  </a:cubicBezTo>
                  <a:cubicBezTo>
                    <a:pt x="7204" y="25539"/>
                    <a:pt x="6513" y="27230"/>
                    <a:pt x="5620" y="28968"/>
                  </a:cubicBezTo>
                  <a:lnTo>
                    <a:pt x="8359" y="28968"/>
                  </a:lnTo>
                  <a:cubicBezTo>
                    <a:pt x="9430" y="27408"/>
                    <a:pt x="10431" y="25861"/>
                    <a:pt x="11014" y="24337"/>
                  </a:cubicBezTo>
                  <a:lnTo>
                    <a:pt x="11014" y="18538"/>
                  </a:lnTo>
                  <a:cubicBezTo>
                    <a:pt x="9657" y="13823"/>
                    <a:pt x="6335" y="8311"/>
                    <a:pt x="8454" y="4572"/>
                  </a:cubicBezTo>
                  <a:cubicBezTo>
                    <a:pt x="9038" y="3560"/>
                    <a:pt x="9931" y="2822"/>
                    <a:pt x="11014" y="2262"/>
                  </a:cubicBezTo>
                  <a:lnTo>
                    <a:pt x="11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5"/>
          <p:cNvGrpSpPr/>
          <p:nvPr/>
        </p:nvGrpSpPr>
        <p:grpSpPr>
          <a:xfrm>
            <a:off x="-513374" y="-129175"/>
            <a:ext cx="1450923" cy="5367789"/>
            <a:chOff x="-513374" y="-129175"/>
            <a:chExt cx="1450923" cy="5367789"/>
          </a:xfrm>
        </p:grpSpPr>
        <p:sp>
          <p:nvSpPr>
            <p:cNvPr id="348" name="Google Shape;348;p25"/>
            <p:cNvSpPr/>
            <p:nvPr/>
          </p:nvSpPr>
          <p:spPr>
            <a:xfrm>
              <a:off x="-513374" y="-129175"/>
              <a:ext cx="769590" cy="5367789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-277165" y="-128964"/>
              <a:ext cx="813647" cy="5367387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50686" y="-128964"/>
              <a:ext cx="886863" cy="5367387"/>
            </a:xfrm>
            <a:custGeom>
              <a:avLst/>
              <a:gdLst/>
              <a:ahLst/>
              <a:cxnLst/>
              <a:rect l="l" t="t" r="r" b="b"/>
              <a:pathLst>
                <a:path w="23802" h="160496" extrusionOk="0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27"/>
          <p:cNvGrpSpPr/>
          <p:nvPr/>
        </p:nvGrpSpPr>
        <p:grpSpPr>
          <a:xfrm flipH="1">
            <a:off x="-221192" y="-35377"/>
            <a:ext cx="1958875" cy="5231077"/>
            <a:chOff x="7447795" y="-35377"/>
            <a:chExt cx="1958875" cy="5231077"/>
          </a:xfrm>
        </p:grpSpPr>
        <p:sp>
          <p:nvSpPr>
            <p:cNvPr id="365" name="Google Shape;365;p27"/>
            <p:cNvSpPr/>
            <p:nvPr/>
          </p:nvSpPr>
          <p:spPr>
            <a:xfrm>
              <a:off x="8934353" y="4655950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8671299" y="4377744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8816200" y="1133940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407823" y="4127069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483771" y="-35377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125408" y="3875223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7447795" y="-35377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1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0" name="Google Shape;380;p29"/>
          <p:cNvGrpSpPr/>
          <p:nvPr/>
        </p:nvGrpSpPr>
        <p:grpSpPr>
          <a:xfrm rot="9568803" flipH="1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381" name="Google Shape;381;p29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13225" y="1120800"/>
            <a:ext cx="7710900" cy="3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7827256" y="-16183"/>
            <a:ext cx="1390748" cy="2523532"/>
            <a:chOff x="6373700" y="846675"/>
            <a:chExt cx="1059375" cy="1937750"/>
          </a:xfrm>
        </p:grpSpPr>
        <p:sp>
          <p:nvSpPr>
            <p:cNvPr id="49" name="Google Shape;49;p4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373700" y="846675"/>
              <a:ext cx="1059375" cy="1937750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070235" y="-129175"/>
            <a:ext cx="1236624" cy="5367789"/>
          </a:xfrm>
          <a:custGeom>
            <a:avLst/>
            <a:gdLst/>
            <a:ahLst/>
            <a:cxnLst/>
            <a:rect l="l" t="t" r="r" b="b"/>
            <a:pathLst>
              <a:path w="35089" h="160496" extrusionOk="0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7925921" y="-129175"/>
            <a:ext cx="982737" cy="5367789"/>
          </a:xfrm>
          <a:custGeom>
            <a:avLst/>
            <a:gdLst/>
            <a:ahLst/>
            <a:cxnLst/>
            <a:rect l="l" t="t" r="r" b="b"/>
            <a:pathLst>
              <a:path w="27885" h="160496" extrusionOk="0">
                <a:moveTo>
                  <a:pt x="6394" y="0"/>
                </a:moveTo>
                <a:cubicBezTo>
                  <a:pt x="10418" y="10704"/>
                  <a:pt x="22432" y="21169"/>
                  <a:pt x="19622" y="32087"/>
                </a:cubicBezTo>
                <a:cubicBezTo>
                  <a:pt x="18395" y="36897"/>
                  <a:pt x="14681" y="41291"/>
                  <a:pt x="13192" y="46137"/>
                </a:cubicBezTo>
                <a:cubicBezTo>
                  <a:pt x="11621" y="51244"/>
                  <a:pt x="10811" y="56495"/>
                  <a:pt x="10323" y="61722"/>
                </a:cubicBezTo>
                <a:cubicBezTo>
                  <a:pt x="9299" y="72318"/>
                  <a:pt x="9561" y="83010"/>
                  <a:pt x="11109" y="93547"/>
                </a:cubicBezTo>
                <a:cubicBezTo>
                  <a:pt x="12418" y="102394"/>
                  <a:pt x="15216" y="111895"/>
                  <a:pt x="14097" y="120824"/>
                </a:cubicBezTo>
                <a:cubicBezTo>
                  <a:pt x="12740" y="131635"/>
                  <a:pt x="1262" y="140172"/>
                  <a:pt x="322" y="150971"/>
                </a:cubicBezTo>
                <a:cubicBezTo>
                  <a:pt x="0" y="154709"/>
                  <a:pt x="1500" y="157543"/>
                  <a:pt x="3501" y="160496"/>
                </a:cubicBezTo>
                <a:lnTo>
                  <a:pt x="7430" y="160496"/>
                </a:lnTo>
                <a:cubicBezTo>
                  <a:pt x="5060" y="158031"/>
                  <a:pt x="2989" y="155602"/>
                  <a:pt x="2905" y="152102"/>
                </a:cubicBezTo>
                <a:cubicBezTo>
                  <a:pt x="2655" y="141886"/>
                  <a:pt x="15133" y="133933"/>
                  <a:pt x="16550" y="123825"/>
                </a:cubicBezTo>
                <a:cubicBezTo>
                  <a:pt x="17883" y="114300"/>
                  <a:pt x="15026" y="103918"/>
                  <a:pt x="13835" y="94440"/>
                </a:cubicBezTo>
                <a:cubicBezTo>
                  <a:pt x="12466" y="83427"/>
                  <a:pt x="12168" y="72414"/>
                  <a:pt x="13395" y="61365"/>
                </a:cubicBezTo>
                <a:cubicBezTo>
                  <a:pt x="13978" y="56090"/>
                  <a:pt x="14931" y="50792"/>
                  <a:pt x="16979" y="45732"/>
                </a:cubicBezTo>
                <a:cubicBezTo>
                  <a:pt x="18979" y="40803"/>
                  <a:pt x="23765" y="36981"/>
                  <a:pt x="25706" y="32206"/>
                </a:cubicBezTo>
                <a:cubicBezTo>
                  <a:pt x="27885" y="26837"/>
                  <a:pt x="24444" y="21241"/>
                  <a:pt x="21372" y="16538"/>
                </a:cubicBezTo>
                <a:cubicBezTo>
                  <a:pt x="17705" y="10954"/>
                  <a:pt x="13680" y="5870"/>
                  <a:pt x="116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363974" y="-129175"/>
            <a:ext cx="1151020" cy="5367789"/>
          </a:xfrm>
          <a:custGeom>
            <a:avLst/>
            <a:gdLst/>
            <a:ahLst/>
            <a:cxnLst/>
            <a:rect l="l" t="t" r="r" b="b"/>
            <a:pathLst>
              <a:path w="32660" h="160496" extrusionOk="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8849851" y="-129175"/>
            <a:ext cx="769590" cy="5367789"/>
          </a:xfrm>
          <a:custGeom>
            <a:avLst/>
            <a:gdLst/>
            <a:ahLst/>
            <a:cxnLst/>
            <a:rect l="l" t="t" r="r" b="b"/>
            <a:pathLst>
              <a:path w="21837" h="160496" extrusionOk="0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>
            <a:off x="6764358" y="-35377"/>
            <a:ext cx="2642313" cy="5231077"/>
            <a:chOff x="6764358" y="-35377"/>
            <a:chExt cx="2642313" cy="5231077"/>
          </a:xfrm>
        </p:grpSpPr>
        <p:sp>
          <p:nvSpPr>
            <p:cNvPr id="78" name="Google Shape;78;p7"/>
            <p:cNvSpPr/>
            <p:nvPr/>
          </p:nvSpPr>
          <p:spPr>
            <a:xfrm>
              <a:off x="8934353" y="4655950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8671299" y="4377744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8816200" y="1133940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8407823" y="4127069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8483771" y="-35377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8125408" y="3875223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447795" y="-35377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7037108" y="-35377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764358" y="-35377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3619500" y="1651066"/>
            <a:ext cx="4499700" cy="18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9" name="Google Shape;89;p8"/>
          <p:cNvSpPr/>
          <p:nvPr/>
        </p:nvSpPr>
        <p:spPr>
          <a:xfrm rot="-5400000">
            <a:off x="6260675" y="2643683"/>
            <a:ext cx="82500" cy="3455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ubTitle" idx="1"/>
          </p:nvPr>
        </p:nvSpPr>
        <p:spPr>
          <a:xfrm>
            <a:off x="4572000" y="3420358"/>
            <a:ext cx="35472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91" name="Google Shape;91;p8"/>
          <p:cNvGrpSpPr/>
          <p:nvPr/>
        </p:nvGrpSpPr>
        <p:grpSpPr>
          <a:xfrm>
            <a:off x="-261557" y="80578"/>
            <a:ext cx="3708365" cy="5136369"/>
            <a:chOff x="185425" y="920975"/>
            <a:chExt cx="2824775" cy="3944075"/>
          </a:xfrm>
        </p:grpSpPr>
        <p:sp>
          <p:nvSpPr>
            <p:cNvPr id="92" name="Google Shape;92;p8"/>
            <p:cNvSpPr/>
            <p:nvPr/>
          </p:nvSpPr>
          <p:spPr>
            <a:xfrm>
              <a:off x="238125" y="920975"/>
              <a:ext cx="2772075" cy="3944075"/>
            </a:xfrm>
            <a:custGeom>
              <a:avLst/>
              <a:gdLst/>
              <a:ahLst/>
              <a:cxnLst/>
              <a:rect l="l" t="t" r="r" b="b"/>
              <a:pathLst>
                <a:path w="110883" h="157763" extrusionOk="0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238125" y="1143450"/>
              <a:ext cx="2480675" cy="3721600"/>
            </a:xfrm>
            <a:custGeom>
              <a:avLst/>
              <a:gdLst/>
              <a:ahLst/>
              <a:cxnLst/>
              <a:rect l="l" t="t" r="r" b="b"/>
              <a:pathLst>
                <a:path w="99227" h="148864" extrusionOk="0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238125" y="1360750"/>
              <a:ext cx="2155350" cy="3504300"/>
            </a:xfrm>
            <a:custGeom>
              <a:avLst/>
              <a:gdLst/>
              <a:ahLst/>
              <a:cxnLst/>
              <a:rect l="l" t="t" r="r" b="b"/>
              <a:pathLst>
                <a:path w="86214" h="140172" extrusionOk="0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38125" y="1570475"/>
              <a:ext cx="1784175" cy="3294575"/>
            </a:xfrm>
            <a:custGeom>
              <a:avLst/>
              <a:gdLst/>
              <a:ahLst/>
              <a:cxnLst/>
              <a:rect l="l" t="t" r="r" b="b"/>
              <a:pathLst>
                <a:path w="71367" h="131783" extrusionOk="0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238400" y="1770300"/>
              <a:ext cx="1401400" cy="3094750"/>
            </a:xfrm>
            <a:custGeom>
              <a:avLst/>
              <a:gdLst/>
              <a:ahLst/>
              <a:cxnLst/>
              <a:rect l="l" t="t" r="r" b="b"/>
              <a:pathLst>
                <a:path w="56056" h="123790" extrusionOk="0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85425" y="2003950"/>
              <a:ext cx="1061475" cy="2861100"/>
            </a:xfrm>
            <a:custGeom>
              <a:avLst/>
              <a:gdLst/>
              <a:ahLst/>
              <a:cxnLst/>
              <a:rect l="l" t="t" r="r" b="b"/>
              <a:pathLst>
                <a:path w="42459" h="114444" extrusionOk="0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38125" y="2893650"/>
              <a:ext cx="640275" cy="1894300"/>
            </a:xfrm>
            <a:custGeom>
              <a:avLst/>
              <a:gdLst/>
              <a:ahLst/>
              <a:cxnLst/>
              <a:rect l="l" t="t" r="r" b="b"/>
              <a:pathLst>
                <a:path w="25611" h="75772" extrusionOk="0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38125" y="3947925"/>
              <a:ext cx="306600" cy="652800"/>
            </a:xfrm>
            <a:custGeom>
              <a:avLst/>
              <a:gdLst/>
              <a:ahLst/>
              <a:cxnLst/>
              <a:rect l="l" t="t" r="r" b="b"/>
              <a:pathLst>
                <a:path w="12264" h="26112" extrusionOk="0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38125" y="3117475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rot="9568803" flipH="1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102" name="Google Shape;102;p8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 rot="10800000" flipH="1">
            <a:off x="-12466" y="2120485"/>
            <a:ext cx="1447812" cy="3031578"/>
            <a:chOff x="238125" y="846675"/>
            <a:chExt cx="1237975" cy="2592200"/>
          </a:xfrm>
        </p:grpSpPr>
        <p:sp>
          <p:nvSpPr>
            <p:cNvPr id="111" name="Google Shape;111;p9"/>
            <p:cNvSpPr/>
            <p:nvPr/>
          </p:nvSpPr>
          <p:spPr>
            <a:xfrm>
              <a:off x="238125" y="846675"/>
              <a:ext cx="1237975" cy="2592200"/>
            </a:xfrm>
            <a:custGeom>
              <a:avLst/>
              <a:gdLst/>
              <a:ahLst/>
              <a:cxnLst/>
              <a:rect l="l" t="t" r="r" b="b"/>
              <a:pathLst>
                <a:path w="49519" h="103688" extrusionOk="0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  <p:sldLayoutId id="2147483666" r:id="rId16"/>
    <p:sldLayoutId id="2147483667" r:id="rId17"/>
    <p:sldLayoutId id="2147483669" r:id="rId18"/>
    <p:sldLayoutId id="2147483670" r:id="rId19"/>
    <p:sldLayoutId id="2147483671" r:id="rId20"/>
    <p:sldLayoutId id="2147483673" r:id="rId21"/>
    <p:sldLayoutId id="2147483675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41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Drugs</a:t>
            </a:r>
            <a:endParaRPr dirty="0"/>
          </a:p>
        </p:txBody>
      </p:sp>
      <p:sp>
        <p:nvSpPr>
          <p:cNvPr id="415" name="Google Shape;415;p35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Personality </a:t>
            </a:r>
            <a:r>
              <a:rPr lang="en-GB"/>
              <a:t>Test Score &amp; </a:t>
            </a:r>
            <a:r>
              <a:rPr lang="en-GB" dirty="0"/>
              <a:t>Recreational Drug Use</a:t>
            </a:r>
            <a:endParaRPr dirty="0"/>
          </a:p>
        </p:txBody>
      </p:sp>
      <p:sp>
        <p:nvSpPr>
          <p:cNvPr id="416" name="Google Shape;416;p35"/>
          <p:cNvSpPr/>
          <p:nvPr/>
        </p:nvSpPr>
        <p:spPr>
          <a:xfrm>
            <a:off x="-5305492" y="-3450348"/>
            <a:ext cx="8408" cy="8741"/>
          </a:xfrm>
          <a:custGeom>
            <a:avLst/>
            <a:gdLst/>
            <a:ahLst/>
            <a:cxnLst/>
            <a:rect l="l" t="t" r="r" b="b"/>
            <a:pathLst>
              <a:path w="323" h="382" extrusionOk="0">
                <a:moveTo>
                  <a:pt x="322" y="0"/>
                </a:moveTo>
                <a:lnTo>
                  <a:pt x="167" y="179"/>
                </a:lnTo>
                <a:lnTo>
                  <a:pt x="1" y="381"/>
                </a:lnTo>
                <a:lnTo>
                  <a:pt x="3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-5297110" y="-3456343"/>
            <a:ext cx="5909" cy="6018"/>
          </a:xfrm>
          <a:custGeom>
            <a:avLst/>
            <a:gdLst/>
            <a:ahLst/>
            <a:cxnLst/>
            <a:rect l="l" t="t" r="r" b="b"/>
            <a:pathLst>
              <a:path w="227" h="263" extrusionOk="0">
                <a:moveTo>
                  <a:pt x="226" y="1"/>
                </a:moveTo>
                <a:cubicBezTo>
                  <a:pt x="143" y="84"/>
                  <a:pt x="72" y="167"/>
                  <a:pt x="0" y="262"/>
                </a:cubicBezTo>
                <a:lnTo>
                  <a:pt x="119" y="131"/>
                </a:lnTo>
                <a:cubicBezTo>
                  <a:pt x="155" y="84"/>
                  <a:pt x="191" y="36"/>
                  <a:pt x="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-5291227" y="-3463688"/>
            <a:ext cx="6847" cy="7368"/>
          </a:xfrm>
          <a:custGeom>
            <a:avLst/>
            <a:gdLst/>
            <a:ahLst/>
            <a:cxnLst/>
            <a:rect l="l" t="t" r="r" b="b"/>
            <a:pathLst>
              <a:path w="263" h="322" extrusionOk="0">
                <a:moveTo>
                  <a:pt x="262" y="0"/>
                </a:moveTo>
                <a:lnTo>
                  <a:pt x="143" y="131"/>
                </a:lnTo>
                <a:lnTo>
                  <a:pt x="0" y="321"/>
                </a:lnTo>
                <a:lnTo>
                  <a:pt x="2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>
            <a:spLocks noGrp="1"/>
          </p:cNvSpPr>
          <p:nvPr>
            <p:ph type="body" idx="1"/>
          </p:nvPr>
        </p:nvSpPr>
        <p:spPr>
          <a:xfrm>
            <a:off x="713225" y="1120800"/>
            <a:ext cx="7710900" cy="3487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All the personality measures have been converted to T-score based on normative data.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Distributions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7412B-87D3-44BE-BA06-2EBF4ACD6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6" y="1393292"/>
            <a:ext cx="2207112" cy="1471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5518C-5C6E-4B67-8C43-66E3E532D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869" y="1393292"/>
            <a:ext cx="2207112" cy="1471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2086E-61A7-42DC-A6BE-8064C007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902" y="1393292"/>
            <a:ext cx="2207112" cy="1471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522DD8-C6DA-49F2-82B6-7A9333668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36" y="2960620"/>
            <a:ext cx="2207112" cy="1471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AE81DF-70D4-4CEC-8B21-0669D84E0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869" y="2960620"/>
            <a:ext cx="2207113" cy="14714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8B5653-2B83-476A-A456-EF8A43A363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6902" y="2960619"/>
            <a:ext cx="2207113" cy="14714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38F44735-9A33-4733-A6CB-7E08C495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10" t="9876" r="18815" b="5679"/>
          <a:stretch/>
        </p:blipFill>
        <p:spPr>
          <a:xfrm>
            <a:off x="1860550" y="-8908"/>
            <a:ext cx="5702300" cy="51524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E070237-8784-4846-9642-1BA167AC6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8" t="9383" r="9086" b="8766"/>
          <a:stretch/>
        </p:blipFill>
        <p:spPr>
          <a:xfrm>
            <a:off x="2680275" y="247650"/>
            <a:ext cx="6365343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>
            <a:spLocks noGrp="1"/>
          </p:cNvSpPr>
          <p:nvPr>
            <p:ph type="title"/>
          </p:nvPr>
        </p:nvSpPr>
        <p:spPr>
          <a:xfrm>
            <a:off x="1024800" y="1495891"/>
            <a:ext cx="4322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Whoa!</a:t>
            </a:r>
            <a:endParaRPr dirty="0"/>
          </a:p>
        </p:txBody>
      </p:sp>
      <p:sp>
        <p:nvSpPr>
          <p:cNvPr id="430" name="Google Shape;430;p37"/>
          <p:cNvSpPr txBox="1">
            <a:spLocks noGrp="1"/>
          </p:cNvSpPr>
          <p:nvPr>
            <p:ph type="subTitle" idx="1"/>
          </p:nvPr>
        </p:nvSpPr>
        <p:spPr>
          <a:xfrm>
            <a:off x="1024800" y="2735575"/>
            <a:ext cx="43227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Hypothesis Testing on the dataset and Data Visualisation on those with significant difference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/>
          <p:nvPr/>
        </p:nvSpPr>
        <p:spPr>
          <a:xfrm>
            <a:off x="1132199" y="78617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0"/>
          <p:cNvSpPr txBox="1">
            <a:spLocks noGrp="1"/>
          </p:cNvSpPr>
          <p:nvPr>
            <p:ph type="title"/>
          </p:nvPr>
        </p:nvSpPr>
        <p:spPr>
          <a:xfrm>
            <a:off x="1019437" y="149974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dirty="0"/>
              <a:t>Welch ANOVA</a:t>
            </a:r>
            <a:endParaRPr sz="4200" dirty="0"/>
          </a:p>
        </p:txBody>
      </p:sp>
      <p:sp>
        <p:nvSpPr>
          <p:cNvPr id="462" name="Google Shape;462;p40"/>
          <p:cNvSpPr txBox="1">
            <a:spLocks noGrp="1"/>
          </p:cNvSpPr>
          <p:nvPr>
            <p:ph type="title" idx="2"/>
          </p:nvPr>
        </p:nvSpPr>
        <p:spPr>
          <a:xfrm>
            <a:off x="1199999" y="853975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1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64" name="Google Shape;464;p40"/>
          <p:cNvSpPr txBox="1">
            <a:spLocks noGrp="1"/>
          </p:cNvSpPr>
          <p:nvPr>
            <p:ph type="subTitle" idx="1"/>
          </p:nvPr>
        </p:nvSpPr>
        <p:spPr>
          <a:xfrm>
            <a:off x="1019450" y="2241950"/>
            <a:ext cx="3255300" cy="4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Pingouin</a:t>
            </a:r>
            <a:r>
              <a:rPr lang="en-GB" sz="1800" dirty="0"/>
              <a:t> package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3F0914-1AE1-48AC-803C-8BFF39AE4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86" y="2684393"/>
            <a:ext cx="4043051" cy="1605132"/>
          </a:xfrm>
          <a:prstGeom prst="rect">
            <a:avLst/>
          </a:prstGeom>
        </p:spPr>
      </p:pic>
      <p:sp>
        <p:nvSpPr>
          <p:cNvPr id="8" name="Google Shape;464;p40">
            <a:extLst>
              <a:ext uri="{FF2B5EF4-FFF2-40B4-BE49-F238E27FC236}">
                <a16:creationId xmlns:a16="http://schemas.microsoft.com/office/drawing/2014/main" id="{EBC48249-5971-45DF-8DCA-200149116A8A}"/>
              </a:ext>
            </a:extLst>
          </p:cNvPr>
          <p:cNvSpPr txBox="1">
            <a:spLocks/>
          </p:cNvSpPr>
          <p:nvPr/>
        </p:nvSpPr>
        <p:spPr>
          <a:xfrm>
            <a:off x="1019437" y="4226369"/>
            <a:ext cx="3255300" cy="4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None/>
              <a:defRPr sz="20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GB" sz="1800" dirty="0"/>
              <a:t>Pairwise Games-Howell 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4A2F21C-E68A-4FAC-B23A-B1E8AF87A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99" y="786175"/>
            <a:ext cx="673500" cy="6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2DDA2DC-2629-47BD-B82B-AA2EECF8B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7" t="7342" r="7873" b="4629"/>
          <a:stretch/>
        </p:blipFill>
        <p:spPr>
          <a:xfrm>
            <a:off x="338768" y="996949"/>
            <a:ext cx="7585800" cy="30184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knife&#10;&#10;Description automatically generated">
            <a:extLst>
              <a:ext uri="{FF2B5EF4-FFF2-40B4-BE49-F238E27FC236}">
                <a16:creationId xmlns:a16="http://schemas.microsoft.com/office/drawing/2014/main" id="{392CF8BE-4A4E-43A0-8139-D9E7F6EBC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1" t="8889" r="7022" b="6420"/>
          <a:stretch/>
        </p:blipFill>
        <p:spPr>
          <a:xfrm>
            <a:off x="520700" y="393700"/>
            <a:ext cx="69850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2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knife&#10;&#10;Description automatically generated">
            <a:extLst>
              <a:ext uri="{FF2B5EF4-FFF2-40B4-BE49-F238E27FC236}">
                <a16:creationId xmlns:a16="http://schemas.microsoft.com/office/drawing/2014/main" id="{C621D0D8-0283-42AF-A493-D9E47551D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0" t="7037" r="8642" b="6173"/>
          <a:stretch/>
        </p:blipFill>
        <p:spPr>
          <a:xfrm>
            <a:off x="698500" y="339725"/>
            <a:ext cx="6737350" cy="44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7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F28D41E-BE64-4EA3-8819-70EEA1B73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3" t="8148" r="8102" b="7778"/>
          <a:stretch/>
        </p:blipFill>
        <p:spPr>
          <a:xfrm>
            <a:off x="685800" y="409575"/>
            <a:ext cx="68770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5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T-test</a:t>
            </a:r>
            <a:endParaRPr dirty="0"/>
          </a:p>
        </p:txBody>
      </p:sp>
      <p:sp>
        <p:nvSpPr>
          <p:cNvPr id="549" name="Google Shape;549;p45"/>
          <p:cNvSpPr txBox="1"/>
          <p:nvPr/>
        </p:nvSpPr>
        <p:spPr>
          <a:xfrm>
            <a:off x="1665415" y="2252541"/>
            <a:ext cx="18093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The significant difference between the personality scores among non-users and users</a:t>
            </a:r>
            <a:endParaRPr sz="12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F57C0A-A77A-4607-A77D-76DD1DA4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801" y="1355605"/>
            <a:ext cx="4674100" cy="2432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2"/>
          <p:cNvSpPr txBox="1">
            <a:spLocks noGrp="1"/>
          </p:cNvSpPr>
          <p:nvPr>
            <p:ph type="title"/>
          </p:nvPr>
        </p:nvSpPr>
        <p:spPr>
          <a:xfrm>
            <a:off x="1024800" y="2103125"/>
            <a:ext cx="25014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Drugs Consumption</a:t>
            </a:r>
            <a:endParaRPr dirty="0"/>
          </a:p>
        </p:txBody>
      </p:sp>
      <p:sp>
        <p:nvSpPr>
          <p:cNvPr id="787" name="Google Shape;787;p62"/>
          <p:cNvSpPr txBox="1">
            <a:spLocks noGrp="1"/>
          </p:cNvSpPr>
          <p:nvPr>
            <p:ph type="body" idx="1"/>
          </p:nvPr>
        </p:nvSpPr>
        <p:spPr>
          <a:xfrm>
            <a:off x="4467850" y="956675"/>
            <a:ext cx="4455170" cy="3230100"/>
          </a:xfrm>
          <a:prstGeom prst="rect">
            <a:avLst/>
          </a:prstGeom>
        </p:spPr>
        <p:txBody>
          <a:bodyPr spcFirstLastPara="1" wrap="square" lIns="91425" tIns="91425" rIns="91425" bIns="137150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Demographics (Age Group, Gender, </a:t>
            </a:r>
            <a:r>
              <a:rPr lang="en-GB" dirty="0" err="1"/>
              <a:t>Ehtnicity</a:t>
            </a:r>
            <a:r>
              <a:rPr lang="en-GB" dirty="0"/>
              <a:t>)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Education level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Country of residence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The Big Five Personality traits score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Impulsiveness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Impulsive sensation seeking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Drug use frequency on a range of drugs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>
            <a:spLocks noGrp="1"/>
          </p:cNvSpPr>
          <p:nvPr>
            <p:ph type="subTitle" idx="4294967295"/>
          </p:nvPr>
        </p:nvSpPr>
        <p:spPr>
          <a:xfrm>
            <a:off x="4432300" y="787075"/>
            <a:ext cx="3852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An addict of a particular substance and the likelihood difference to become a hard drug user</a:t>
            </a:r>
            <a:endParaRPr sz="1400" dirty="0"/>
          </a:p>
        </p:txBody>
      </p:sp>
      <p:sp>
        <p:nvSpPr>
          <p:cNvPr id="617" name="Google Shape;617;p51"/>
          <p:cNvSpPr txBox="1">
            <a:spLocks noGrp="1"/>
          </p:cNvSpPr>
          <p:nvPr>
            <p:ph type="title"/>
          </p:nvPr>
        </p:nvSpPr>
        <p:spPr>
          <a:xfrm>
            <a:off x="1024800" y="2103125"/>
            <a:ext cx="26583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Chi-Square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25A687-A716-4A68-8F68-91A242AB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0" y="1569555"/>
            <a:ext cx="4985175" cy="281973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>
            <a:spLocks noGrp="1"/>
          </p:cNvSpPr>
          <p:nvPr>
            <p:ph type="title"/>
          </p:nvPr>
        </p:nvSpPr>
        <p:spPr>
          <a:xfrm>
            <a:off x="3619500" y="1651066"/>
            <a:ext cx="4499700" cy="18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Modelling</a:t>
            </a:r>
            <a:endParaRPr dirty="0"/>
          </a:p>
        </p:txBody>
      </p:sp>
      <p:sp>
        <p:nvSpPr>
          <p:cNvPr id="610" name="Google Shape;610;p50"/>
          <p:cNvSpPr txBox="1">
            <a:spLocks noGrp="1"/>
          </p:cNvSpPr>
          <p:nvPr>
            <p:ph type="subTitle" idx="1"/>
          </p:nvPr>
        </p:nvSpPr>
        <p:spPr>
          <a:xfrm>
            <a:off x="4114800" y="3420358"/>
            <a:ext cx="4004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Prediction on whether an individual would be a hard drug user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>
            <a:spLocks noGrp="1"/>
          </p:cNvSpPr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&amp; Test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DC144-393C-40A0-8A78-D267218A0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966" y="2367500"/>
            <a:ext cx="2813284" cy="679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E53756-866C-4FEF-B799-1B73A11A5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706" y="3830250"/>
            <a:ext cx="5721828" cy="68745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AB7A2AB-E74B-40DB-AC1D-B93146A1B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" t="12074" r="3977" b="10001"/>
          <a:stretch/>
        </p:blipFill>
        <p:spPr bwMode="auto">
          <a:xfrm>
            <a:off x="631125" y="1872147"/>
            <a:ext cx="4149426" cy="16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7"/>
          <p:cNvSpPr txBox="1">
            <a:spLocks noGrp="1"/>
          </p:cNvSpPr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Outcome</a:t>
            </a: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CBA038-8B9A-4C4B-B09B-CBE398B4D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01" y="830915"/>
            <a:ext cx="5715798" cy="34771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>
            <a:spLocks noGrp="1"/>
          </p:cNvSpPr>
          <p:nvPr>
            <p:ph type="title"/>
          </p:nvPr>
        </p:nvSpPr>
        <p:spPr>
          <a:xfrm>
            <a:off x="1018450" y="583787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CatBoost</a:t>
            </a:r>
            <a:r>
              <a:rPr lang="en-GB" dirty="0"/>
              <a:t> ROC</a:t>
            </a:r>
            <a:endParaRPr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CF28E23-8DF4-4202-A6B1-73801967B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7" t="9383" r="7038" b="7531"/>
          <a:stretch/>
        </p:blipFill>
        <p:spPr>
          <a:xfrm>
            <a:off x="2475706" y="1052957"/>
            <a:ext cx="4192587" cy="39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70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>
            <a:spLocks noGrp="1"/>
          </p:cNvSpPr>
          <p:nvPr>
            <p:ph type="title"/>
          </p:nvPr>
        </p:nvSpPr>
        <p:spPr>
          <a:xfrm>
            <a:off x="1018450" y="583787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Random Forest ROC</a:t>
            </a:r>
            <a:endParaRPr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FEDC894-4150-43B9-87A3-74D0BD737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8" t="9383" r="4815" b="6667"/>
          <a:stretch/>
        </p:blipFill>
        <p:spPr>
          <a:xfrm>
            <a:off x="2603500" y="982984"/>
            <a:ext cx="4235450" cy="3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35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>
            <a:spLocks noGrp="1"/>
          </p:cNvSpPr>
          <p:nvPr>
            <p:ph type="title"/>
          </p:nvPr>
        </p:nvSpPr>
        <p:spPr>
          <a:xfrm>
            <a:off x="1018450" y="583787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SVC ROC</a:t>
            </a:r>
            <a:endParaRPr dirty="0"/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C420C11-0D84-4D30-A5CB-26BFCD88D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7" t="9259" r="5185" b="7408"/>
          <a:stretch/>
        </p:blipFill>
        <p:spPr>
          <a:xfrm>
            <a:off x="2794000" y="1156487"/>
            <a:ext cx="3759200" cy="355386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>
            <a:spLocks noGrp="1"/>
          </p:cNvSpPr>
          <p:nvPr>
            <p:ph type="title"/>
          </p:nvPr>
        </p:nvSpPr>
        <p:spPr>
          <a:xfrm>
            <a:off x="1018450" y="583787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Logistic Regression ROC</a:t>
            </a:r>
            <a:endParaRPr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BEC590E-ED2E-4B07-A5E1-4514A0D1A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t="9136" r="6666" b="6667"/>
          <a:stretch/>
        </p:blipFill>
        <p:spPr>
          <a:xfrm>
            <a:off x="2492375" y="1102747"/>
            <a:ext cx="4159250" cy="40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14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>
            <a:spLocks noGrp="1"/>
          </p:cNvSpPr>
          <p:nvPr>
            <p:ph type="title"/>
          </p:nvPr>
        </p:nvSpPr>
        <p:spPr>
          <a:xfrm>
            <a:off x="1018450" y="583787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KNN ROC</a:t>
            </a:r>
            <a:endParaRPr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DB6880F-6482-4D65-9121-BCFD101E7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2" t="8889" r="6420" b="7654"/>
          <a:stretch/>
        </p:blipFill>
        <p:spPr>
          <a:xfrm>
            <a:off x="2578100" y="928234"/>
            <a:ext cx="4279900" cy="406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8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4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SVC Model using PCA</a:t>
            </a: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4194D4-08C9-4628-96E0-FFFABD571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18" y="1035968"/>
            <a:ext cx="2438383" cy="847529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20E545F-2362-47E9-8E2A-B1D7490D2B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5" t="7902" r="7654" b="6543"/>
          <a:stretch/>
        </p:blipFill>
        <p:spPr>
          <a:xfrm>
            <a:off x="4102100" y="1459732"/>
            <a:ext cx="3517900" cy="3467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5"/>
          <p:cNvGrpSpPr/>
          <p:nvPr/>
        </p:nvGrpSpPr>
        <p:grpSpPr>
          <a:xfrm>
            <a:off x="1595350" y="1290207"/>
            <a:ext cx="4874137" cy="3853295"/>
            <a:chOff x="1595350" y="1290207"/>
            <a:chExt cx="4874137" cy="3853295"/>
          </a:xfrm>
        </p:grpSpPr>
        <p:sp>
          <p:nvSpPr>
            <p:cNvPr id="56" name="Google Shape;56;p15"/>
            <p:cNvSpPr/>
            <p:nvPr/>
          </p:nvSpPr>
          <p:spPr>
            <a:xfrm>
              <a:off x="1595350" y="1290207"/>
              <a:ext cx="4874137" cy="3853295"/>
            </a:xfrm>
            <a:custGeom>
              <a:avLst/>
              <a:gdLst/>
              <a:ahLst/>
              <a:cxnLst/>
              <a:rect l="l" t="t" r="r" b="b"/>
              <a:pathLst>
                <a:path w="174904" h="138272" extrusionOk="0">
                  <a:moveTo>
                    <a:pt x="124203" y="0"/>
                  </a:moveTo>
                  <a:cubicBezTo>
                    <a:pt x="122858" y="0"/>
                    <a:pt x="121513" y="166"/>
                    <a:pt x="120206" y="504"/>
                  </a:cubicBezTo>
                  <a:cubicBezTo>
                    <a:pt x="116051" y="1552"/>
                    <a:pt x="112407" y="4302"/>
                    <a:pt x="110252" y="8005"/>
                  </a:cubicBezTo>
                  <a:cubicBezTo>
                    <a:pt x="108074" y="11696"/>
                    <a:pt x="107454" y="16221"/>
                    <a:pt x="108562" y="20352"/>
                  </a:cubicBezTo>
                  <a:cubicBezTo>
                    <a:pt x="109098" y="22424"/>
                    <a:pt x="110074" y="24376"/>
                    <a:pt x="111372" y="26055"/>
                  </a:cubicBezTo>
                  <a:lnTo>
                    <a:pt x="111479" y="26222"/>
                  </a:lnTo>
                  <a:lnTo>
                    <a:pt x="111538" y="26293"/>
                  </a:lnTo>
                  <a:lnTo>
                    <a:pt x="111586" y="26353"/>
                  </a:lnTo>
                  <a:lnTo>
                    <a:pt x="111776" y="26591"/>
                  </a:lnTo>
                  <a:lnTo>
                    <a:pt x="112146" y="27055"/>
                  </a:lnTo>
                  <a:lnTo>
                    <a:pt x="112896" y="27996"/>
                  </a:lnTo>
                  <a:lnTo>
                    <a:pt x="114384" y="29877"/>
                  </a:lnTo>
                  <a:lnTo>
                    <a:pt x="120361" y="37378"/>
                  </a:lnTo>
                  <a:lnTo>
                    <a:pt x="132303" y="52392"/>
                  </a:lnTo>
                  <a:lnTo>
                    <a:pt x="138280" y="59905"/>
                  </a:lnTo>
                  <a:lnTo>
                    <a:pt x="141268" y="63655"/>
                  </a:lnTo>
                  <a:cubicBezTo>
                    <a:pt x="141554" y="64012"/>
                    <a:pt x="141661" y="64179"/>
                    <a:pt x="141828" y="64417"/>
                  </a:cubicBezTo>
                  <a:cubicBezTo>
                    <a:pt x="141899" y="64524"/>
                    <a:pt x="141995" y="64631"/>
                    <a:pt x="142066" y="64750"/>
                  </a:cubicBezTo>
                  <a:lnTo>
                    <a:pt x="142256" y="65096"/>
                  </a:lnTo>
                  <a:cubicBezTo>
                    <a:pt x="142328" y="65215"/>
                    <a:pt x="142399" y="65334"/>
                    <a:pt x="142459" y="65453"/>
                  </a:cubicBezTo>
                  <a:lnTo>
                    <a:pt x="142626" y="65822"/>
                  </a:lnTo>
                  <a:lnTo>
                    <a:pt x="142792" y="66191"/>
                  </a:lnTo>
                  <a:lnTo>
                    <a:pt x="142911" y="66572"/>
                  </a:lnTo>
                  <a:cubicBezTo>
                    <a:pt x="143602" y="68608"/>
                    <a:pt x="143459" y="70942"/>
                    <a:pt x="142530" y="72882"/>
                  </a:cubicBezTo>
                  <a:cubicBezTo>
                    <a:pt x="142066" y="73859"/>
                    <a:pt x="141411" y="74740"/>
                    <a:pt x="140613" y="75466"/>
                  </a:cubicBezTo>
                  <a:lnTo>
                    <a:pt x="140316" y="75740"/>
                  </a:lnTo>
                  <a:lnTo>
                    <a:pt x="140161" y="75883"/>
                  </a:lnTo>
                  <a:lnTo>
                    <a:pt x="139923" y="76061"/>
                  </a:lnTo>
                  <a:lnTo>
                    <a:pt x="139458" y="76442"/>
                  </a:lnTo>
                  <a:lnTo>
                    <a:pt x="139399" y="76490"/>
                  </a:lnTo>
                  <a:lnTo>
                    <a:pt x="139363" y="76514"/>
                  </a:lnTo>
                  <a:lnTo>
                    <a:pt x="139280" y="76573"/>
                  </a:lnTo>
                  <a:lnTo>
                    <a:pt x="139113" y="76692"/>
                  </a:lnTo>
                  <a:cubicBezTo>
                    <a:pt x="138887" y="76847"/>
                    <a:pt x="138673" y="77026"/>
                    <a:pt x="138435" y="77133"/>
                  </a:cubicBezTo>
                  <a:cubicBezTo>
                    <a:pt x="138196" y="77264"/>
                    <a:pt x="137970" y="77431"/>
                    <a:pt x="137720" y="77514"/>
                  </a:cubicBezTo>
                  <a:cubicBezTo>
                    <a:pt x="136605" y="78048"/>
                    <a:pt x="135364" y="78318"/>
                    <a:pt x="134119" y="78318"/>
                  </a:cubicBezTo>
                  <a:cubicBezTo>
                    <a:pt x="133197" y="78318"/>
                    <a:pt x="132274" y="78170"/>
                    <a:pt x="131398" y="77871"/>
                  </a:cubicBezTo>
                  <a:cubicBezTo>
                    <a:pt x="130374" y="77526"/>
                    <a:pt x="129422" y="76990"/>
                    <a:pt x="128612" y="76288"/>
                  </a:cubicBezTo>
                  <a:cubicBezTo>
                    <a:pt x="128421" y="76097"/>
                    <a:pt x="128207" y="75918"/>
                    <a:pt x="128017" y="75728"/>
                  </a:cubicBezTo>
                  <a:cubicBezTo>
                    <a:pt x="127838" y="75514"/>
                    <a:pt x="127671" y="75323"/>
                    <a:pt x="127469" y="75109"/>
                  </a:cubicBezTo>
                  <a:lnTo>
                    <a:pt x="125981" y="73240"/>
                  </a:lnTo>
                  <a:lnTo>
                    <a:pt x="114039" y="58226"/>
                  </a:lnTo>
                  <a:lnTo>
                    <a:pt x="102085" y="43212"/>
                  </a:lnTo>
                  <a:lnTo>
                    <a:pt x="99108" y="39462"/>
                  </a:lnTo>
                  <a:lnTo>
                    <a:pt x="98358" y="38521"/>
                  </a:lnTo>
                  <a:lnTo>
                    <a:pt x="97989" y="38045"/>
                  </a:lnTo>
                  <a:lnTo>
                    <a:pt x="97799" y="37819"/>
                  </a:lnTo>
                  <a:lnTo>
                    <a:pt x="97751" y="37759"/>
                  </a:lnTo>
                  <a:lnTo>
                    <a:pt x="97691" y="37688"/>
                  </a:lnTo>
                  <a:lnTo>
                    <a:pt x="97560" y="37533"/>
                  </a:lnTo>
                  <a:cubicBezTo>
                    <a:pt x="97203" y="37140"/>
                    <a:pt x="96870" y="36735"/>
                    <a:pt x="96501" y="36354"/>
                  </a:cubicBezTo>
                  <a:cubicBezTo>
                    <a:pt x="96108" y="35997"/>
                    <a:pt x="95727" y="35628"/>
                    <a:pt x="95322" y="35282"/>
                  </a:cubicBezTo>
                  <a:cubicBezTo>
                    <a:pt x="93691" y="33937"/>
                    <a:pt x="91786" y="32901"/>
                    <a:pt x="89774" y="32270"/>
                  </a:cubicBezTo>
                  <a:cubicBezTo>
                    <a:pt x="88158" y="31754"/>
                    <a:pt x="86462" y="31493"/>
                    <a:pt x="84765" y="31493"/>
                  </a:cubicBezTo>
                  <a:cubicBezTo>
                    <a:pt x="84386" y="31493"/>
                    <a:pt x="84008" y="31506"/>
                    <a:pt x="83630" y="31532"/>
                  </a:cubicBezTo>
                  <a:cubicBezTo>
                    <a:pt x="83594" y="31520"/>
                    <a:pt x="83547" y="31520"/>
                    <a:pt x="83511" y="31520"/>
                  </a:cubicBezTo>
                  <a:cubicBezTo>
                    <a:pt x="83440" y="31520"/>
                    <a:pt x="83368" y="31532"/>
                    <a:pt x="83309" y="31568"/>
                  </a:cubicBezTo>
                  <a:cubicBezTo>
                    <a:pt x="81261" y="31734"/>
                    <a:pt x="79249" y="32294"/>
                    <a:pt x="77415" y="33211"/>
                  </a:cubicBezTo>
                  <a:cubicBezTo>
                    <a:pt x="75510" y="34163"/>
                    <a:pt x="73819" y="35461"/>
                    <a:pt x="72402" y="37033"/>
                  </a:cubicBezTo>
                  <a:cubicBezTo>
                    <a:pt x="70986" y="38616"/>
                    <a:pt x="69878" y="40474"/>
                    <a:pt x="69164" y="42462"/>
                  </a:cubicBezTo>
                  <a:cubicBezTo>
                    <a:pt x="68450" y="44450"/>
                    <a:pt x="68116" y="46570"/>
                    <a:pt x="68188" y="48689"/>
                  </a:cubicBezTo>
                  <a:cubicBezTo>
                    <a:pt x="68271" y="50796"/>
                    <a:pt x="68747" y="52904"/>
                    <a:pt x="69616" y="54833"/>
                  </a:cubicBezTo>
                  <a:lnTo>
                    <a:pt x="69938" y="55559"/>
                  </a:lnTo>
                  <a:lnTo>
                    <a:pt x="70331" y="56249"/>
                  </a:lnTo>
                  <a:lnTo>
                    <a:pt x="70724" y="56940"/>
                  </a:lnTo>
                  <a:cubicBezTo>
                    <a:pt x="70867" y="57166"/>
                    <a:pt x="71021" y="57380"/>
                    <a:pt x="71176" y="57595"/>
                  </a:cubicBezTo>
                  <a:lnTo>
                    <a:pt x="71640" y="58238"/>
                  </a:lnTo>
                  <a:lnTo>
                    <a:pt x="71760" y="58392"/>
                  </a:lnTo>
                  <a:lnTo>
                    <a:pt x="71855" y="58512"/>
                  </a:lnTo>
                  <a:lnTo>
                    <a:pt x="72033" y="58750"/>
                  </a:lnTo>
                  <a:lnTo>
                    <a:pt x="72783" y="59690"/>
                  </a:lnTo>
                  <a:lnTo>
                    <a:pt x="78737" y="67203"/>
                  </a:lnTo>
                  <a:lnTo>
                    <a:pt x="90667" y="82241"/>
                  </a:lnTo>
                  <a:lnTo>
                    <a:pt x="96620" y="89753"/>
                  </a:lnTo>
                  <a:lnTo>
                    <a:pt x="99596" y="93516"/>
                  </a:lnTo>
                  <a:lnTo>
                    <a:pt x="101097" y="95397"/>
                  </a:lnTo>
                  <a:lnTo>
                    <a:pt x="101466" y="95861"/>
                  </a:lnTo>
                  <a:lnTo>
                    <a:pt x="101692" y="96195"/>
                  </a:lnTo>
                  <a:lnTo>
                    <a:pt x="101930" y="96528"/>
                  </a:lnTo>
                  <a:cubicBezTo>
                    <a:pt x="102013" y="96635"/>
                    <a:pt x="102073" y="96766"/>
                    <a:pt x="102132" y="96873"/>
                  </a:cubicBezTo>
                  <a:cubicBezTo>
                    <a:pt x="103240" y="98731"/>
                    <a:pt x="103561" y="101017"/>
                    <a:pt x="103049" y="103136"/>
                  </a:cubicBezTo>
                  <a:cubicBezTo>
                    <a:pt x="102537" y="105243"/>
                    <a:pt x="101204" y="107101"/>
                    <a:pt x="99370" y="108280"/>
                  </a:cubicBezTo>
                  <a:cubicBezTo>
                    <a:pt x="98017" y="109146"/>
                    <a:pt x="96414" y="109599"/>
                    <a:pt x="94806" y="109599"/>
                  </a:cubicBezTo>
                  <a:cubicBezTo>
                    <a:pt x="94249" y="109599"/>
                    <a:pt x="93691" y="109545"/>
                    <a:pt x="93143" y="109434"/>
                  </a:cubicBezTo>
                  <a:cubicBezTo>
                    <a:pt x="92084" y="109220"/>
                    <a:pt x="91060" y="108803"/>
                    <a:pt x="90167" y="108208"/>
                  </a:cubicBezTo>
                  <a:cubicBezTo>
                    <a:pt x="90048" y="108149"/>
                    <a:pt x="89940" y="108053"/>
                    <a:pt x="89833" y="107970"/>
                  </a:cubicBezTo>
                  <a:lnTo>
                    <a:pt x="89512" y="107732"/>
                  </a:lnTo>
                  <a:cubicBezTo>
                    <a:pt x="89405" y="107660"/>
                    <a:pt x="89309" y="107553"/>
                    <a:pt x="89214" y="107470"/>
                  </a:cubicBezTo>
                  <a:lnTo>
                    <a:pt x="88916" y="107196"/>
                  </a:lnTo>
                  <a:lnTo>
                    <a:pt x="88762" y="107053"/>
                  </a:lnTo>
                  <a:lnTo>
                    <a:pt x="88631" y="106898"/>
                  </a:lnTo>
                  <a:lnTo>
                    <a:pt x="88357" y="106589"/>
                  </a:lnTo>
                  <a:lnTo>
                    <a:pt x="88226" y="106446"/>
                  </a:lnTo>
                  <a:lnTo>
                    <a:pt x="88190" y="106410"/>
                  </a:lnTo>
                  <a:lnTo>
                    <a:pt x="88143" y="106351"/>
                  </a:lnTo>
                  <a:lnTo>
                    <a:pt x="88047" y="106232"/>
                  </a:lnTo>
                  <a:lnTo>
                    <a:pt x="87678" y="105755"/>
                  </a:lnTo>
                  <a:lnTo>
                    <a:pt x="81701" y="98254"/>
                  </a:lnTo>
                  <a:lnTo>
                    <a:pt x="80213" y="96373"/>
                  </a:lnTo>
                  <a:lnTo>
                    <a:pt x="79832" y="95909"/>
                  </a:lnTo>
                  <a:lnTo>
                    <a:pt x="79653" y="95671"/>
                  </a:lnTo>
                  <a:lnTo>
                    <a:pt x="79391" y="95385"/>
                  </a:lnTo>
                  <a:lnTo>
                    <a:pt x="78868" y="94778"/>
                  </a:lnTo>
                  <a:cubicBezTo>
                    <a:pt x="78689" y="94587"/>
                    <a:pt x="78522" y="94385"/>
                    <a:pt x="78320" y="94206"/>
                  </a:cubicBezTo>
                  <a:cubicBezTo>
                    <a:pt x="76808" y="92706"/>
                    <a:pt x="74986" y="91504"/>
                    <a:pt x="72998" y="90706"/>
                  </a:cubicBezTo>
                  <a:cubicBezTo>
                    <a:pt x="71076" y="89942"/>
                    <a:pt x="69009" y="89538"/>
                    <a:pt x="66937" y="89538"/>
                  </a:cubicBezTo>
                  <a:cubicBezTo>
                    <a:pt x="66877" y="89538"/>
                    <a:pt x="66818" y="89538"/>
                    <a:pt x="66759" y="89539"/>
                  </a:cubicBezTo>
                  <a:cubicBezTo>
                    <a:pt x="64628" y="89563"/>
                    <a:pt x="62496" y="90003"/>
                    <a:pt x="60544" y="90849"/>
                  </a:cubicBezTo>
                  <a:cubicBezTo>
                    <a:pt x="60056" y="91075"/>
                    <a:pt x="59556" y="91277"/>
                    <a:pt x="59103" y="91563"/>
                  </a:cubicBezTo>
                  <a:cubicBezTo>
                    <a:pt x="58639" y="91825"/>
                    <a:pt x="58175" y="92075"/>
                    <a:pt x="57746" y="92397"/>
                  </a:cubicBezTo>
                  <a:lnTo>
                    <a:pt x="57103" y="92861"/>
                  </a:lnTo>
                  <a:lnTo>
                    <a:pt x="56936" y="92980"/>
                  </a:lnTo>
                  <a:cubicBezTo>
                    <a:pt x="56889" y="93028"/>
                    <a:pt x="56829" y="93063"/>
                    <a:pt x="56793" y="93087"/>
                  </a:cubicBezTo>
                  <a:lnTo>
                    <a:pt x="56555" y="93278"/>
                  </a:lnTo>
                  <a:lnTo>
                    <a:pt x="55615" y="94028"/>
                  </a:lnTo>
                  <a:lnTo>
                    <a:pt x="51864" y="97016"/>
                  </a:lnTo>
                  <a:lnTo>
                    <a:pt x="36850" y="108958"/>
                  </a:lnTo>
                  <a:lnTo>
                    <a:pt x="1" y="138271"/>
                  </a:lnTo>
                  <a:lnTo>
                    <a:pt x="13062" y="138271"/>
                  </a:lnTo>
                  <a:lnTo>
                    <a:pt x="41911" y="115304"/>
                  </a:lnTo>
                  <a:lnTo>
                    <a:pt x="56924" y="103362"/>
                  </a:lnTo>
                  <a:lnTo>
                    <a:pt x="60675" y="100374"/>
                  </a:lnTo>
                  <a:lnTo>
                    <a:pt x="61615" y="99636"/>
                  </a:lnTo>
                  <a:lnTo>
                    <a:pt x="61854" y="99445"/>
                  </a:lnTo>
                  <a:cubicBezTo>
                    <a:pt x="61889" y="99409"/>
                    <a:pt x="61913" y="99386"/>
                    <a:pt x="61949" y="99374"/>
                  </a:cubicBezTo>
                  <a:lnTo>
                    <a:pt x="62032" y="99314"/>
                  </a:lnTo>
                  <a:lnTo>
                    <a:pt x="62354" y="99088"/>
                  </a:lnTo>
                  <a:cubicBezTo>
                    <a:pt x="62568" y="98909"/>
                    <a:pt x="62806" y="98802"/>
                    <a:pt x="63032" y="98659"/>
                  </a:cubicBezTo>
                  <a:cubicBezTo>
                    <a:pt x="63258" y="98516"/>
                    <a:pt x="63509" y="98421"/>
                    <a:pt x="63747" y="98314"/>
                  </a:cubicBezTo>
                  <a:cubicBezTo>
                    <a:pt x="64745" y="97879"/>
                    <a:pt x="65841" y="97662"/>
                    <a:pt x="66940" y="97662"/>
                  </a:cubicBezTo>
                  <a:cubicBezTo>
                    <a:pt x="67976" y="97662"/>
                    <a:pt x="69014" y="97855"/>
                    <a:pt x="69974" y="98243"/>
                  </a:cubicBezTo>
                  <a:cubicBezTo>
                    <a:pt x="70962" y="98635"/>
                    <a:pt x="71855" y="99231"/>
                    <a:pt x="72617" y="99981"/>
                  </a:cubicBezTo>
                  <a:cubicBezTo>
                    <a:pt x="72724" y="100064"/>
                    <a:pt x="72795" y="100171"/>
                    <a:pt x="72891" y="100267"/>
                  </a:cubicBezTo>
                  <a:lnTo>
                    <a:pt x="73153" y="100576"/>
                  </a:lnTo>
                  <a:cubicBezTo>
                    <a:pt x="73200" y="100624"/>
                    <a:pt x="73236" y="100660"/>
                    <a:pt x="73295" y="100731"/>
                  </a:cubicBezTo>
                  <a:lnTo>
                    <a:pt x="73486" y="100969"/>
                  </a:lnTo>
                  <a:lnTo>
                    <a:pt x="73855" y="101433"/>
                  </a:lnTo>
                  <a:lnTo>
                    <a:pt x="75355" y="103315"/>
                  </a:lnTo>
                  <a:lnTo>
                    <a:pt x="81320" y="110816"/>
                  </a:lnTo>
                  <a:lnTo>
                    <a:pt x="81701" y="111280"/>
                  </a:lnTo>
                  <a:lnTo>
                    <a:pt x="81785" y="111399"/>
                  </a:lnTo>
                  <a:lnTo>
                    <a:pt x="81832" y="111459"/>
                  </a:lnTo>
                  <a:lnTo>
                    <a:pt x="81904" y="111542"/>
                  </a:lnTo>
                  <a:lnTo>
                    <a:pt x="82166" y="111840"/>
                  </a:lnTo>
                  <a:lnTo>
                    <a:pt x="82689" y="112423"/>
                  </a:lnTo>
                  <a:lnTo>
                    <a:pt x="82951" y="112721"/>
                  </a:lnTo>
                  <a:lnTo>
                    <a:pt x="83237" y="112994"/>
                  </a:lnTo>
                  <a:lnTo>
                    <a:pt x="83821" y="113530"/>
                  </a:lnTo>
                  <a:cubicBezTo>
                    <a:pt x="84011" y="113721"/>
                    <a:pt x="84202" y="113899"/>
                    <a:pt x="84428" y="114054"/>
                  </a:cubicBezTo>
                  <a:lnTo>
                    <a:pt x="85059" y="114530"/>
                  </a:lnTo>
                  <a:cubicBezTo>
                    <a:pt x="85273" y="114685"/>
                    <a:pt x="85476" y="114852"/>
                    <a:pt x="85702" y="114995"/>
                  </a:cubicBezTo>
                  <a:cubicBezTo>
                    <a:pt x="87476" y="116161"/>
                    <a:pt x="89476" y="116971"/>
                    <a:pt x="91548" y="117388"/>
                  </a:cubicBezTo>
                  <a:cubicBezTo>
                    <a:pt x="92629" y="117605"/>
                    <a:pt x="93730" y="117716"/>
                    <a:pt x="94832" y="117716"/>
                  </a:cubicBezTo>
                  <a:cubicBezTo>
                    <a:pt x="95841" y="117716"/>
                    <a:pt x="96850" y="117623"/>
                    <a:pt x="97846" y="117435"/>
                  </a:cubicBezTo>
                  <a:cubicBezTo>
                    <a:pt x="99930" y="117054"/>
                    <a:pt x="101954" y="116269"/>
                    <a:pt x="103728" y="115126"/>
                  </a:cubicBezTo>
                  <a:cubicBezTo>
                    <a:pt x="105502" y="113983"/>
                    <a:pt x="107073" y="112506"/>
                    <a:pt x="108300" y="110780"/>
                  </a:cubicBezTo>
                  <a:cubicBezTo>
                    <a:pt x="109538" y="109065"/>
                    <a:pt x="110431" y="107101"/>
                    <a:pt x="110931" y="105041"/>
                  </a:cubicBezTo>
                  <a:cubicBezTo>
                    <a:pt x="111431" y="102993"/>
                    <a:pt x="111538" y="100850"/>
                    <a:pt x="111229" y="98755"/>
                  </a:cubicBezTo>
                  <a:cubicBezTo>
                    <a:pt x="110931" y="96659"/>
                    <a:pt x="110217" y="94611"/>
                    <a:pt x="109157" y="92790"/>
                  </a:cubicBezTo>
                  <a:cubicBezTo>
                    <a:pt x="109014" y="92563"/>
                    <a:pt x="108895" y="92325"/>
                    <a:pt x="108752" y="92111"/>
                  </a:cubicBezTo>
                  <a:lnTo>
                    <a:pt x="108288" y="91456"/>
                  </a:lnTo>
                  <a:lnTo>
                    <a:pt x="107824" y="90825"/>
                  </a:lnTo>
                  <a:lnTo>
                    <a:pt x="107454" y="90349"/>
                  </a:lnTo>
                  <a:lnTo>
                    <a:pt x="105966" y="88468"/>
                  </a:lnTo>
                  <a:lnTo>
                    <a:pt x="102990" y="84705"/>
                  </a:lnTo>
                  <a:lnTo>
                    <a:pt x="97025" y="77192"/>
                  </a:lnTo>
                  <a:lnTo>
                    <a:pt x="85106" y="62155"/>
                  </a:lnTo>
                  <a:lnTo>
                    <a:pt x="79141" y="54642"/>
                  </a:lnTo>
                  <a:lnTo>
                    <a:pt x="78403" y="53701"/>
                  </a:lnTo>
                  <a:lnTo>
                    <a:pt x="78213" y="53475"/>
                  </a:lnTo>
                  <a:lnTo>
                    <a:pt x="78117" y="53356"/>
                  </a:lnTo>
                  <a:lnTo>
                    <a:pt x="78058" y="53273"/>
                  </a:lnTo>
                  <a:lnTo>
                    <a:pt x="77832" y="52939"/>
                  </a:lnTo>
                  <a:cubicBezTo>
                    <a:pt x="77748" y="52820"/>
                    <a:pt x="77665" y="52725"/>
                    <a:pt x="77594" y="52606"/>
                  </a:cubicBezTo>
                  <a:lnTo>
                    <a:pt x="77391" y="52249"/>
                  </a:lnTo>
                  <a:lnTo>
                    <a:pt x="77189" y="51904"/>
                  </a:lnTo>
                  <a:lnTo>
                    <a:pt x="77034" y="51534"/>
                  </a:lnTo>
                  <a:cubicBezTo>
                    <a:pt x="76593" y="50546"/>
                    <a:pt x="76343" y="49475"/>
                    <a:pt x="76308" y="48403"/>
                  </a:cubicBezTo>
                  <a:cubicBezTo>
                    <a:pt x="76224" y="46236"/>
                    <a:pt x="77010" y="44045"/>
                    <a:pt x="78451" y="42450"/>
                  </a:cubicBezTo>
                  <a:cubicBezTo>
                    <a:pt x="79165" y="41652"/>
                    <a:pt x="80058" y="40974"/>
                    <a:pt x="81011" y="40486"/>
                  </a:cubicBezTo>
                  <a:cubicBezTo>
                    <a:pt x="81975" y="40009"/>
                    <a:pt x="83035" y="39724"/>
                    <a:pt x="84118" y="39640"/>
                  </a:cubicBezTo>
                  <a:cubicBezTo>
                    <a:pt x="84331" y="39624"/>
                    <a:pt x="84544" y="39616"/>
                    <a:pt x="84757" y="39616"/>
                  </a:cubicBezTo>
                  <a:cubicBezTo>
                    <a:pt x="86715" y="39616"/>
                    <a:pt x="88662" y="40300"/>
                    <a:pt x="90155" y="41545"/>
                  </a:cubicBezTo>
                  <a:cubicBezTo>
                    <a:pt x="90357" y="41724"/>
                    <a:pt x="90548" y="41914"/>
                    <a:pt x="90750" y="42093"/>
                  </a:cubicBezTo>
                  <a:cubicBezTo>
                    <a:pt x="90941" y="42283"/>
                    <a:pt x="91107" y="42498"/>
                    <a:pt x="91298" y="42700"/>
                  </a:cubicBezTo>
                  <a:lnTo>
                    <a:pt x="91369" y="42771"/>
                  </a:lnTo>
                  <a:lnTo>
                    <a:pt x="91393" y="42807"/>
                  </a:lnTo>
                  <a:lnTo>
                    <a:pt x="91441" y="42867"/>
                  </a:lnTo>
                  <a:lnTo>
                    <a:pt x="91631" y="43105"/>
                  </a:lnTo>
                  <a:lnTo>
                    <a:pt x="92000" y="43569"/>
                  </a:lnTo>
                  <a:lnTo>
                    <a:pt x="92750" y="44510"/>
                  </a:lnTo>
                  <a:lnTo>
                    <a:pt x="95739" y="48260"/>
                  </a:lnTo>
                  <a:lnTo>
                    <a:pt x="107681" y="63274"/>
                  </a:lnTo>
                  <a:lnTo>
                    <a:pt x="119635" y="78288"/>
                  </a:lnTo>
                  <a:lnTo>
                    <a:pt x="121123" y="80169"/>
                  </a:lnTo>
                  <a:cubicBezTo>
                    <a:pt x="121456" y="80562"/>
                    <a:pt x="121813" y="80967"/>
                    <a:pt x="122159" y="81348"/>
                  </a:cubicBezTo>
                  <a:cubicBezTo>
                    <a:pt x="122528" y="81729"/>
                    <a:pt x="122933" y="82086"/>
                    <a:pt x="123314" y="82443"/>
                  </a:cubicBezTo>
                  <a:cubicBezTo>
                    <a:pt x="124921" y="83824"/>
                    <a:pt x="126802" y="84896"/>
                    <a:pt x="128802" y="85562"/>
                  </a:cubicBezTo>
                  <a:cubicBezTo>
                    <a:pt x="130518" y="86141"/>
                    <a:pt x="132320" y="86434"/>
                    <a:pt x="134120" y="86434"/>
                  </a:cubicBezTo>
                  <a:cubicBezTo>
                    <a:pt x="134431" y="86434"/>
                    <a:pt x="134743" y="86425"/>
                    <a:pt x="135053" y="86408"/>
                  </a:cubicBezTo>
                  <a:cubicBezTo>
                    <a:pt x="137161" y="86301"/>
                    <a:pt x="139256" y="85765"/>
                    <a:pt x="141173" y="84860"/>
                  </a:cubicBezTo>
                  <a:cubicBezTo>
                    <a:pt x="141661" y="84658"/>
                    <a:pt x="142114" y="84384"/>
                    <a:pt x="142578" y="84122"/>
                  </a:cubicBezTo>
                  <a:cubicBezTo>
                    <a:pt x="143042" y="83872"/>
                    <a:pt x="143471" y="83550"/>
                    <a:pt x="143900" y="83241"/>
                  </a:cubicBezTo>
                  <a:lnTo>
                    <a:pt x="144221" y="83015"/>
                  </a:lnTo>
                  <a:lnTo>
                    <a:pt x="144376" y="82895"/>
                  </a:lnTo>
                  <a:lnTo>
                    <a:pt x="144459" y="82836"/>
                  </a:lnTo>
                  <a:lnTo>
                    <a:pt x="144519" y="82788"/>
                  </a:lnTo>
                  <a:lnTo>
                    <a:pt x="144983" y="82419"/>
                  </a:lnTo>
                  <a:lnTo>
                    <a:pt x="145221" y="82229"/>
                  </a:lnTo>
                  <a:lnTo>
                    <a:pt x="145519" y="81967"/>
                  </a:lnTo>
                  <a:lnTo>
                    <a:pt x="146114" y="81455"/>
                  </a:lnTo>
                  <a:cubicBezTo>
                    <a:pt x="147674" y="80026"/>
                    <a:pt x="148960" y="78288"/>
                    <a:pt x="149865" y="76371"/>
                  </a:cubicBezTo>
                  <a:cubicBezTo>
                    <a:pt x="151686" y="72549"/>
                    <a:pt x="151972" y="68037"/>
                    <a:pt x="150615" y="64012"/>
                  </a:cubicBezTo>
                  <a:lnTo>
                    <a:pt x="150365" y="63250"/>
                  </a:lnTo>
                  <a:lnTo>
                    <a:pt x="150043" y="62524"/>
                  </a:lnTo>
                  <a:lnTo>
                    <a:pt x="149710" y="61798"/>
                  </a:lnTo>
                  <a:cubicBezTo>
                    <a:pt x="149591" y="61571"/>
                    <a:pt x="149460" y="61345"/>
                    <a:pt x="149329" y="61107"/>
                  </a:cubicBezTo>
                  <a:lnTo>
                    <a:pt x="148936" y="60417"/>
                  </a:lnTo>
                  <a:cubicBezTo>
                    <a:pt x="148805" y="60190"/>
                    <a:pt x="148638" y="59988"/>
                    <a:pt x="148483" y="59774"/>
                  </a:cubicBezTo>
                  <a:cubicBezTo>
                    <a:pt x="148186" y="59345"/>
                    <a:pt x="147840" y="58869"/>
                    <a:pt x="147614" y="58607"/>
                  </a:cubicBezTo>
                  <a:lnTo>
                    <a:pt x="144638" y="54844"/>
                  </a:lnTo>
                  <a:lnTo>
                    <a:pt x="138661" y="47343"/>
                  </a:lnTo>
                  <a:lnTo>
                    <a:pt x="126719" y="32330"/>
                  </a:lnTo>
                  <a:lnTo>
                    <a:pt x="120742" y="24817"/>
                  </a:lnTo>
                  <a:lnTo>
                    <a:pt x="119254" y="22948"/>
                  </a:lnTo>
                  <a:lnTo>
                    <a:pt x="118503" y="22007"/>
                  </a:lnTo>
                  <a:lnTo>
                    <a:pt x="118134" y="21543"/>
                  </a:lnTo>
                  <a:lnTo>
                    <a:pt x="117944" y="21305"/>
                  </a:lnTo>
                  <a:lnTo>
                    <a:pt x="117896" y="21245"/>
                  </a:lnTo>
                  <a:lnTo>
                    <a:pt x="117861" y="21197"/>
                  </a:lnTo>
                  <a:lnTo>
                    <a:pt x="117813" y="21114"/>
                  </a:lnTo>
                  <a:cubicBezTo>
                    <a:pt x="117158" y="20269"/>
                    <a:pt x="116682" y="19304"/>
                    <a:pt x="116408" y="18280"/>
                  </a:cubicBezTo>
                  <a:cubicBezTo>
                    <a:pt x="115860" y="16221"/>
                    <a:pt x="116170" y="13935"/>
                    <a:pt x="117253" y="12113"/>
                  </a:cubicBezTo>
                  <a:cubicBezTo>
                    <a:pt x="118313" y="10291"/>
                    <a:pt x="120170" y="8874"/>
                    <a:pt x="122218" y="8363"/>
                  </a:cubicBezTo>
                  <a:cubicBezTo>
                    <a:pt x="122859" y="8200"/>
                    <a:pt x="123521" y="8120"/>
                    <a:pt x="124184" y="8120"/>
                  </a:cubicBezTo>
                  <a:cubicBezTo>
                    <a:pt x="125654" y="8120"/>
                    <a:pt x="127127" y="8513"/>
                    <a:pt x="128374" y="9267"/>
                  </a:cubicBezTo>
                  <a:lnTo>
                    <a:pt x="128719" y="9470"/>
                  </a:lnTo>
                  <a:cubicBezTo>
                    <a:pt x="128826" y="9529"/>
                    <a:pt x="128921" y="9625"/>
                    <a:pt x="129029" y="9708"/>
                  </a:cubicBezTo>
                  <a:lnTo>
                    <a:pt x="129350" y="9946"/>
                  </a:lnTo>
                  <a:cubicBezTo>
                    <a:pt x="129457" y="10017"/>
                    <a:pt x="129552" y="10125"/>
                    <a:pt x="129648" y="10208"/>
                  </a:cubicBezTo>
                  <a:lnTo>
                    <a:pt x="129945" y="10482"/>
                  </a:lnTo>
                  <a:cubicBezTo>
                    <a:pt x="130053" y="10565"/>
                    <a:pt x="130124" y="10672"/>
                    <a:pt x="130207" y="10779"/>
                  </a:cubicBezTo>
                  <a:lnTo>
                    <a:pt x="130481" y="11077"/>
                  </a:lnTo>
                  <a:lnTo>
                    <a:pt x="130553" y="11149"/>
                  </a:lnTo>
                  <a:cubicBezTo>
                    <a:pt x="130565" y="11172"/>
                    <a:pt x="130612" y="11220"/>
                    <a:pt x="130636" y="11256"/>
                  </a:cubicBezTo>
                  <a:lnTo>
                    <a:pt x="130826" y="11494"/>
                  </a:lnTo>
                  <a:lnTo>
                    <a:pt x="133815" y="15244"/>
                  </a:lnTo>
                  <a:lnTo>
                    <a:pt x="139780" y="22757"/>
                  </a:lnTo>
                  <a:lnTo>
                    <a:pt x="141280" y="24626"/>
                  </a:lnTo>
                  <a:lnTo>
                    <a:pt x="142018" y="25567"/>
                  </a:lnTo>
                  <a:lnTo>
                    <a:pt x="142114" y="25686"/>
                  </a:lnTo>
                  <a:lnTo>
                    <a:pt x="142245" y="25841"/>
                  </a:lnTo>
                  <a:lnTo>
                    <a:pt x="142518" y="26150"/>
                  </a:lnTo>
                  <a:lnTo>
                    <a:pt x="143066" y="26758"/>
                  </a:lnTo>
                  <a:cubicBezTo>
                    <a:pt x="144590" y="28353"/>
                    <a:pt x="146495" y="29579"/>
                    <a:pt x="148555" y="30341"/>
                  </a:cubicBezTo>
                  <a:cubicBezTo>
                    <a:pt x="150210" y="30954"/>
                    <a:pt x="151974" y="31282"/>
                    <a:pt x="153746" y="31282"/>
                  </a:cubicBezTo>
                  <a:cubicBezTo>
                    <a:pt x="154178" y="31282"/>
                    <a:pt x="154611" y="31262"/>
                    <a:pt x="155044" y="31222"/>
                  </a:cubicBezTo>
                  <a:cubicBezTo>
                    <a:pt x="157235" y="31020"/>
                    <a:pt x="159390" y="30329"/>
                    <a:pt x="161271" y="29198"/>
                  </a:cubicBezTo>
                  <a:cubicBezTo>
                    <a:pt x="161759" y="28936"/>
                    <a:pt x="162199" y="28603"/>
                    <a:pt x="162640" y="28282"/>
                  </a:cubicBezTo>
                  <a:lnTo>
                    <a:pt x="162961" y="28043"/>
                  </a:lnTo>
                  <a:lnTo>
                    <a:pt x="163200" y="27865"/>
                  </a:lnTo>
                  <a:lnTo>
                    <a:pt x="163676" y="27484"/>
                  </a:lnTo>
                  <a:lnTo>
                    <a:pt x="165545" y="25996"/>
                  </a:lnTo>
                  <a:lnTo>
                    <a:pt x="169296" y="23007"/>
                  </a:lnTo>
                  <a:lnTo>
                    <a:pt x="170212" y="24162"/>
                  </a:lnTo>
                  <a:lnTo>
                    <a:pt x="171272" y="25496"/>
                  </a:lnTo>
                  <a:lnTo>
                    <a:pt x="174903" y="13363"/>
                  </a:lnTo>
                  <a:lnTo>
                    <a:pt x="174903" y="13363"/>
                  </a:lnTo>
                  <a:lnTo>
                    <a:pt x="162271" y="14173"/>
                  </a:lnTo>
                  <a:lnTo>
                    <a:pt x="162783" y="14816"/>
                  </a:lnTo>
                  <a:lnTo>
                    <a:pt x="163331" y="15506"/>
                  </a:lnTo>
                  <a:lnTo>
                    <a:pt x="163842" y="16149"/>
                  </a:lnTo>
                  <a:lnTo>
                    <a:pt x="164247" y="16649"/>
                  </a:lnTo>
                  <a:lnTo>
                    <a:pt x="160497" y="19638"/>
                  </a:lnTo>
                  <a:lnTo>
                    <a:pt x="158616" y="21138"/>
                  </a:lnTo>
                  <a:lnTo>
                    <a:pt x="158151" y="21507"/>
                  </a:lnTo>
                  <a:lnTo>
                    <a:pt x="157913" y="21697"/>
                  </a:lnTo>
                  <a:cubicBezTo>
                    <a:pt x="157842" y="21745"/>
                    <a:pt x="157806" y="21769"/>
                    <a:pt x="157746" y="21805"/>
                  </a:cubicBezTo>
                  <a:cubicBezTo>
                    <a:pt x="157544" y="21948"/>
                    <a:pt x="157354" y="22114"/>
                    <a:pt x="157127" y="22221"/>
                  </a:cubicBezTo>
                  <a:cubicBezTo>
                    <a:pt x="156270" y="22733"/>
                    <a:pt x="155318" y="23043"/>
                    <a:pt x="154317" y="23138"/>
                  </a:cubicBezTo>
                  <a:cubicBezTo>
                    <a:pt x="154125" y="23157"/>
                    <a:pt x="153931" y="23166"/>
                    <a:pt x="153737" y="23166"/>
                  </a:cubicBezTo>
                  <a:cubicBezTo>
                    <a:pt x="152937" y="23166"/>
                    <a:pt x="152134" y="23011"/>
                    <a:pt x="151377" y="22733"/>
                  </a:cubicBezTo>
                  <a:cubicBezTo>
                    <a:pt x="150448" y="22388"/>
                    <a:pt x="149591" y="21852"/>
                    <a:pt x="148912" y="21126"/>
                  </a:cubicBezTo>
                  <a:lnTo>
                    <a:pt x="148662" y="20840"/>
                  </a:lnTo>
                  <a:lnTo>
                    <a:pt x="148531" y="20697"/>
                  </a:lnTo>
                  <a:cubicBezTo>
                    <a:pt x="148507" y="20674"/>
                    <a:pt x="148495" y="20662"/>
                    <a:pt x="148472" y="20626"/>
                  </a:cubicBezTo>
                  <a:lnTo>
                    <a:pt x="148376" y="20507"/>
                  </a:lnTo>
                  <a:lnTo>
                    <a:pt x="147626" y="19566"/>
                  </a:lnTo>
                  <a:lnTo>
                    <a:pt x="146138" y="17697"/>
                  </a:lnTo>
                  <a:lnTo>
                    <a:pt x="140161" y="10184"/>
                  </a:lnTo>
                  <a:lnTo>
                    <a:pt x="137172" y="6434"/>
                  </a:lnTo>
                  <a:lnTo>
                    <a:pt x="136994" y="6196"/>
                  </a:lnTo>
                  <a:cubicBezTo>
                    <a:pt x="136958" y="6160"/>
                    <a:pt x="136934" y="6124"/>
                    <a:pt x="136887" y="6077"/>
                  </a:cubicBezTo>
                  <a:lnTo>
                    <a:pt x="136756" y="5922"/>
                  </a:lnTo>
                  <a:lnTo>
                    <a:pt x="136232" y="5326"/>
                  </a:lnTo>
                  <a:cubicBezTo>
                    <a:pt x="136053" y="5136"/>
                    <a:pt x="135887" y="4922"/>
                    <a:pt x="135684" y="4743"/>
                  </a:cubicBezTo>
                  <a:lnTo>
                    <a:pt x="135101" y="4195"/>
                  </a:lnTo>
                  <a:cubicBezTo>
                    <a:pt x="134910" y="4017"/>
                    <a:pt x="134720" y="3826"/>
                    <a:pt x="134505" y="3671"/>
                  </a:cubicBezTo>
                  <a:lnTo>
                    <a:pt x="133863" y="3183"/>
                  </a:lnTo>
                  <a:cubicBezTo>
                    <a:pt x="133648" y="3029"/>
                    <a:pt x="133446" y="2850"/>
                    <a:pt x="133220" y="2707"/>
                  </a:cubicBezTo>
                  <a:lnTo>
                    <a:pt x="132541" y="2290"/>
                  </a:lnTo>
                  <a:cubicBezTo>
                    <a:pt x="130031" y="783"/>
                    <a:pt x="127119" y="0"/>
                    <a:pt x="124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15"/>
            <p:cNvGrpSpPr/>
            <p:nvPr/>
          </p:nvGrpSpPr>
          <p:grpSpPr>
            <a:xfrm>
              <a:off x="1806690" y="1389189"/>
              <a:ext cx="4502713" cy="3725654"/>
              <a:chOff x="2346303" y="1389189"/>
              <a:chExt cx="4502713" cy="3725654"/>
            </a:xfrm>
          </p:grpSpPr>
          <p:sp>
            <p:nvSpPr>
              <p:cNvPr id="58" name="Google Shape;58;p15"/>
              <p:cNvSpPr/>
              <p:nvPr/>
            </p:nvSpPr>
            <p:spPr>
              <a:xfrm>
                <a:off x="5565644" y="2271083"/>
                <a:ext cx="46149" cy="58076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084" extrusionOk="0">
                    <a:moveTo>
                      <a:pt x="0" y="0"/>
                    </a:moveTo>
                    <a:lnTo>
                      <a:pt x="1655" y="20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5518522" y="2212006"/>
                <a:ext cx="46483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085" extrusionOk="0">
                    <a:moveTo>
                      <a:pt x="1" y="1"/>
                    </a:moveTo>
                    <a:lnTo>
                      <a:pt x="1667" y="2084"/>
                    </a:lnTo>
                    <a:lnTo>
                      <a:pt x="1667" y="20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2476718" y="4996685"/>
                <a:ext cx="0" cy="28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2918" extrusionOk="0">
                    <a:moveTo>
                      <a:pt x="168" y="1"/>
                    </a:moveTo>
                    <a:lnTo>
                      <a:pt x="1" y="1025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75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73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6180436" y="3034516"/>
                <a:ext cx="73682" cy="149676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371" extrusionOk="0">
                    <a:moveTo>
                      <a:pt x="882" y="0"/>
                    </a:moveTo>
                    <a:lnTo>
                      <a:pt x="0" y="524"/>
                    </a:lnTo>
                    <a:lnTo>
                      <a:pt x="322" y="1084"/>
                    </a:lnTo>
                    <a:cubicBezTo>
                      <a:pt x="429" y="1262"/>
                      <a:pt x="501" y="1477"/>
                      <a:pt x="596" y="1667"/>
                    </a:cubicBezTo>
                    <a:lnTo>
                      <a:pt x="858" y="2251"/>
                    </a:lnTo>
                    <a:cubicBezTo>
                      <a:pt x="929" y="2453"/>
                      <a:pt x="989" y="2655"/>
                      <a:pt x="1060" y="2858"/>
                    </a:cubicBezTo>
                    <a:cubicBezTo>
                      <a:pt x="1132" y="3060"/>
                      <a:pt x="1203" y="3263"/>
                      <a:pt x="1263" y="3477"/>
                    </a:cubicBezTo>
                    <a:lnTo>
                      <a:pt x="1405" y="4096"/>
                    </a:lnTo>
                    <a:cubicBezTo>
                      <a:pt x="1513" y="4513"/>
                      <a:pt x="1560" y="4941"/>
                      <a:pt x="1608" y="5370"/>
                    </a:cubicBezTo>
                    <a:lnTo>
                      <a:pt x="2644" y="5263"/>
                    </a:lnTo>
                    <a:cubicBezTo>
                      <a:pt x="2584" y="4799"/>
                      <a:pt x="2537" y="4334"/>
                      <a:pt x="2417" y="3882"/>
                    </a:cubicBezTo>
                    <a:lnTo>
                      <a:pt x="2263" y="3203"/>
                    </a:lnTo>
                    <a:cubicBezTo>
                      <a:pt x="2203" y="2977"/>
                      <a:pt x="2120" y="2751"/>
                      <a:pt x="2048" y="2536"/>
                    </a:cubicBezTo>
                    <a:cubicBezTo>
                      <a:pt x="1977" y="2310"/>
                      <a:pt x="1905" y="2084"/>
                      <a:pt x="1822" y="1870"/>
                    </a:cubicBezTo>
                    <a:lnTo>
                      <a:pt x="1536" y="1227"/>
                    </a:lnTo>
                    <a:cubicBezTo>
                      <a:pt x="1429" y="1024"/>
                      <a:pt x="1358" y="798"/>
                      <a:pt x="1239" y="596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5252" extrusionOk="0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5351963" y="198506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1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5684746" y="2403115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1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59" extrusionOk="0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6017528" y="2821504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22" y="1"/>
                    </a:moveTo>
                    <a:lnTo>
                      <a:pt x="1" y="644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3180" extrusionOk="0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680" extrusionOk="0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5332066" y="3124748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998949" y="2706387"/>
                <a:ext cx="115817" cy="13504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6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4168" extrusionOk="0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540" extrusionOk="0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57" y="1037"/>
                      <a:pt x="3925" y="1037"/>
                    </a:cubicBezTo>
                    <a:cubicBezTo>
                      <a:pt x="3986" y="1037"/>
                      <a:pt x="4047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550" extrusionOk="0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84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645" extrusionOk="0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858" extrusionOk="0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4525162" y="323457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857276" y="3653628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18" extrusionOk="0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3716" extrusionOk="0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49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039" extrusionOk="0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4811" extrusionOk="0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264359" y="4030857"/>
                <a:ext cx="115845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4859" extrusionOk="0">
                    <a:moveTo>
                      <a:pt x="811" y="1"/>
                    </a:moveTo>
                    <a:lnTo>
                      <a:pt x="1" y="656"/>
                    </a:lnTo>
                    <a:lnTo>
                      <a:pt x="3347" y="4858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2918" extrusionOk="0">
                    <a:moveTo>
                      <a:pt x="168" y="1"/>
                    </a:moveTo>
                    <a:lnTo>
                      <a:pt x="1" y="1013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63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61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3037" extrusionOk="0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373186" y="4190449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954797" y="4523567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1" y="3334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954491" y="4523567"/>
                <a:ext cx="135046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4156" extrusionOk="0">
                    <a:moveTo>
                      <a:pt x="4203" y="0"/>
                    </a:moveTo>
                    <a:lnTo>
                      <a:pt x="0" y="3346"/>
                    </a:lnTo>
                    <a:lnTo>
                      <a:pt x="643" y="4156"/>
                    </a:lnTo>
                    <a:lnTo>
                      <a:pt x="4846" y="810"/>
                    </a:lnTo>
                    <a:lnTo>
                      <a:pt x="4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163824" y="4357008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89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372851" y="4190784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46303" y="4999026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555664" y="4832468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5"/>
                    </a:lnTo>
                    <a:lnTo>
                      <a:pt x="2739" y="2489"/>
                    </a:lnTo>
                    <a:lnTo>
                      <a:pt x="4847" y="822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764691" y="4666243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6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3037" extrusionOk="0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4264024" y="4031192"/>
                <a:ext cx="115845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4847" extrusionOk="0">
                    <a:moveTo>
                      <a:pt x="811" y="1"/>
                    </a:moveTo>
                    <a:lnTo>
                      <a:pt x="1" y="644"/>
                    </a:lnTo>
                    <a:lnTo>
                      <a:pt x="3347" y="4846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4811" extrusionOk="0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039" extrusionOk="0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3716" extrusionOk="0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37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18" extrusionOk="0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4857276" y="3653293"/>
                <a:ext cx="115483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4859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34" y="4858"/>
                    </a:lnTo>
                    <a:lnTo>
                      <a:pt x="4144" y="4215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4524828" y="323457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22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858" extrusionOk="0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645" extrusionOk="0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540" extrusionOk="0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66" y="1037"/>
                      <a:pt x="3929" y="1037"/>
                    </a:cubicBezTo>
                    <a:cubicBezTo>
                      <a:pt x="3989" y="1037"/>
                      <a:pt x="4049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550" extrusionOk="0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72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4168" extrusionOk="0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4998615" y="2706721"/>
                <a:ext cx="115817" cy="13504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6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5331398" y="3124748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0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680" extrusionOk="0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5252" extrusionOk="0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6180436" y="3034181"/>
                <a:ext cx="73682" cy="15001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383" extrusionOk="0">
                    <a:moveTo>
                      <a:pt x="882" y="0"/>
                    </a:moveTo>
                    <a:lnTo>
                      <a:pt x="0" y="536"/>
                    </a:lnTo>
                    <a:lnTo>
                      <a:pt x="322" y="1096"/>
                    </a:lnTo>
                    <a:cubicBezTo>
                      <a:pt x="429" y="1274"/>
                      <a:pt x="501" y="1489"/>
                      <a:pt x="596" y="1679"/>
                    </a:cubicBezTo>
                    <a:lnTo>
                      <a:pt x="858" y="2263"/>
                    </a:lnTo>
                    <a:cubicBezTo>
                      <a:pt x="929" y="2465"/>
                      <a:pt x="989" y="2667"/>
                      <a:pt x="1060" y="2870"/>
                    </a:cubicBezTo>
                    <a:cubicBezTo>
                      <a:pt x="1132" y="3072"/>
                      <a:pt x="1203" y="3275"/>
                      <a:pt x="1263" y="3489"/>
                    </a:cubicBezTo>
                    <a:lnTo>
                      <a:pt x="1405" y="4108"/>
                    </a:lnTo>
                    <a:cubicBezTo>
                      <a:pt x="1513" y="4525"/>
                      <a:pt x="1560" y="4953"/>
                      <a:pt x="1608" y="5382"/>
                    </a:cubicBezTo>
                    <a:lnTo>
                      <a:pt x="2644" y="5275"/>
                    </a:lnTo>
                    <a:cubicBezTo>
                      <a:pt x="2584" y="4811"/>
                      <a:pt x="2537" y="4346"/>
                      <a:pt x="2417" y="3894"/>
                    </a:cubicBezTo>
                    <a:lnTo>
                      <a:pt x="2263" y="3215"/>
                    </a:lnTo>
                    <a:cubicBezTo>
                      <a:pt x="2203" y="2989"/>
                      <a:pt x="2120" y="2763"/>
                      <a:pt x="2048" y="2548"/>
                    </a:cubicBezTo>
                    <a:cubicBezTo>
                      <a:pt x="1977" y="2322"/>
                      <a:pt x="1905" y="2096"/>
                      <a:pt x="1822" y="1882"/>
                    </a:cubicBezTo>
                    <a:lnTo>
                      <a:pt x="1536" y="1239"/>
                    </a:lnTo>
                    <a:cubicBezTo>
                      <a:pt x="1429" y="1036"/>
                      <a:pt x="1358" y="810"/>
                      <a:pt x="1239" y="608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017863" y="2821169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6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5685415" y="2403115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5352298" y="1984419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6013544" y="3539152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6025833" y="3565709"/>
                <a:ext cx="1003" cy="1672"/>
              </a:xfrm>
              <a:custGeom>
                <a:avLst/>
                <a:gdLst/>
                <a:ahLst/>
                <a:cxnLst/>
                <a:rect l="l" t="t" r="r" b="b"/>
                <a:pathLst>
                  <a:path w="36" h="60" extrusionOk="0">
                    <a:moveTo>
                      <a:pt x="36" y="6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3180" extrusionOk="0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59" extrusionOk="0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5567288" y="3391180"/>
                <a:ext cx="1700" cy="1366"/>
              </a:xfrm>
              <a:custGeom>
                <a:avLst/>
                <a:gdLst/>
                <a:ahLst/>
                <a:cxnLst/>
                <a:rect l="l" t="t" r="r" b="b"/>
                <a:pathLst>
                  <a:path w="61" h="49" extrusionOk="0">
                    <a:moveTo>
                      <a:pt x="60" y="1"/>
                    </a:moveTo>
                    <a:lnTo>
                      <a:pt x="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6713608" y="1785006"/>
                <a:ext cx="135408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4156" extrusionOk="0">
                    <a:moveTo>
                      <a:pt x="4204" y="1"/>
                    </a:moveTo>
                    <a:lnTo>
                      <a:pt x="2108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4859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6238510" y="1983751"/>
                <a:ext cx="148673" cy="77667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2787" extrusionOk="0">
                    <a:moveTo>
                      <a:pt x="595" y="0"/>
                    </a:moveTo>
                    <a:lnTo>
                      <a:pt x="0" y="846"/>
                    </a:lnTo>
                    <a:cubicBezTo>
                      <a:pt x="191" y="989"/>
                      <a:pt x="393" y="1096"/>
                      <a:pt x="595" y="1227"/>
                    </a:cubicBezTo>
                    <a:cubicBezTo>
                      <a:pt x="798" y="1334"/>
                      <a:pt x="988" y="1477"/>
                      <a:pt x="1203" y="1572"/>
                    </a:cubicBezTo>
                    <a:cubicBezTo>
                      <a:pt x="1631" y="1774"/>
                      <a:pt x="2048" y="1989"/>
                      <a:pt x="2488" y="2143"/>
                    </a:cubicBezTo>
                    <a:cubicBezTo>
                      <a:pt x="3370" y="2489"/>
                      <a:pt x="4298" y="2667"/>
                      <a:pt x="5227" y="2786"/>
                    </a:cubicBezTo>
                    <a:lnTo>
                      <a:pt x="5334" y="1762"/>
                    </a:lnTo>
                    <a:cubicBezTo>
                      <a:pt x="4489" y="1643"/>
                      <a:pt x="3643" y="1489"/>
                      <a:pt x="2858" y="1167"/>
                    </a:cubicBezTo>
                    <a:cubicBezTo>
                      <a:pt x="2441" y="1036"/>
                      <a:pt x="2072" y="834"/>
                      <a:pt x="1679" y="655"/>
                    </a:cubicBezTo>
                    <a:cubicBezTo>
                      <a:pt x="1488" y="572"/>
                      <a:pt x="1310" y="441"/>
                      <a:pt x="1131" y="334"/>
                    </a:cubicBezTo>
                    <a:cubicBezTo>
                      <a:pt x="953" y="215"/>
                      <a:pt x="762" y="119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5893439" y="1576982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1" y="643"/>
                    </a:lnTo>
                    <a:lnTo>
                      <a:pt x="1667" y="2751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77" y="2108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5097" extrusionOk="0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5435256" y="1389189"/>
                <a:ext cx="150652" cy="63733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2287" extrusionOk="0">
                    <a:moveTo>
                      <a:pt x="5382" y="0"/>
                    </a:moveTo>
                    <a:cubicBezTo>
                      <a:pt x="5144" y="12"/>
                      <a:pt x="4917" y="0"/>
                      <a:pt x="4679" y="24"/>
                    </a:cubicBezTo>
                    <a:lnTo>
                      <a:pt x="3989" y="108"/>
                    </a:lnTo>
                    <a:cubicBezTo>
                      <a:pt x="3524" y="155"/>
                      <a:pt x="3072" y="286"/>
                      <a:pt x="2608" y="381"/>
                    </a:cubicBezTo>
                    <a:cubicBezTo>
                      <a:pt x="2381" y="429"/>
                      <a:pt x="2167" y="500"/>
                      <a:pt x="1941" y="572"/>
                    </a:cubicBezTo>
                    <a:lnTo>
                      <a:pt x="1274" y="798"/>
                    </a:lnTo>
                    <a:cubicBezTo>
                      <a:pt x="845" y="965"/>
                      <a:pt x="417" y="1167"/>
                      <a:pt x="0" y="1358"/>
                    </a:cubicBezTo>
                    <a:lnTo>
                      <a:pt x="464" y="2286"/>
                    </a:lnTo>
                    <a:cubicBezTo>
                      <a:pt x="857" y="2108"/>
                      <a:pt x="1250" y="1929"/>
                      <a:pt x="1643" y="1763"/>
                    </a:cubicBezTo>
                    <a:lnTo>
                      <a:pt x="2250" y="1560"/>
                    </a:lnTo>
                    <a:cubicBezTo>
                      <a:pt x="2453" y="1501"/>
                      <a:pt x="2655" y="1429"/>
                      <a:pt x="2869" y="1382"/>
                    </a:cubicBezTo>
                    <a:cubicBezTo>
                      <a:pt x="3286" y="1298"/>
                      <a:pt x="3703" y="1179"/>
                      <a:pt x="4132" y="1143"/>
                    </a:cubicBezTo>
                    <a:lnTo>
                      <a:pt x="4763" y="1060"/>
                    </a:lnTo>
                    <a:cubicBezTo>
                      <a:pt x="4977" y="1036"/>
                      <a:pt x="5191" y="1036"/>
                      <a:pt x="5405" y="1036"/>
                    </a:cubicBezTo>
                    <a:lnTo>
                      <a:pt x="5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609" extrusionOk="0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6059997" y="1786009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1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561" extrusionOk="0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3222233" y="4403796"/>
                <a:ext cx="697" cy="697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0" y="0"/>
                    </a:moveTo>
                    <a:lnTo>
                      <a:pt x="24" y="24"/>
                    </a:lnTo>
                    <a:lnTo>
                      <a:pt x="2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extrusionOk="0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fill="none" extrusionOk="0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extrusionOk="0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fill="none" extrusionOk="0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fill="none" extrusionOk="0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extrusionOk="0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fill="none" extrusionOk="0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5097" extrusionOk="0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609" extrusionOk="0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6059663" y="1786344"/>
                <a:ext cx="115817" cy="13504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6" extrusionOk="0">
                    <a:moveTo>
                      <a:pt x="810" y="0"/>
                    </a:moveTo>
                    <a:lnTo>
                      <a:pt x="1" y="643"/>
                    </a:lnTo>
                    <a:lnTo>
                      <a:pt x="3334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6238510" y="1983416"/>
                <a:ext cx="148673" cy="78001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2799" extrusionOk="0">
                    <a:moveTo>
                      <a:pt x="595" y="0"/>
                    </a:moveTo>
                    <a:lnTo>
                      <a:pt x="0" y="858"/>
                    </a:lnTo>
                    <a:cubicBezTo>
                      <a:pt x="191" y="1001"/>
                      <a:pt x="393" y="1108"/>
                      <a:pt x="595" y="1239"/>
                    </a:cubicBezTo>
                    <a:cubicBezTo>
                      <a:pt x="798" y="1346"/>
                      <a:pt x="988" y="1489"/>
                      <a:pt x="1203" y="1584"/>
                    </a:cubicBezTo>
                    <a:cubicBezTo>
                      <a:pt x="1631" y="1786"/>
                      <a:pt x="2048" y="2001"/>
                      <a:pt x="2488" y="2155"/>
                    </a:cubicBezTo>
                    <a:cubicBezTo>
                      <a:pt x="3370" y="2501"/>
                      <a:pt x="4298" y="2679"/>
                      <a:pt x="5227" y="2798"/>
                    </a:cubicBezTo>
                    <a:lnTo>
                      <a:pt x="5334" y="1774"/>
                    </a:lnTo>
                    <a:cubicBezTo>
                      <a:pt x="4489" y="1655"/>
                      <a:pt x="3643" y="1501"/>
                      <a:pt x="2858" y="1179"/>
                    </a:cubicBezTo>
                    <a:cubicBezTo>
                      <a:pt x="2441" y="1048"/>
                      <a:pt x="2072" y="846"/>
                      <a:pt x="1679" y="667"/>
                    </a:cubicBezTo>
                    <a:cubicBezTo>
                      <a:pt x="1488" y="584"/>
                      <a:pt x="1310" y="453"/>
                      <a:pt x="1131" y="346"/>
                    </a:cubicBezTo>
                    <a:cubicBezTo>
                      <a:pt x="953" y="227"/>
                      <a:pt x="762" y="131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561" extrusionOk="0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5507905" y="1399806"/>
                <a:ext cx="362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3" h="13" extrusionOk="0">
                    <a:moveTo>
                      <a:pt x="12" y="12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fill="none" extrusionOk="0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5243144" y="1754158"/>
                <a:ext cx="65043" cy="150652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5406" extrusionOk="0">
                    <a:moveTo>
                      <a:pt x="1036" y="0"/>
                    </a:moveTo>
                    <a:lnTo>
                      <a:pt x="0" y="36"/>
                    </a:lnTo>
                    <a:cubicBezTo>
                      <a:pt x="24" y="965"/>
                      <a:pt x="179" y="1893"/>
                      <a:pt x="405" y="2798"/>
                    </a:cubicBezTo>
                    <a:cubicBezTo>
                      <a:pt x="524" y="3251"/>
                      <a:pt x="691" y="3691"/>
                      <a:pt x="834" y="4132"/>
                    </a:cubicBezTo>
                    <a:cubicBezTo>
                      <a:pt x="1024" y="4560"/>
                      <a:pt x="1203" y="4989"/>
                      <a:pt x="1417" y="5406"/>
                    </a:cubicBezTo>
                    <a:lnTo>
                      <a:pt x="2334" y="4929"/>
                    </a:lnTo>
                    <a:cubicBezTo>
                      <a:pt x="2132" y="4548"/>
                      <a:pt x="1977" y="4144"/>
                      <a:pt x="1798" y="3763"/>
                    </a:cubicBezTo>
                    <a:cubicBezTo>
                      <a:pt x="1667" y="3346"/>
                      <a:pt x="1512" y="2953"/>
                      <a:pt x="1405" y="2536"/>
                    </a:cubicBezTo>
                    <a:cubicBezTo>
                      <a:pt x="1203" y="1703"/>
                      <a:pt x="1048" y="857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5023166" y="3862989"/>
                <a:ext cx="98902" cy="142347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108" extrusionOk="0">
                    <a:moveTo>
                      <a:pt x="822" y="0"/>
                    </a:moveTo>
                    <a:lnTo>
                      <a:pt x="0" y="643"/>
                    </a:lnTo>
                    <a:cubicBezTo>
                      <a:pt x="286" y="988"/>
                      <a:pt x="572" y="1346"/>
                      <a:pt x="810" y="1691"/>
                    </a:cubicBezTo>
                    <a:lnTo>
                      <a:pt x="1179" y="2215"/>
                    </a:lnTo>
                    <a:cubicBezTo>
                      <a:pt x="1310" y="2381"/>
                      <a:pt x="1394" y="2572"/>
                      <a:pt x="1501" y="2751"/>
                    </a:cubicBezTo>
                    <a:cubicBezTo>
                      <a:pt x="1513" y="2751"/>
                      <a:pt x="1513" y="2762"/>
                      <a:pt x="1513" y="2774"/>
                    </a:cubicBezTo>
                    <a:cubicBezTo>
                      <a:pt x="1524" y="2786"/>
                      <a:pt x="1524" y="2798"/>
                      <a:pt x="1536" y="2798"/>
                    </a:cubicBezTo>
                    <a:lnTo>
                      <a:pt x="1834" y="3322"/>
                    </a:lnTo>
                    <a:cubicBezTo>
                      <a:pt x="1929" y="3513"/>
                      <a:pt x="2013" y="3715"/>
                      <a:pt x="2108" y="3917"/>
                    </a:cubicBezTo>
                    <a:cubicBezTo>
                      <a:pt x="2191" y="4108"/>
                      <a:pt x="2286" y="4298"/>
                      <a:pt x="2358" y="4501"/>
                    </a:cubicBezTo>
                    <a:lnTo>
                      <a:pt x="2560" y="5108"/>
                    </a:lnTo>
                    <a:lnTo>
                      <a:pt x="3549" y="4798"/>
                    </a:lnTo>
                    <a:lnTo>
                      <a:pt x="3334" y="4132"/>
                    </a:lnTo>
                    <a:cubicBezTo>
                      <a:pt x="3239" y="3917"/>
                      <a:pt x="3144" y="3703"/>
                      <a:pt x="3048" y="3489"/>
                    </a:cubicBezTo>
                    <a:cubicBezTo>
                      <a:pt x="2953" y="3274"/>
                      <a:pt x="2870" y="3060"/>
                      <a:pt x="2763" y="2858"/>
                    </a:cubicBezTo>
                    <a:lnTo>
                      <a:pt x="2417" y="2250"/>
                    </a:lnTo>
                    <a:cubicBezTo>
                      <a:pt x="2286" y="2048"/>
                      <a:pt x="2191" y="1834"/>
                      <a:pt x="2048" y="1643"/>
                    </a:cubicBezTo>
                    <a:lnTo>
                      <a:pt x="1644" y="1084"/>
                    </a:lnTo>
                    <a:cubicBezTo>
                      <a:pt x="1382" y="691"/>
                      <a:pt x="1096" y="345"/>
                      <a:pt x="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Action Plan</a:t>
            </a:r>
            <a:endParaRPr dirty="0"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6049468" y="1154285"/>
            <a:ext cx="2304166" cy="845028"/>
            <a:chOff x="4885218" y="770910"/>
            <a:chExt cx="2304166" cy="845028"/>
          </a:xfrm>
        </p:grpSpPr>
        <p:sp>
          <p:nvSpPr>
            <p:cNvPr id="169" name="Google Shape;169;p15"/>
            <p:cNvSpPr/>
            <p:nvPr/>
          </p:nvSpPr>
          <p:spPr>
            <a:xfrm>
              <a:off x="4885218" y="895204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" name="Google Shape;170;p15"/>
            <p:cNvSpPr txBox="1"/>
            <p:nvPr/>
          </p:nvSpPr>
          <p:spPr>
            <a:xfrm>
              <a:off x="5301002" y="77091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Modelling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1" name="Google Shape;171;p15"/>
            <p:cNvSpPr txBox="1"/>
            <p:nvPr/>
          </p:nvSpPr>
          <p:spPr>
            <a:xfrm>
              <a:off x="5304784" y="1081038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To predict whether one is a hard drug user or not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5"/>
          <p:cNvGrpSpPr/>
          <p:nvPr/>
        </p:nvGrpSpPr>
        <p:grpSpPr>
          <a:xfrm>
            <a:off x="5623993" y="2735226"/>
            <a:ext cx="2477878" cy="436643"/>
            <a:chOff x="5623993" y="2735226"/>
            <a:chExt cx="2477878" cy="436643"/>
          </a:xfrm>
        </p:grpSpPr>
        <p:sp>
          <p:nvSpPr>
            <p:cNvPr id="173" name="Google Shape;173;p15"/>
            <p:cNvSpPr txBox="1"/>
            <p:nvPr/>
          </p:nvSpPr>
          <p:spPr>
            <a:xfrm>
              <a:off x="6217271" y="273522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Hypothesis Testing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623993" y="2742279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6" name="Google Shape;176;p15"/>
          <p:cNvGrpSpPr/>
          <p:nvPr/>
        </p:nvGrpSpPr>
        <p:grpSpPr>
          <a:xfrm>
            <a:off x="1365263" y="1831154"/>
            <a:ext cx="2574198" cy="721183"/>
            <a:chOff x="1365263" y="1831154"/>
            <a:chExt cx="2574198" cy="721183"/>
          </a:xfrm>
        </p:grpSpPr>
        <p:sp>
          <p:nvSpPr>
            <p:cNvPr id="177" name="Google Shape;177;p15"/>
            <p:cNvSpPr txBox="1"/>
            <p:nvPr/>
          </p:nvSpPr>
          <p:spPr>
            <a:xfrm>
              <a:off x="1416842" y="1846617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Visualisation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8" name="Google Shape;178;p15"/>
            <p:cNvSpPr txBox="1"/>
            <p:nvPr/>
          </p:nvSpPr>
          <p:spPr>
            <a:xfrm>
              <a:off x="1365263" y="20174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580768" y="1831154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0" name="Google Shape;180;p15"/>
          <p:cNvGrpSpPr/>
          <p:nvPr/>
        </p:nvGrpSpPr>
        <p:grpSpPr>
          <a:xfrm>
            <a:off x="4461793" y="3832999"/>
            <a:ext cx="2424957" cy="819831"/>
            <a:chOff x="4461793" y="3832999"/>
            <a:chExt cx="2424957" cy="819831"/>
          </a:xfrm>
        </p:grpSpPr>
        <p:sp>
          <p:nvSpPr>
            <p:cNvPr id="181" name="Google Shape;181;p15"/>
            <p:cNvSpPr txBox="1"/>
            <p:nvPr/>
          </p:nvSpPr>
          <p:spPr>
            <a:xfrm>
              <a:off x="4993950" y="38329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Distributions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2" name="Google Shape;182;p15"/>
            <p:cNvSpPr txBox="1"/>
            <p:nvPr/>
          </p:nvSpPr>
          <p:spPr>
            <a:xfrm>
              <a:off x="5002150" y="411793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Ensuring the measures are normally distributed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461793" y="3885904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4" name="Google Shape;184;p15"/>
          <p:cNvGrpSpPr/>
          <p:nvPr/>
        </p:nvGrpSpPr>
        <p:grpSpPr>
          <a:xfrm>
            <a:off x="987401" y="3394022"/>
            <a:ext cx="2525385" cy="774673"/>
            <a:chOff x="987401" y="3394022"/>
            <a:chExt cx="2525385" cy="774673"/>
          </a:xfrm>
        </p:grpSpPr>
        <p:sp>
          <p:nvSpPr>
            <p:cNvPr id="185" name="Google Shape;185;p15"/>
            <p:cNvSpPr txBox="1"/>
            <p:nvPr/>
          </p:nvSpPr>
          <p:spPr>
            <a:xfrm>
              <a:off x="987401" y="3633795"/>
              <a:ext cx="1953528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Data cleaning and re-grouping categories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1062151" y="3394022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Preparation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154093" y="3408804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0"/>
          <p:cNvSpPr txBox="1">
            <a:spLocks noGrp="1"/>
          </p:cNvSpPr>
          <p:nvPr>
            <p:ph type="title"/>
          </p:nvPr>
        </p:nvSpPr>
        <p:spPr>
          <a:xfrm>
            <a:off x="4016912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59" name="Google Shape;759;p60"/>
          <p:cNvSpPr txBox="1">
            <a:spLocks noGrp="1"/>
          </p:cNvSpPr>
          <p:nvPr>
            <p:ph type="subTitle" idx="1"/>
          </p:nvPr>
        </p:nvSpPr>
        <p:spPr>
          <a:xfrm>
            <a:off x="4858112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SVC Model:</a:t>
            </a:r>
            <a:br>
              <a:rPr lang="en-GB" dirty="0"/>
            </a:br>
            <a:r>
              <a:rPr lang="en-GB" dirty="0"/>
              <a:t>Accuracy 0.78 ROC 0.83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Data Preparation</a:t>
            </a:r>
            <a:endParaRPr sz="3200" dirty="0"/>
          </a:p>
        </p:txBody>
      </p:sp>
      <p:sp>
        <p:nvSpPr>
          <p:cNvPr id="442" name="Google Shape;442;p39"/>
          <p:cNvSpPr/>
          <p:nvPr/>
        </p:nvSpPr>
        <p:spPr>
          <a:xfrm>
            <a:off x="4495807" y="244576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4495807" y="192603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4495807" y="348616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9"/>
          <p:cNvSpPr txBox="1">
            <a:spLocks noGrp="1"/>
          </p:cNvSpPr>
          <p:nvPr>
            <p:ph type="subTitle" idx="1"/>
          </p:nvPr>
        </p:nvSpPr>
        <p:spPr>
          <a:xfrm>
            <a:off x="5163150" y="334278"/>
            <a:ext cx="2221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Drug use frequency</a:t>
            </a:r>
            <a:endParaRPr dirty="0"/>
          </a:p>
        </p:txBody>
      </p:sp>
      <p:sp>
        <p:nvSpPr>
          <p:cNvPr id="446" name="Google Shape;446;p39"/>
          <p:cNvSpPr txBox="1">
            <a:spLocks noGrp="1"/>
          </p:cNvSpPr>
          <p:nvPr>
            <p:ph type="title" idx="2"/>
          </p:nvPr>
        </p:nvSpPr>
        <p:spPr>
          <a:xfrm>
            <a:off x="4581007" y="329776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title" idx="3"/>
          </p:nvPr>
        </p:nvSpPr>
        <p:spPr>
          <a:xfrm>
            <a:off x="4581007" y="2011232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48" name="Google Shape;448;p39"/>
          <p:cNvSpPr txBox="1">
            <a:spLocks noGrp="1"/>
          </p:cNvSpPr>
          <p:nvPr>
            <p:ph type="title" idx="4"/>
          </p:nvPr>
        </p:nvSpPr>
        <p:spPr>
          <a:xfrm>
            <a:off x="4581007" y="357136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50" name="Google Shape;450;p39"/>
          <p:cNvSpPr txBox="1">
            <a:spLocks noGrp="1"/>
          </p:cNvSpPr>
          <p:nvPr>
            <p:ph type="subTitle" idx="6"/>
          </p:nvPr>
        </p:nvSpPr>
        <p:spPr>
          <a:xfrm>
            <a:off x="5163149" y="2015734"/>
            <a:ext cx="2742893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Hard drugs &amp;</a:t>
            </a:r>
            <a:br>
              <a:rPr lang="en-GB" dirty="0"/>
            </a:br>
            <a:r>
              <a:rPr lang="en-GB" dirty="0"/>
              <a:t>Variety of drug type used</a:t>
            </a:r>
            <a:endParaRPr dirty="0"/>
          </a:p>
        </p:txBody>
      </p:sp>
      <p:sp>
        <p:nvSpPr>
          <p:cNvPr id="451" name="Google Shape;451;p39"/>
          <p:cNvSpPr txBox="1">
            <a:spLocks noGrp="1"/>
          </p:cNvSpPr>
          <p:nvPr>
            <p:ph type="subTitle" idx="8"/>
          </p:nvPr>
        </p:nvSpPr>
        <p:spPr>
          <a:xfrm>
            <a:off x="5163150" y="357586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Semeron</a:t>
            </a:r>
            <a:endParaRPr dirty="0"/>
          </a:p>
        </p:txBody>
      </p:sp>
      <p:sp>
        <p:nvSpPr>
          <p:cNvPr id="452" name="Google Shape;452;p39"/>
          <p:cNvSpPr txBox="1">
            <a:spLocks noGrp="1"/>
          </p:cNvSpPr>
          <p:nvPr>
            <p:ph type="subTitle" idx="9"/>
          </p:nvPr>
        </p:nvSpPr>
        <p:spPr>
          <a:xfrm>
            <a:off x="5163149" y="3859305"/>
            <a:ext cx="3697017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A fictious drug included on the survey to identify those who exaggerate their drug usage, hence removed from our study</a:t>
            </a:r>
            <a:endParaRPr dirty="0"/>
          </a:p>
        </p:txBody>
      </p:sp>
      <p:sp>
        <p:nvSpPr>
          <p:cNvPr id="453" name="Google Shape;453;p39"/>
          <p:cNvSpPr/>
          <p:nvPr/>
        </p:nvSpPr>
        <p:spPr>
          <a:xfrm rot="-5400000">
            <a:off x="6218550" y="822523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9"/>
          <p:cNvSpPr/>
          <p:nvPr/>
        </p:nvSpPr>
        <p:spPr>
          <a:xfrm rot="-5400000">
            <a:off x="6218550" y="240226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859C7-CC07-4D22-A43A-137809F2F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09" y="727578"/>
            <a:ext cx="3708275" cy="93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C6E17-D644-4B99-B07B-3837B8925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108" y="2526274"/>
            <a:ext cx="3697017" cy="393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1B68D4-BAAB-4C23-9075-07CBF1067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108" y="3005727"/>
            <a:ext cx="3697017" cy="197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BA9CD1-EA94-4851-89D2-B2473BDE85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9201" r="30169" b="2080"/>
          <a:stretch/>
        </p:blipFill>
        <p:spPr>
          <a:xfrm>
            <a:off x="5259749" y="4636406"/>
            <a:ext cx="3678375" cy="2692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3"/>
          <p:cNvSpPr txBox="1">
            <a:spLocks noGrp="1"/>
          </p:cNvSpPr>
          <p:nvPr>
            <p:ph type="title" idx="15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Drug</a:t>
            </a:r>
            <a:r>
              <a:rPr lang="en" dirty="0"/>
              <a:t> </a:t>
            </a:r>
            <a:r>
              <a:rPr lang="en-GB" dirty="0"/>
              <a:t>use frequency (last used)</a:t>
            </a:r>
            <a:endParaRPr dirty="0"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"/>
          </p:nvPr>
        </p:nvSpPr>
        <p:spPr>
          <a:xfrm>
            <a:off x="1023100" y="2316296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Over a decade ago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4" name="Google Shape;794;p63"/>
          <p:cNvSpPr txBox="1">
            <a:spLocks noGrp="1"/>
          </p:cNvSpPr>
          <p:nvPr>
            <p:ph type="title"/>
          </p:nvPr>
        </p:nvSpPr>
        <p:spPr>
          <a:xfrm>
            <a:off x="1024800" y="1959789"/>
            <a:ext cx="1973700" cy="3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Non-User</a:t>
            </a:r>
            <a:endParaRPr dirty="0"/>
          </a:p>
        </p:txBody>
      </p:sp>
      <p:sp>
        <p:nvSpPr>
          <p:cNvPr id="795" name="Google Shape;795;p63"/>
          <p:cNvSpPr txBox="1">
            <a:spLocks noGrp="1"/>
          </p:cNvSpPr>
          <p:nvPr>
            <p:ph type="subTitle" idx="2"/>
          </p:nvPr>
        </p:nvSpPr>
        <p:spPr>
          <a:xfrm>
            <a:off x="3585154" y="2316296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Current decade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6" name="Google Shape;796;p63"/>
          <p:cNvSpPr txBox="1">
            <a:spLocks noGrp="1"/>
          </p:cNvSpPr>
          <p:nvPr>
            <p:ph type="title" idx="3"/>
          </p:nvPr>
        </p:nvSpPr>
        <p:spPr>
          <a:xfrm>
            <a:off x="3586861" y="1959789"/>
            <a:ext cx="1973700" cy="3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</a:t>
            </a:r>
            <a:r>
              <a:rPr lang="en-GB" dirty="0"/>
              <a:t>r</a:t>
            </a:r>
            <a:endParaRPr dirty="0"/>
          </a:p>
        </p:txBody>
      </p:sp>
      <p:sp>
        <p:nvSpPr>
          <p:cNvPr id="797" name="Google Shape;797;p63"/>
          <p:cNvSpPr txBox="1">
            <a:spLocks noGrp="1"/>
          </p:cNvSpPr>
          <p:nvPr>
            <p:ph type="subTitle" idx="4"/>
          </p:nvPr>
        </p:nvSpPr>
        <p:spPr>
          <a:xfrm>
            <a:off x="6147206" y="2316296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Last Year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8" name="Google Shape;798;p63"/>
          <p:cNvSpPr txBox="1">
            <a:spLocks noGrp="1"/>
          </p:cNvSpPr>
          <p:nvPr>
            <p:ph type="title" idx="5"/>
          </p:nvPr>
        </p:nvSpPr>
        <p:spPr>
          <a:xfrm>
            <a:off x="6148922" y="1959789"/>
            <a:ext cx="1973700" cy="3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</a:t>
            </a:r>
            <a:endParaRPr dirty="0"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6"/>
          </p:nvPr>
        </p:nvSpPr>
        <p:spPr>
          <a:xfrm>
            <a:off x="1023100" y="4137600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Last Month</a:t>
            </a:r>
            <a:endParaRPr dirty="0"/>
          </a:p>
        </p:txBody>
      </p:sp>
      <p:sp>
        <p:nvSpPr>
          <p:cNvPr id="800" name="Google Shape;800;p63"/>
          <p:cNvSpPr txBox="1">
            <a:spLocks noGrp="1"/>
          </p:cNvSpPr>
          <p:nvPr>
            <p:ph type="title" idx="7"/>
          </p:nvPr>
        </p:nvSpPr>
        <p:spPr>
          <a:xfrm>
            <a:off x="1024800" y="3781099"/>
            <a:ext cx="1973700" cy="3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801" name="Google Shape;801;p63"/>
          <p:cNvSpPr txBox="1">
            <a:spLocks noGrp="1"/>
          </p:cNvSpPr>
          <p:nvPr>
            <p:ph type="subTitle" idx="8"/>
          </p:nvPr>
        </p:nvSpPr>
        <p:spPr>
          <a:xfrm>
            <a:off x="3585163" y="4137600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Last Week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2" name="Google Shape;802;p63"/>
          <p:cNvSpPr txBox="1">
            <a:spLocks noGrp="1"/>
          </p:cNvSpPr>
          <p:nvPr>
            <p:ph type="title" idx="9"/>
          </p:nvPr>
        </p:nvSpPr>
        <p:spPr>
          <a:xfrm>
            <a:off x="3586861" y="3781099"/>
            <a:ext cx="1973700" cy="3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</a:t>
            </a:r>
            <a:endParaRPr dirty="0"/>
          </a:p>
        </p:txBody>
      </p:sp>
      <p:sp>
        <p:nvSpPr>
          <p:cNvPr id="803" name="Google Shape;803;p63"/>
          <p:cNvSpPr txBox="1">
            <a:spLocks noGrp="1"/>
          </p:cNvSpPr>
          <p:nvPr>
            <p:ph type="subTitle" idx="13"/>
          </p:nvPr>
        </p:nvSpPr>
        <p:spPr>
          <a:xfrm>
            <a:off x="6148923" y="4137600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Last Day</a:t>
            </a:r>
            <a:endParaRPr dirty="0"/>
          </a:p>
        </p:txBody>
      </p:sp>
      <p:sp>
        <p:nvSpPr>
          <p:cNvPr id="804" name="Google Shape;804;p63"/>
          <p:cNvSpPr txBox="1">
            <a:spLocks noGrp="1"/>
          </p:cNvSpPr>
          <p:nvPr>
            <p:ph type="title" idx="14"/>
          </p:nvPr>
        </p:nvSpPr>
        <p:spPr>
          <a:xfrm>
            <a:off x="6148922" y="3781099"/>
            <a:ext cx="1973700" cy="3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</a:t>
            </a:r>
            <a:endParaRPr dirty="0"/>
          </a:p>
        </p:txBody>
      </p:sp>
      <p:sp>
        <p:nvSpPr>
          <p:cNvPr id="805" name="Google Shape;805;p63"/>
          <p:cNvSpPr/>
          <p:nvPr/>
        </p:nvSpPr>
        <p:spPr>
          <a:xfrm>
            <a:off x="1725300" y="1389529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63"/>
          <p:cNvSpPr/>
          <p:nvPr/>
        </p:nvSpPr>
        <p:spPr>
          <a:xfrm>
            <a:off x="4287362" y="1389529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63"/>
          <p:cNvSpPr/>
          <p:nvPr/>
        </p:nvSpPr>
        <p:spPr>
          <a:xfrm>
            <a:off x="6849423" y="1389529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63"/>
          <p:cNvSpPr/>
          <p:nvPr/>
        </p:nvSpPr>
        <p:spPr>
          <a:xfrm>
            <a:off x="1723588" y="3152604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63"/>
          <p:cNvSpPr/>
          <p:nvPr/>
        </p:nvSpPr>
        <p:spPr>
          <a:xfrm>
            <a:off x="4285650" y="3152604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63"/>
          <p:cNvSpPr/>
          <p:nvPr/>
        </p:nvSpPr>
        <p:spPr>
          <a:xfrm>
            <a:off x="6847710" y="3152604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750;p59">
            <a:extLst>
              <a:ext uri="{FF2B5EF4-FFF2-40B4-BE49-F238E27FC236}">
                <a16:creationId xmlns:a16="http://schemas.microsoft.com/office/drawing/2014/main" id="{DE5D98E9-BB3A-47C8-AAB9-BE79B93DDFB7}"/>
              </a:ext>
            </a:extLst>
          </p:cNvPr>
          <p:cNvSpPr txBox="1">
            <a:spLocks/>
          </p:cNvSpPr>
          <p:nvPr/>
        </p:nvSpPr>
        <p:spPr>
          <a:xfrm flipH="1">
            <a:off x="1683538" y="1472060"/>
            <a:ext cx="65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lt1"/>
                </a:solidFill>
              </a:rPr>
              <a:t>CH1</a:t>
            </a:r>
          </a:p>
        </p:txBody>
      </p:sp>
      <p:sp>
        <p:nvSpPr>
          <p:cNvPr id="54" name="Google Shape;750;p59">
            <a:extLst>
              <a:ext uri="{FF2B5EF4-FFF2-40B4-BE49-F238E27FC236}">
                <a16:creationId xmlns:a16="http://schemas.microsoft.com/office/drawing/2014/main" id="{E899122D-F9F9-4AD3-98E6-BDF13EDA4B44}"/>
              </a:ext>
            </a:extLst>
          </p:cNvPr>
          <p:cNvSpPr txBox="1">
            <a:spLocks/>
          </p:cNvSpPr>
          <p:nvPr/>
        </p:nvSpPr>
        <p:spPr>
          <a:xfrm flipH="1">
            <a:off x="1683538" y="3243063"/>
            <a:ext cx="65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lt1"/>
                </a:solidFill>
              </a:rPr>
              <a:t>CH4</a:t>
            </a:r>
          </a:p>
        </p:txBody>
      </p:sp>
      <p:sp>
        <p:nvSpPr>
          <p:cNvPr id="55" name="Google Shape;750;p59">
            <a:extLst>
              <a:ext uri="{FF2B5EF4-FFF2-40B4-BE49-F238E27FC236}">
                <a16:creationId xmlns:a16="http://schemas.microsoft.com/office/drawing/2014/main" id="{4B72B57A-90F2-4FF3-A19F-FE62966467DC}"/>
              </a:ext>
            </a:extLst>
          </p:cNvPr>
          <p:cNvSpPr txBox="1">
            <a:spLocks/>
          </p:cNvSpPr>
          <p:nvPr/>
        </p:nvSpPr>
        <p:spPr>
          <a:xfrm flipH="1">
            <a:off x="4245600" y="1472060"/>
            <a:ext cx="65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lt1"/>
                </a:solidFill>
              </a:rPr>
              <a:t>CH2</a:t>
            </a:r>
          </a:p>
        </p:txBody>
      </p:sp>
      <p:sp>
        <p:nvSpPr>
          <p:cNvPr id="56" name="Google Shape;750;p59">
            <a:extLst>
              <a:ext uri="{FF2B5EF4-FFF2-40B4-BE49-F238E27FC236}">
                <a16:creationId xmlns:a16="http://schemas.microsoft.com/office/drawing/2014/main" id="{EA4E1AB3-B819-42F0-BCC7-E9D2D194E7F4}"/>
              </a:ext>
            </a:extLst>
          </p:cNvPr>
          <p:cNvSpPr txBox="1">
            <a:spLocks/>
          </p:cNvSpPr>
          <p:nvPr/>
        </p:nvSpPr>
        <p:spPr>
          <a:xfrm flipH="1">
            <a:off x="6807662" y="1472060"/>
            <a:ext cx="65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lt1"/>
                </a:solidFill>
              </a:rPr>
              <a:t>CH3</a:t>
            </a:r>
          </a:p>
        </p:txBody>
      </p:sp>
      <p:sp>
        <p:nvSpPr>
          <p:cNvPr id="57" name="Google Shape;750;p59">
            <a:extLst>
              <a:ext uri="{FF2B5EF4-FFF2-40B4-BE49-F238E27FC236}">
                <a16:creationId xmlns:a16="http://schemas.microsoft.com/office/drawing/2014/main" id="{2C8618F8-6421-44D0-90FB-CD1D83476A7B}"/>
              </a:ext>
            </a:extLst>
          </p:cNvPr>
          <p:cNvSpPr txBox="1">
            <a:spLocks/>
          </p:cNvSpPr>
          <p:nvPr/>
        </p:nvSpPr>
        <p:spPr>
          <a:xfrm flipH="1">
            <a:off x="4245600" y="3245058"/>
            <a:ext cx="65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lt1"/>
                </a:solidFill>
              </a:rPr>
              <a:t>CH5</a:t>
            </a:r>
          </a:p>
        </p:txBody>
      </p:sp>
      <p:sp>
        <p:nvSpPr>
          <p:cNvPr id="58" name="Google Shape;750;p59">
            <a:extLst>
              <a:ext uri="{FF2B5EF4-FFF2-40B4-BE49-F238E27FC236}">
                <a16:creationId xmlns:a16="http://schemas.microsoft.com/office/drawing/2014/main" id="{F881089A-CC73-4A87-A7E6-39E171075452}"/>
              </a:ext>
            </a:extLst>
          </p:cNvPr>
          <p:cNvSpPr txBox="1">
            <a:spLocks/>
          </p:cNvSpPr>
          <p:nvPr/>
        </p:nvSpPr>
        <p:spPr>
          <a:xfrm flipH="1">
            <a:off x="6805873" y="3243063"/>
            <a:ext cx="65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lt1"/>
                </a:solidFill>
              </a:rPr>
              <a:t>CH6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4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Drug Types</a:t>
            </a:r>
            <a:endParaRPr sz="2800" dirty="0"/>
          </a:p>
        </p:txBody>
      </p:sp>
      <p:sp>
        <p:nvSpPr>
          <p:cNvPr id="541" name="Google Shape;541;p44"/>
          <p:cNvSpPr txBox="1">
            <a:spLocks noGrp="1"/>
          </p:cNvSpPr>
          <p:nvPr>
            <p:ph type="body" idx="1"/>
          </p:nvPr>
        </p:nvSpPr>
        <p:spPr>
          <a:xfrm>
            <a:off x="1024799" y="1546491"/>
            <a:ext cx="6919051" cy="26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variety of drugs where recorded</a:t>
            </a:r>
            <a:r>
              <a:rPr lang="en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dirty="0"/>
              <a:t>From Choco</a:t>
            </a:r>
            <a:r>
              <a:rPr lang="en-GB" dirty="0"/>
              <a:t>late, Caffeine, Nicotine… 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… to Meth, Coke, Heroin etc.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Fictitious drug “</a:t>
            </a:r>
            <a:r>
              <a:rPr lang="en-GB" dirty="0" err="1"/>
              <a:t>Semeron</a:t>
            </a:r>
            <a:r>
              <a:rPr lang="en-GB" dirty="0"/>
              <a:t>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study is interested in “Hard Drugs” consumptions:</a:t>
            </a:r>
          </a:p>
          <a:p>
            <a:pPr marL="0" lvl="0" indent="0">
              <a:buNone/>
            </a:pPr>
            <a:r>
              <a:rPr lang="en-GB" dirty="0"/>
              <a:t>Amphetamines, Benzodiazepine, Coke, Crack, Ecstasy, Heroin, Legal highs, Meth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D0753D-9BF0-446E-9442-D46E696E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07" y="0"/>
            <a:ext cx="601308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709;p58">
            <a:extLst>
              <a:ext uri="{FF2B5EF4-FFF2-40B4-BE49-F238E27FC236}">
                <a16:creationId xmlns:a16="http://schemas.microsoft.com/office/drawing/2014/main" id="{B170EE10-454D-445E-989F-23C0562EF52F}"/>
              </a:ext>
            </a:extLst>
          </p:cNvPr>
          <p:cNvSpPr/>
          <p:nvPr/>
        </p:nvSpPr>
        <p:spPr>
          <a:xfrm>
            <a:off x="4170835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8" name="Google Shape;698;p58"/>
          <p:cNvSpPr txBox="1">
            <a:spLocks noGrp="1"/>
          </p:cNvSpPr>
          <p:nvPr>
            <p:ph type="subTitle" idx="4294967295"/>
          </p:nvPr>
        </p:nvSpPr>
        <p:spPr>
          <a:xfrm>
            <a:off x="1024800" y="3454472"/>
            <a:ext cx="1721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Neuroticism</a:t>
            </a:r>
            <a:endParaRPr sz="1600" b="1" dirty="0"/>
          </a:p>
        </p:txBody>
      </p:sp>
      <p:sp>
        <p:nvSpPr>
          <p:cNvPr id="699" name="Google Shape;699;p58"/>
          <p:cNvSpPr txBox="1">
            <a:spLocks noGrp="1"/>
          </p:cNvSpPr>
          <p:nvPr>
            <p:ph type="subTitle" idx="4294967295"/>
          </p:nvPr>
        </p:nvSpPr>
        <p:spPr>
          <a:xfrm>
            <a:off x="1024800" y="3774457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Likeliness to experience feelings such as anxiety, worry, fear, anger, frustration, envy etc.</a:t>
            </a:r>
            <a:endParaRPr sz="1400" dirty="0"/>
          </a:p>
        </p:txBody>
      </p:sp>
      <p:sp>
        <p:nvSpPr>
          <p:cNvPr id="700" name="Google Shape;700;p58"/>
          <p:cNvSpPr txBox="1">
            <a:spLocks noGrp="1"/>
          </p:cNvSpPr>
          <p:nvPr>
            <p:ph type="subTitle" idx="4294967295"/>
          </p:nvPr>
        </p:nvSpPr>
        <p:spPr>
          <a:xfrm>
            <a:off x="2316358" y="2358529"/>
            <a:ext cx="1721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Extraversion</a:t>
            </a:r>
            <a:endParaRPr sz="1600" b="1" dirty="0"/>
          </a:p>
        </p:txBody>
      </p:sp>
      <p:sp>
        <p:nvSpPr>
          <p:cNvPr id="701" name="Google Shape;701;p58"/>
          <p:cNvSpPr txBox="1">
            <a:spLocks noGrp="1"/>
          </p:cNvSpPr>
          <p:nvPr>
            <p:ph type="subTitle" idx="4294967295"/>
          </p:nvPr>
        </p:nvSpPr>
        <p:spPr>
          <a:xfrm>
            <a:off x="2305152" y="1496543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Indicates how outgoing and social a person is.</a:t>
            </a:r>
            <a:endParaRPr sz="1400" dirty="0"/>
          </a:p>
        </p:txBody>
      </p:sp>
      <p:sp>
        <p:nvSpPr>
          <p:cNvPr id="702" name="Google Shape;702;p58"/>
          <p:cNvSpPr txBox="1">
            <a:spLocks noGrp="1"/>
          </p:cNvSpPr>
          <p:nvPr>
            <p:ph type="subTitle" idx="4294967295"/>
          </p:nvPr>
        </p:nvSpPr>
        <p:spPr>
          <a:xfrm>
            <a:off x="3596635" y="3423544"/>
            <a:ext cx="1721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Openness</a:t>
            </a:r>
            <a:endParaRPr sz="1600" b="1" dirty="0"/>
          </a:p>
        </p:txBody>
      </p:sp>
      <p:sp>
        <p:nvSpPr>
          <p:cNvPr id="703" name="Google Shape;703;p58"/>
          <p:cNvSpPr txBox="1">
            <a:spLocks noGrp="1"/>
          </p:cNvSpPr>
          <p:nvPr>
            <p:ph type="subTitle" idx="4294967295"/>
          </p:nvPr>
        </p:nvSpPr>
        <p:spPr>
          <a:xfrm>
            <a:off x="3596635" y="3774457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Openness to experience new things</a:t>
            </a:r>
            <a:endParaRPr sz="1400" dirty="0"/>
          </a:p>
        </p:txBody>
      </p:sp>
      <p:sp>
        <p:nvSpPr>
          <p:cNvPr id="704" name="Google Shape;704;p58"/>
          <p:cNvSpPr txBox="1">
            <a:spLocks noGrp="1"/>
          </p:cNvSpPr>
          <p:nvPr>
            <p:ph type="subTitle" idx="4294967295"/>
          </p:nvPr>
        </p:nvSpPr>
        <p:spPr>
          <a:xfrm>
            <a:off x="4997986" y="2359535"/>
            <a:ext cx="1721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Agreeableness</a:t>
            </a:r>
            <a:endParaRPr sz="1600" b="1" dirty="0"/>
          </a:p>
        </p:txBody>
      </p:sp>
      <p:sp>
        <p:nvSpPr>
          <p:cNvPr id="705" name="Google Shape;705;p58"/>
          <p:cNvSpPr txBox="1">
            <a:spLocks noGrp="1"/>
          </p:cNvSpPr>
          <p:nvPr>
            <p:ph type="subTitle" idx="4294967295"/>
          </p:nvPr>
        </p:nvSpPr>
        <p:spPr>
          <a:xfrm>
            <a:off x="4984468" y="1541857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Optimistic view of human nature and get along well with others</a:t>
            </a:r>
            <a:endParaRPr sz="1400" dirty="0"/>
          </a:p>
        </p:txBody>
      </p:sp>
      <p:sp>
        <p:nvSpPr>
          <p:cNvPr id="706" name="Google Shape;706;p58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Big Five Personality Traits</a:t>
            </a:r>
            <a:endParaRPr dirty="0"/>
          </a:p>
        </p:txBody>
      </p:sp>
      <p:sp>
        <p:nvSpPr>
          <p:cNvPr id="707" name="Google Shape;707;p58"/>
          <p:cNvSpPr/>
          <p:nvPr/>
        </p:nvSpPr>
        <p:spPr>
          <a:xfrm rot="-5400000">
            <a:off x="4530750" y="-384938"/>
            <a:ext cx="82500" cy="6903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8"/>
          <p:cNvSpPr/>
          <p:nvPr/>
        </p:nvSpPr>
        <p:spPr>
          <a:xfrm>
            <a:off x="1597763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8"/>
          <p:cNvSpPr/>
          <p:nvPr/>
        </p:nvSpPr>
        <p:spPr>
          <a:xfrm>
            <a:off x="2884299" y="2776221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0" name="Google Shape;710;p58"/>
          <p:cNvSpPr/>
          <p:nvPr/>
        </p:nvSpPr>
        <p:spPr>
          <a:xfrm>
            <a:off x="5572186" y="2776221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8"/>
          <p:cNvSpPr/>
          <p:nvPr/>
        </p:nvSpPr>
        <p:spPr>
          <a:xfrm>
            <a:off x="6973538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/>
          <p:nvPr/>
        </p:nvSpPr>
        <p:spPr>
          <a:xfrm>
            <a:off x="4277937" y="2889770"/>
            <a:ext cx="353645" cy="353615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Google Shape;727;p58"/>
          <p:cNvGrpSpPr/>
          <p:nvPr/>
        </p:nvGrpSpPr>
        <p:grpSpPr>
          <a:xfrm>
            <a:off x="7082595" y="2889740"/>
            <a:ext cx="354586" cy="353645"/>
            <a:chOff x="-30735200" y="3910925"/>
            <a:chExt cx="292225" cy="291450"/>
          </a:xfrm>
        </p:grpSpPr>
        <p:sp>
          <p:nvSpPr>
            <p:cNvPr id="728" name="Google Shape;728;p58"/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8"/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702;p58">
            <a:extLst>
              <a:ext uri="{FF2B5EF4-FFF2-40B4-BE49-F238E27FC236}">
                <a16:creationId xmlns:a16="http://schemas.microsoft.com/office/drawing/2014/main" id="{D6FFB72C-A53F-439A-BB13-E7ED5A40CE91}"/>
              </a:ext>
            </a:extLst>
          </p:cNvPr>
          <p:cNvSpPr txBox="1">
            <a:spLocks/>
          </p:cNvSpPr>
          <p:nvPr/>
        </p:nvSpPr>
        <p:spPr>
          <a:xfrm>
            <a:off x="6365695" y="3454472"/>
            <a:ext cx="1788383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GB" sz="1600" b="1" dirty="0"/>
              <a:t>Conscientiousness</a:t>
            </a:r>
          </a:p>
        </p:txBody>
      </p:sp>
      <p:sp>
        <p:nvSpPr>
          <p:cNvPr id="36" name="Google Shape;703;p58">
            <a:extLst>
              <a:ext uri="{FF2B5EF4-FFF2-40B4-BE49-F238E27FC236}">
                <a16:creationId xmlns:a16="http://schemas.microsoft.com/office/drawing/2014/main" id="{C09C1ACB-4A6A-4F80-B72C-12190C9B6566}"/>
              </a:ext>
            </a:extLst>
          </p:cNvPr>
          <p:cNvSpPr txBox="1">
            <a:spLocks/>
          </p:cNvSpPr>
          <p:nvPr/>
        </p:nvSpPr>
        <p:spPr>
          <a:xfrm>
            <a:off x="6347374" y="3801872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GB" sz="1400" dirty="0"/>
              <a:t>Self-discipline, plan following and perseverance </a:t>
            </a:r>
          </a:p>
        </p:txBody>
      </p:sp>
      <p:grpSp>
        <p:nvGrpSpPr>
          <p:cNvPr id="46" name="Google Shape;6854;p82">
            <a:extLst>
              <a:ext uri="{FF2B5EF4-FFF2-40B4-BE49-F238E27FC236}">
                <a16:creationId xmlns:a16="http://schemas.microsoft.com/office/drawing/2014/main" id="{1C7286BB-3F45-416B-B701-B77A72163448}"/>
              </a:ext>
            </a:extLst>
          </p:cNvPr>
          <p:cNvGrpSpPr/>
          <p:nvPr/>
        </p:nvGrpSpPr>
        <p:grpSpPr>
          <a:xfrm>
            <a:off x="2987896" y="2885033"/>
            <a:ext cx="350079" cy="350079"/>
            <a:chOff x="3497300" y="3227275"/>
            <a:chExt cx="296175" cy="296175"/>
          </a:xfrm>
          <a:solidFill>
            <a:schemeClr val="bg1"/>
          </a:solidFill>
        </p:grpSpPr>
        <p:sp>
          <p:nvSpPr>
            <p:cNvPr id="47" name="Google Shape;6855;p82">
              <a:extLst>
                <a:ext uri="{FF2B5EF4-FFF2-40B4-BE49-F238E27FC236}">
                  <a16:creationId xmlns:a16="http://schemas.microsoft.com/office/drawing/2014/main" id="{6C4EBDBF-6F01-41F0-87E2-7F34E1F9847D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56;p82">
              <a:extLst>
                <a:ext uri="{FF2B5EF4-FFF2-40B4-BE49-F238E27FC236}">
                  <a16:creationId xmlns:a16="http://schemas.microsoft.com/office/drawing/2014/main" id="{539D53BA-7A81-426B-8AFA-D8CC439ECCD3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57;p82">
              <a:extLst>
                <a:ext uri="{FF2B5EF4-FFF2-40B4-BE49-F238E27FC236}">
                  <a16:creationId xmlns:a16="http://schemas.microsoft.com/office/drawing/2014/main" id="{EA0DE69F-F5B3-4BE0-BC49-AADDCEAD4BD5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58;p82">
              <a:extLst>
                <a:ext uri="{FF2B5EF4-FFF2-40B4-BE49-F238E27FC236}">
                  <a16:creationId xmlns:a16="http://schemas.microsoft.com/office/drawing/2014/main" id="{3F0DCC10-7101-44D2-AFDA-EEC283F30DE9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59;p82">
              <a:extLst>
                <a:ext uri="{FF2B5EF4-FFF2-40B4-BE49-F238E27FC236}">
                  <a16:creationId xmlns:a16="http://schemas.microsoft.com/office/drawing/2014/main" id="{5A0770DE-C41F-4EC6-973C-F71E32D28D4B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60;p82">
              <a:extLst>
                <a:ext uri="{FF2B5EF4-FFF2-40B4-BE49-F238E27FC236}">
                  <a16:creationId xmlns:a16="http://schemas.microsoft.com/office/drawing/2014/main" id="{EE76FAB1-0282-4CA6-B9E4-9AB9B9E84610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61;p82">
              <a:extLst>
                <a:ext uri="{FF2B5EF4-FFF2-40B4-BE49-F238E27FC236}">
                  <a16:creationId xmlns:a16="http://schemas.microsoft.com/office/drawing/2014/main" id="{B33759AE-5FF2-4B95-9CE2-52B005E41702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62;p82">
              <a:extLst>
                <a:ext uri="{FF2B5EF4-FFF2-40B4-BE49-F238E27FC236}">
                  <a16:creationId xmlns:a16="http://schemas.microsoft.com/office/drawing/2014/main" id="{FC6107AA-90B8-4BD5-BC0F-A3CBE8BD008F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6899;p82">
            <a:extLst>
              <a:ext uri="{FF2B5EF4-FFF2-40B4-BE49-F238E27FC236}">
                <a16:creationId xmlns:a16="http://schemas.microsoft.com/office/drawing/2014/main" id="{19076D24-A311-47F7-A7EE-074E22E1D130}"/>
              </a:ext>
            </a:extLst>
          </p:cNvPr>
          <p:cNvGrpSpPr/>
          <p:nvPr/>
        </p:nvGrpSpPr>
        <p:grpSpPr>
          <a:xfrm>
            <a:off x="5669506" y="2895937"/>
            <a:ext cx="351024" cy="325464"/>
            <a:chOff x="6543825" y="3202075"/>
            <a:chExt cx="296975" cy="275350"/>
          </a:xfrm>
          <a:solidFill>
            <a:schemeClr val="bg1"/>
          </a:solidFill>
        </p:grpSpPr>
        <p:sp>
          <p:nvSpPr>
            <p:cNvPr id="56" name="Google Shape;6900;p82">
              <a:extLst>
                <a:ext uri="{FF2B5EF4-FFF2-40B4-BE49-F238E27FC236}">
                  <a16:creationId xmlns:a16="http://schemas.microsoft.com/office/drawing/2014/main" id="{D43EBCDD-DC2E-489E-ADE5-A9AD3E4035EF}"/>
                </a:ext>
              </a:extLst>
            </p:cNvPr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901;p82">
              <a:extLst>
                <a:ext uri="{FF2B5EF4-FFF2-40B4-BE49-F238E27FC236}">
                  <a16:creationId xmlns:a16="http://schemas.microsoft.com/office/drawing/2014/main" id="{1C832B16-622A-412C-9500-2E503FDF7F92}"/>
                </a:ext>
              </a:extLst>
            </p:cNvPr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902;p82">
              <a:extLst>
                <a:ext uri="{FF2B5EF4-FFF2-40B4-BE49-F238E27FC236}">
                  <a16:creationId xmlns:a16="http://schemas.microsoft.com/office/drawing/2014/main" id="{47A7C6B8-C8B2-43E4-8A4D-0ACE62E3A0C4}"/>
                </a:ext>
              </a:extLst>
            </p:cNvPr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903;p82">
              <a:extLst>
                <a:ext uri="{FF2B5EF4-FFF2-40B4-BE49-F238E27FC236}">
                  <a16:creationId xmlns:a16="http://schemas.microsoft.com/office/drawing/2014/main" id="{6AAE6AB8-B722-4F96-8BA7-024D2FB556FB}"/>
                </a:ext>
              </a:extLst>
            </p:cNvPr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904;p82">
              <a:extLst>
                <a:ext uri="{FF2B5EF4-FFF2-40B4-BE49-F238E27FC236}">
                  <a16:creationId xmlns:a16="http://schemas.microsoft.com/office/drawing/2014/main" id="{F5742B43-06C5-46CD-97C7-909BC191EF72}"/>
                </a:ext>
              </a:extLst>
            </p:cNvPr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905;p82">
              <a:extLst>
                <a:ext uri="{FF2B5EF4-FFF2-40B4-BE49-F238E27FC236}">
                  <a16:creationId xmlns:a16="http://schemas.microsoft.com/office/drawing/2014/main" id="{4557EFD7-3AA6-450C-AD86-7A9029AA751F}"/>
                </a:ext>
              </a:extLst>
            </p:cNvPr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906;p82">
              <a:extLst>
                <a:ext uri="{FF2B5EF4-FFF2-40B4-BE49-F238E27FC236}">
                  <a16:creationId xmlns:a16="http://schemas.microsoft.com/office/drawing/2014/main" id="{F3E1E57C-720F-41CE-B4FC-5621530A03F4}"/>
                </a:ext>
              </a:extLst>
            </p:cNvPr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31168AD-971F-4C76-B7C2-07406C5C9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45" y="2843782"/>
            <a:ext cx="450698" cy="4506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>
            <a:spLocks noGrp="1"/>
          </p:cNvSpPr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Overview</a:t>
            </a:r>
            <a:endParaRPr dirty="0"/>
          </a:p>
        </p:txBody>
      </p:sp>
      <p:sp>
        <p:nvSpPr>
          <p:cNvPr id="598" name="Google Shape;598;p48"/>
          <p:cNvSpPr txBox="1">
            <a:spLocks noGrp="1"/>
          </p:cNvSpPr>
          <p:nvPr>
            <p:ph type="subTitle" idx="1"/>
          </p:nvPr>
        </p:nvSpPr>
        <p:spPr>
          <a:xfrm>
            <a:off x="519716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personality scores descriptive summary between non-user and hard drug user.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7F0C31-15D1-4BB3-A7D8-B4E35C22B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05" y="1029053"/>
            <a:ext cx="4105848" cy="25244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ave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595</Words>
  <Application>Microsoft Office PowerPoint</Application>
  <PresentationFormat>On-screen Show (16:9)</PresentationFormat>
  <Paragraphs>120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Fira Sans Extra Condensed</vt:lpstr>
      <vt:lpstr>Fira Sans Extra Condensed Medium</vt:lpstr>
      <vt:lpstr>Lilita One</vt:lpstr>
      <vt:lpstr>Muli</vt:lpstr>
      <vt:lpstr>Roboto</vt:lpstr>
      <vt:lpstr>Arial</vt:lpstr>
      <vt:lpstr>Modern Wave by Slidesgo</vt:lpstr>
      <vt:lpstr>Drugs</vt:lpstr>
      <vt:lpstr>Drugs Consumption</vt:lpstr>
      <vt:lpstr>Action Plan</vt:lpstr>
      <vt:lpstr>Data Preparation</vt:lpstr>
      <vt:lpstr>Drug use frequency (last used)</vt:lpstr>
      <vt:lpstr>Drug Types</vt:lpstr>
      <vt:lpstr>PowerPoint Presentation</vt:lpstr>
      <vt:lpstr>Big Five Personality Traits</vt:lpstr>
      <vt:lpstr>Overview</vt:lpstr>
      <vt:lpstr>Data Distributions</vt:lpstr>
      <vt:lpstr>PowerPoint Presentation</vt:lpstr>
      <vt:lpstr>PowerPoint Presentation</vt:lpstr>
      <vt:lpstr>Whoa!</vt:lpstr>
      <vt:lpstr>Welch ANOVA</vt:lpstr>
      <vt:lpstr>PowerPoint Presentation</vt:lpstr>
      <vt:lpstr>PowerPoint Presentation</vt:lpstr>
      <vt:lpstr>PowerPoint Presentation</vt:lpstr>
      <vt:lpstr>PowerPoint Presentation</vt:lpstr>
      <vt:lpstr>T-test</vt:lpstr>
      <vt:lpstr>Chi-Square</vt:lpstr>
      <vt:lpstr>Modelling</vt:lpstr>
      <vt:lpstr>Train &amp; Test Data</vt:lpstr>
      <vt:lpstr>Outcome</vt:lpstr>
      <vt:lpstr>CatBoost ROC</vt:lpstr>
      <vt:lpstr>Random Forest ROC</vt:lpstr>
      <vt:lpstr>SVC ROC</vt:lpstr>
      <vt:lpstr>Logistic Regression ROC</vt:lpstr>
      <vt:lpstr>KNN ROC</vt:lpstr>
      <vt:lpstr>SVC Model using PCA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</dc:title>
  <cp:lastModifiedBy>SyLviA Lee</cp:lastModifiedBy>
  <cp:revision>42</cp:revision>
  <dcterms:modified xsi:type="dcterms:W3CDTF">2020-08-20T22:43:37Z</dcterms:modified>
</cp:coreProperties>
</file>