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B0B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65H Campbell, Calum - 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971" y="914400"/>
            <a:ext cx="2743200" cy="3657600"/>
          </a:xfrm>
          <a:prstGeom prst="rect">
            <a:avLst/>
          </a:prstGeom>
        </p:spPr>
      </p:pic>
      <p:pic>
        <p:nvPicPr>
          <p:cNvPr id="3" name="Object 2" descr="65H Campbell, Calum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B0B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65H Clavera Agard, Amelia - 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991" y="914400"/>
            <a:ext cx="2423160" cy="3657600"/>
          </a:xfrm>
          <a:prstGeom prst="rect">
            <a:avLst/>
          </a:prstGeom>
        </p:spPr>
      </p:pic>
      <p:pic>
        <p:nvPicPr>
          <p:cNvPr id="3" name="Object 2" descr="65H Clavera Agard, Amelia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B0B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65H Coombes, Sam - P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971" y="914400"/>
            <a:ext cx="2743200" cy="3657600"/>
          </a:xfrm>
          <a:prstGeom prst="rect">
            <a:avLst/>
          </a:prstGeom>
        </p:spPr>
      </p:pic>
      <p:pic>
        <p:nvPicPr>
          <p:cNvPr id="3" name="Object 2" descr="65H Coombes, Sam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14400"/>
            <a:ext cx="2743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2021-11-21T12:24:58Z</dcterms:created>
  <dcterms:modified xsi:type="dcterms:W3CDTF">2021-11-21T12:24:58Z</dcterms:modified>
</cp:coreProperties>
</file>