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4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DBFC-33C5-4961-AEF7-C18C455E79A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57AD-04C1-4CFD-9489-5D9A11DF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720" y="1122363"/>
            <a:ext cx="10066713" cy="1014008"/>
          </a:xfrm>
        </p:spPr>
        <p:txBody>
          <a:bodyPr>
            <a:noAutofit/>
          </a:bodyPr>
          <a:lstStyle/>
          <a:p>
            <a:r>
              <a:rPr lang="en-US" sz="4800"/>
              <a:t>Student Outcome Assessment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2502"/>
            <a:ext cx="9144000" cy="2905298"/>
          </a:xfrm>
        </p:spPr>
        <p:txBody>
          <a:bodyPr/>
          <a:lstStyle/>
          <a:p>
            <a:r>
              <a:rPr lang="en-US"/>
              <a:t>Jesse Anderson</a:t>
            </a:r>
          </a:p>
          <a:p>
            <a:r>
              <a:rPr lang="en-US"/>
              <a:t>Abdul Rahman </a:t>
            </a:r>
            <a:r>
              <a:rPr lang="en-US" err="1"/>
              <a:t>Alduraiweesh</a:t>
            </a:r>
            <a:endParaRPr lang="en-US"/>
          </a:p>
          <a:p>
            <a:r>
              <a:rPr lang="en-US"/>
              <a:t>Trevor Brooks</a:t>
            </a:r>
          </a:p>
          <a:p>
            <a:r>
              <a:rPr lang="en-US"/>
              <a:t>Nathan Lewis</a:t>
            </a:r>
          </a:p>
          <a:p>
            <a:pPr algn="l"/>
            <a:r>
              <a:rPr lang="en-US" sz="2000"/>
              <a:t>Mentor: Jeff Braun</a:t>
            </a:r>
          </a:p>
          <a:p>
            <a:pPr algn="l"/>
            <a:r>
              <a:rPr lang="en-US" sz="2000"/>
              <a:t>Sponsor: Montana Tech</a:t>
            </a:r>
          </a:p>
        </p:txBody>
      </p:sp>
    </p:spTree>
    <p:extLst>
      <p:ext uri="{BB962C8B-B14F-4D97-AF65-F5344CB8AC3E}">
        <p14:creationId xmlns:p14="http://schemas.microsoft.com/office/powerpoint/2010/main" val="152968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•</a:t>
            </a:r>
            <a:r>
              <a:rPr lang="en-US" sz="2400"/>
              <a:t>All Montana Tech degree programs must be reviewed on an annual or biannual basis for ABET and/or Northwest Accreditation.</a:t>
            </a:r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All programs have student outcomes that must be assessed and evaluated as part of the program review.</a:t>
            </a:r>
            <a:endParaRPr sz="2400"/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Collecting and organizing the outcome assessment data can be a time consuming process for instructors and administrators.</a:t>
            </a:r>
            <a:endParaRPr sz="2400"/>
          </a:p>
          <a:p>
            <a:pPr>
              <a:buNone/>
            </a:pPr>
            <a:r>
              <a:rPr lang="en-US" sz="2400">
                <a:latin typeface="Arial"/>
                <a:cs typeface="Arial"/>
              </a:rPr>
              <a:t>•</a:t>
            </a:r>
            <a:r>
              <a:rPr lang="en-US" sz="2400"/>
              <a:t>The outcome assessment and evaluation process must be documented and applied in a consistent manner within each program.</a:t>
            </a:r>
            <a:endParaRPr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Requirements Specification</a:t>
            </a:r>
          </a:p>
          <a:p>
            <a:r>
              <a:rPr lang="en-US"/>
              <a:t>Web Application</a:t>
            </a:r>
          </a:p>
          <a:p>
            <a:r>
              <a:rPr lang="en-US"/>
              <a:t>Database</a:t>
            </a:r>
          </a:p>
          <a:p>
            <a:r>
              <a:rPr lang="en-US"/>
              <a:t>User Manual</a:t>
            </a:r>
          </a:p>
          <a:p>
            <a:r>
              <a:rPr lang="en-US"/>
              <a:t>Sample files</a:t>
            </a:r>
          </a:p>
          <a:p>
            <a:r>
              <a:rPr lang="en-US"/>
              <a:t>Testing Suite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Student Outcome Assessment Tracking</vt:lpstr>
      <vt:lpstr>Problem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Outcome Assessment Tracking</dc:title>
  <cp:revision>1</cp:revision>
  <dcterms:modified xsi:type="dcterms:W3CDTF">2017-09-11T22:12:22Z</dcterms:modified>
</cp:coreProperties>
</file>