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188720" y="1122363"/>
            <a:ext cx="10066713" cy="101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Outcome Assessment Tracking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2352502"/>
            <a:ext cx="9144000" cy="2905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Jesse Anderson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Rahman Alduraiweesh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Trevor Brooks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Lewis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Jeff Braun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Montana Tech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Montana Tech degree programs must be reviewed on an annual or biannual basis for ABET and/or Northwest Accreditation.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programs have student outcomes that must be assessed and evaluated as part of the program review.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and organizing the outcome assessment data can be a time consuming process for instructors and administrators.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outcome assessment and evaluation process must be documented and applied in a consistent manner within each program.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Data Files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Suite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52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451924"/>
            <a:ext cx="57804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45 pages, due to increase.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team, project manager, and client use this.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4533" y="1690688"/>
            <a:ext cx="3967128" cy="516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CRUD Matrix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0" y="1363750"/>
            <a:ext cx="112966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129" y="0"/>
            <a:ext cx="922249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4199375" y="308275"/>
            <a:ext cx="410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00" y="3"/>
            <a:ext cx="9547300" cy="6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111000" y="-9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Suite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testing on code updates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Gitlab pipelines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Verifies Requirements and Constraints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Streamlines development process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