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54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08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7777"/>
              <a:buNone/>
              <a:defRPr sz="1800"/>
            </a:lvl2pPr>
            <a:lvl3pPr indent="0" lvl="2">
              <a:spcBef>
                <a:spcPts val="0"/>
              </a:spcBef>
              <a:buSzPct val="77777"/>
              <a:buNone/>
              <a:defRPr sz="1800"/>
            </a:lvl3pPr>
            <a:lvl4pPr indent="0" lvl="3">
              <a:spcBef>
                <a:spcPts val="0"/>
              </a:spcBef>
              <a:buSzPct val="77777"/>
              <a:buNone/>
              <a:defRPr sz="1800"/>
            </a:lvl4pPr>
            <a:lvl5pPr indent="0" lvl="4">
              <a:spcBef>
                <a:spcPts val="0"/>
              </a:spcBef>
              <a:buSzPct val="77777"/>
              <a:buNone/>
              <a:defRPr sz="1800"/>
            </a:lvl5pPr>
            <a:lvl6pPr indent="0" lvl="5">
              <a:spcBef>
                <a:spcPts val="0"/>
              </a:spcBef>
              <a:buSzPct val="77777"/>
              <a:buNone/>
              <a:defRPr sz="1800"/>
            </a:lvl6pPr>
            <a:lvl7pPr indent="0" lvl="6">
              <a:spcBef>
                <a:spcPts val="0"/>
              </a:spcBef>
              <a:buSzPct val="77777"/>
              <a:buNone/>
              <a:defRPr sz="1800"/>
            </a:lvl7pPr>
            <a:lvl8pPr indent="0" lvl="7">
              <a:spcBef>
                <a:spcPts val="0"/>
              </a:spcBef>
              <a:buSzPct val="77777"/>
              <a:buNone/>
              <a:defRPr sz="1800"/>
            </a:lvl8pPr>
            <a:lvl9pPr indent="0" lvl="8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SzPct val="116666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SzPct val="77777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188720" y="1122363"/>
            <a:ext cx="10066713" cy="1014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-30480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Outcome Assessment Tracking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2352502"/>
            <a:ext cx="9144000" cy="2905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1524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Jesse Anderson</a:t>
            </a:r>
          </a:p>
          <a:p>
            <a:pPr indent="-15240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Abdul Rahman Alduraiweesh</a:t>
            </a:r>
          </a:p>
          <a:p>
            <a:pPr indent="-15240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Trevor Brooks</a:t>
            </a:r>
          </a:p>
          <a:p>
            <a:pPr indent="-15240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Nathan Lewis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Mentor: Jeff Braun</a:t>
            </a:r>
          </a:p>
          <a:p>
            <a:pPr indent="-1270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Sponsor: Montana Tech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406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Montana Tech degree programs must be reviewed on an annual or biannual basis for ABET and/or Northwest Accreditation.</a:t>
            </a:r>
          </a:p>
          <a:p>
            <a:pPr indent="-381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programs have student outcomes that must be assessed and evaluated as part of the program review.</a:t>
            </a:r>
          </a:p>
          <a:p>
            <a:pPr indent="-381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and organizing the outcome assessment data can be a time consuming process for instructors and administrators.</a:t>
            </a:r>
          </a:p>
          <a:p>
            <a:pPr indent="-381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outcome assessment and evaluation process must be documented and applied in a consistent manner within each program.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Requirements Specification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Manual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Data Files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Suite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838200" y="52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Requirements Specification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838200" y="1451924"/>
            <a:ext cx="5780400" cy="4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45 pages, due to increase.</a:t>
            </a: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team, project manager, and client use this.</a:t>
            </a:r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Contains: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  <a:p>
            <a: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</a:t>
            </a:r>
          </a:p>
          <a:p>
            <a: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Non-functional</a:t>
            </a:r>
          </a:p>
          <a:p>
            <a:pPr lvl="1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Enhancements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4533" y="1690688"/>
            <a:ext cx="3967128" cy="516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Actors (Users) of the Database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Administrator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Program Coordinator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Faculty Member Active</a:t>
            </a: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/>
              <a:t>Observer</a:t>
            </a:r>
          </a:p>
          <a:p>
            <a:pPr indent="-406400" lvl="0" marL="457200">
              <a:spcBef>
                <a:spcPts val="0"/>
              </a:spcBef>
              <a:buSzPct val="100000"/>
            </a:pPr>
            <a:r>
              <a:rPr lang="en-US"/>
              <a:t>Faculty Member Inactive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CRUD Matrix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50" y="1363750"/>
            <a:ext cx="11296650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929" y="0"/>
            <a:ext cx="922249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>
            <p:ph type="title"/>
          </p:nvPr>
        </p:nvSpPr>
        <p:spPr>
          <a:xfrm>
            <a:off x="4045650" y="355700"/>
            <a:ext cx="4100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700" y="3"/>
            <a:ext cx="9547300" cy="69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>
            <p:ph type="title"/>
          </p:nvPr>
        </p:nvSpPr>
        <p:spPr>
          <a:xfrm>
            <a:off x="111000" y="-99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27940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Suite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testing on code updates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Gitlab pipelines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Verifies Requirements and Constraints</a:t>
            </a:r>
          </a:p>
          <a:p>
            <a:pPr lv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Streamlines development process</a:t>
            </a: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