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8" r:id="rId5"/>
    <p:sldId id="258" r:id="rId6"/>
    <p:sldId id="262" r:id="rId7"/>
    <p:sldId id="270" r:id="rId8"/>
    <p:sldId id="271" r:id="rId9"/>
    <p:sldId id="269" r:id="rId10"/>
    <p:sldId id="272" r:id="rId11"/>
    <p:sldId id="261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7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66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52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9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1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5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8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04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support/documents/vpuserguide/3563/3564/85378_conceptual,l.html" TargetMode="External"/><Relationship Id="rId2" Type="http://schemas.openxmlformats.org/officeDocument/2006/relationships/hyperlink" Target="https://www.udemy.com/database-design-and-management/learn/v4/cont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err="1" smtClean="0"/>
              <a:t>Database</a:t>
            </a:r>
            <a:r>
              <a:rPr lang="es-CO" b="1" dirty="0" smtClean="0"/>
              <a:t> </a:t>
            </a:r>
            <a:r>
              <a:rPr lang="es-CO" b="1" dirty="0" err="1" smtClean="0"/>
              <a:t>Design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Julio Carreño</a:t>
            </a:r>
          </a:p>
          <a:p>
            <a:r>
              <a:rPr lang="es-CO" dirty="0" smtClean="0"/>
              <a:t>Conceptual </a:t>
            </a:r>
            <a:r>
              <a:rPr lang="es-CO" dirty="0" err="1" smtClean="0"/>
              <a:t>Design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713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Atributos y Relaciones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En la entidad estudiante se tiene un atributo ‘</a:t>
            </a:r>
            <a:r>
              <a:rPr lang="es-CO" dirty="0" err="1" smtClean="0"/>
              <a:t>nombreDepartamentoPertenece</a:t>
            </a:r>
            <a:r>
              <a:rPr lang="es-CO" dirty="0" smtClean="0"/>
              <a:t>’, dicho atributo es </a:t>
            </a:r>
            <a:r>
              <a:rPr lang="es-CO" dirty="0" err="1" smtClean="0"/>
              <a:t>redudante</a:t>
            </a:r>
            <a:r>
              <a:rPr lang="es-CO" dirty="0" smtClean="0"/>
              <a:t> ya que la relación ‘pertenece’ ya indica el departamento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35" y="3287285"/>
            <a:ext cx="77343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6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Referencias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smtClean="0">
                <a:solidFill>
                  <a:srgbClr val="002060"/>
                </a:solidFill>
              </a:rPr>
              <a:t>2019</a:t>
            </a:r>
          </a:p>
          <a:p>
            <a:pPr marL="0" indent="0">
              <a:buNone/>
            </a:pPr>
            <a:endParaRPr lang="es-CO" dirty="0" smtClean="0">
              <a:hlinkClick r:id="rId2"/>
            </a:endParaRPr>
          </a:p>
          <a:p>
            <a:r>
              <a:rPr lang="es-CO" dirty="0" smtClean="0">
                <a:hlinkClick r:id="rId2"/>
              </a:rPr>
              <a:t>https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www.udemy.com/database-design-and-management/learn/v4/content</a:t>
            </a:r>
            <a:endParaRPr lang="es-CO" dirty="0" smtClean="0"/>
          </a:p>
          <a:p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www.visual-paradigm.com/support/documents/vpuserguide/3563/3564/85378_conceptual,l.html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n-US" dirty="0" smtClean="0"/>
              <a:t>The </a:t>
            </a:r>
            <a:r>
              <a:rPr lang="en-US" dirty="0"/>
              <a:t>Three-Levels of ER Model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51" y="2235810"/>
            <a:ext cx="53625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Entidad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6315" y="1500310"/>
            <a:ext cx="5131777" cy="4351338"/>
          </a:xfrm>
        </p:spPr>
        <p:txBody>
          <a:bodyPr>
            <a:normAutofit/>
          </a:bodyPr>
          <a:lstStyle/>
          <a:p>
            <a:r>
              <a:rPr lang="es-ES" sz="3600" dirty="0"/>
              <a:t>Objetos de datos sobre qué información se debe recopilar.</a:t>
            </a:r>
            <a:r>
              <a:rPr lang="en-US" sz="3600" dirty="0" smtClean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92" y="1690688"/>
            <a:ext cx="48768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04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Entidad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6315" y="1500310"/>
            <a:ext cx="5131777" cy="4351338"/>
          </a:xfrm>
        </p:spPr>
        <p:txBody>
          <a:bodyPr>
            <a:normAutofit fontScale="92500" lnSpcReduction="20000"/>
          </a:bodyPr>
          <a:lstStyle/>
          <a:p>
            <a:r>
              <a:rPr lang="es-ES" sz="3600" dirty="0"/>
              <a:t>Cuando hablamos de </a:t>
            </a:r>
            <a:r>
              <a:rPr lang="es-ES" sz="3600" dirty="0" smtClean="0"/>
              <a:t>entidades, </a:t>
            </a:r>
            <a:r>
              <a:rPr lang="es-ES" sz="3600" dirty="0"/>
              <a:t>muy a menudo nos referimos </a:t>
            </a:r>
            <a:r>
              <a:rPr lang="es-ES" sz="3600" dirty="0" smtClean="0"/>
              <a:t>a:</a:t>
            </a:r>
          </a:p>
          <a:p>
            <a:pPr lvl="1"/>
            <a:r>
              <a:rPr lang="es-ES" sz="3200" dirty="0" smtClean="0"/>
              <a:t>objetos de negocio </a:t>
            </a:r>
            <a:r>
              <a:rPr lang="es-ES" sz="3200" dirty="0"/>
              <a:t>como personas / roles (por ejemplo, Estudiante), objetos comerciales tangibles (por ejemplo, Producto), </a:t>
            </a:r>
            <a:endParaRPr lang="es-ES" sz="3200" dirty="0" smtClean="0"/>
          </a:p>
          <a:p>
            <a:pPr lvl="1"/>
            <a:r>
              <a:rPr lang="es-ES" sz="3200" dirty="0" smtClean="0"/>
              <a:t>objetos de negocio </a:t>
            </a:r>
            <a:r>
              <a:rPr lang="es-ES" sz="3200" dirty="0"/>
              <a:t>intangibles (por ejemplo, Registro), etc</a:t>
            </a:r>
            <a:r>
              <a:rPr lang="es-ES" sz="3200" dirty="0" smtClean="0"/>
              <a:t>.</a:t>
            </a:r>
            <a:endParaRPr lang="en-US" sz="3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92" y="1690688"/>
            <a:ext cx="48768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09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 smtClean="0"/>
              <a:t>Attributos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6316" y="1614610"/>
            <a:ext cx="10515600" cy="4351338"/>
          </a:xfrm>
        </p:spPr>
        <p:txBody>
          <a:bodyPr>
            <a:normAutofit/>
          </a:bodyPr>
          <a:lstStyle/>
          <a:p>
            <a:r>
              <a:rPr lang="es-ES" sz="3600" dirty="0"/>
              <a:t>Una </a:t>
            </a:r>
            <a:r>
              <a:rPr lang="es-ES" sz="3600" dirty="0" smtClean="0"/>
              <a:t>pieza de información </a:t>
            </a:r>
            <a:r>
              <a:rPr lang="es-ES" sz="3600" dirty="0"/>
              <a:t>que determina las propiedades de un campo.</a:t>
            </a:r>
          </a:p>
          <a:p>
            <a:r>
              <a:rPr lang="es-ES" sz="3600" dirty="0" smtClean="0"/>
              <a:t>Son </a:t>
            </a:r>
            <a:r>
              <a:rPr lang="es-ES" sz="3600" dirty="0"/>
              <a:t>propiedades o características de las entidades.</a:t>
            </a:r>
            <a:endParaRPr lang="en-US" sz="3600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639" y="3346694"/>
            <a:ext cx="3782722" cy="30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0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Relación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0470" y="1429971"/>
            <a:ext cx="10515600" cy="4351338"/>
          </a:xfrm>
        </p:spPr>
        <p:txBody>
          <a:bodyPr/>
          <a:lstStyle/>
          <a:p>
            <a:r>
              <a:rPr lang="es-ES" dirty="0"/>
              <a:t>La "relación" se trata de cómo las entidades se relacionan entre sí dentro del sistema.</a:t>
            </a:r>
          </a:p>
          <a:p>
            <a:r>
              <a:rPr lang="es-ES" dirty="0"/>
              <a:t>Una relación entre dos entidades significa que las dos entidades están asociadas entre sí de alguna manera.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34617"/>
            <a:ext cx="3782722" cy="30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Relación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0470" y="1429971"/>
            <a:ext cx="10515600" cy="4351338"/>
          </a:xfrm>
        </p:spPr>
        <p:txBody>
          <a:bodyPr/>
          <a:lstStyle/>
          <a:p>
            <a:r>
              <a:rPr lang="es-CO" dirty="0"/>
              <a:t>Las relaciones deben tener un nombre indicando su propósito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se lee el ‘</a:t>
            </a:r>
            <a:r>
              <a:rPr lang="en-US" dirty="0" err="1" smtClean="0"/>
              <a:t>Departamento</a:t>
            </a:r>
            <a:r>
              <a:rPr lang="en-US" dirty="0" smtClean="0"/>
              <a:t>’ </a:t>
            </a:r>
            <a:r>
              <a:rPr lang="en-US" dirty="0" err="1" smtClean="0"/>
              <a:t>tiene</a:t>
            </a:r>
            <a:r>
              <a:rPr lang="en-US" dirty="0" smtClean="0"/>
              <a:t> ‘</a:t>
            </a:r>
            <a:r>
              <a:rPr lang="en-US" dirty="0" err="1" smtClean="0"/>
              <a:t>Estudiante</a:t>
            </a:r>
            <a:r>
              <a:rPr lang="en-US" dirty="0" smtClean="0"/>
              <a:t>’ que </a:t>
            </a:r>
            <a:r>
              <a:rPr lang="en-US" dirty="0" err="1" smtClean="0"/>
              <a:t>están</a:t>
            </a:r>
            <a:r>
              <a:rPr lang="en-US" dirty="0" smtClean="0"/>
              <a:t> ‘</a:t>
            </a:r>
            <a:r>
              <a:rPr lang="en-US" dirty="0" err="1" smtClean="0"/>
              <a:t>inscritos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71" y="3107348"/>
            <a:ext cx="50863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8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Relación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0470" y="1429971"/>
            <a:ext cx="10515600" cy="4351338"/>
          </a:xfrm>
        </p:spPr>
        <p:txBody>
          <a:bodyPr/>
          <a:lstStyle/>
          <a:p>
            <a:r>
              <a:rPr lang="es-CO" dirty="0" smtClean="0"/>
              <a:t>La relación puede tener ‘roles’</a:t>
            </a:r>
          </a:p>
          <a:p>
            <a:pPr lvl="1"/>
            <a:r>
              <a:rPr lang="es-CO" dirty="0" smtClean="0"/>
              <a:t>Estudiante ‘pertenece’ a un Departamento</a:t>
            </a:r>
          </a:p>
          <a:p>
            <a:pPr lvl="1"/>
            <a:r>
              <a:rPr lang="es-CO" dirty="0" smtClean="0"/>
              <a:t>Departamento ’inscribe’  a varios ‘Estudiante’</a:t>
            </a:r>
            <a:endParaRPr lang="en-US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3329354"/>
            <a:ext cx="59626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5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Relación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Las entidades pueden tener entre sí varias relaciones</a:t>
            </a:r>
          </a:p>
          <a:p>
            <a:r>
              <a:rPr lang="es-CO" dirty="0" smtClean="0"/>
              <a:t>En el ejemplo un Vuelo tiene un Aeropuerto ‘destino’ y otro ‘origen’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61" y="3169626"/>
            <a:ext cx="3297115" cy="33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28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248</Words>
  <Application>Microsoft Office PowerPoint</Application>
  <PresentationFormat>Panorámica</PresentationFormat>
  <Paragraphs>33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Database Design</vt:lpstr>
      <vt:lpstr> The Three-Levels of ER Model</vt:lpstr>
      <vt:lpstr>Entidad</vt:lpstr>
      <vt:lpstr>Entidad</vt:lpstr>
      <vt:lpstr>Attributos</vt:lpstr>
      <vt:lpstr>Relación</vt:lpstr>
      <vt:lpstr>Relación</vt:lpstr>
      <vt:lpstr>Relación</vt:lpstr>
      <vt:lpstr>Relación</vt:lpstr>
      <vt:lpstr>Atributos y Relaciones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Database Design</dc:title>
  <dc:creator>Julio Ernesto Carreno Vargas</dc:creator>
  <cp:lastModifiedBy>Julio Ernesto Carreno Vargas</cp:lastModifiedBy>
  <cp:revision>33</cp:revision>
  <dcterms:created xsi:type="dcterms:W3CDTF">2019-02-04T13:29:28Z</dcterms:created>
  <dcterms:modified xsi:type="dcterms:W3CDTF">2020-03-08T20:39:21Z</dcterms:modified>
</cp:coreProperties>
</file>