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 smtClean="0"/>
              <a:t>Database</a:t>
            </a:r>
            <a:r>
              <a:rPr lang="es-CO" b="1" dirty="0" smtClean="0"/>
              <a:t> </a:t>
            </a:r>
            <a:r>
              <a:rPr lang="es-CO" b="1" dirty="0" err="1" smtClean="0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Conceptual </a:t>
            </a:r>
            <a:r>
              <a:rPr lang="es-CO" dirty="0" err="1" smtClean="0"/>
              <a:t>Design</a:t>
            </a:r>
            <a:r>
              <a:rPr lang="es-CO" dirty="0" smtClean="0"/>
              <a:t> –</a:t>
            </a:r>
            <a:r>
              <a:rPr lang="es-CO" dirty="0" err="1" smtClean="0"/>
              <a:t>Cardinalidad</a:t>
            </a:r>
            <a:r>
              <a:rPr lang="es-CO" dirty="0" smtClean="0"/>
              <a:t>-</a:t>
            </a:r>
          </a:p>
          <a:p>
            <a:r>
              <a:rPr lang="es-CO" dirty="0" smtClean="0"/>
              <a:t>Julio Carreño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 smtClean="0"/>
              <a:t>The </a:t>
            </a:r>
            <a:r>
              <a:rPr lang="en-US" dirty="0"/>
              <a:t>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 smtClean="0"/>
              <a:t>Cardinalidad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cardinalidad</a:t>
            </a:r>
            <a:r>
              <a:rPr lang="es-ES" dirty="0"/>
              <a:t> define el posible número de ocurrencias en una entidad que están asociadas al número de ocurrencias en otra.</a:t>
            </a:r>
            <a:r>
              <a:rPr lang="en-US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737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Cardinalidad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err="1"/>
              <a:t>One</a:t>
            </a:r>
            <a:r>
              <a:rPr lang="es-CO" b="1" dirty="0"/>
              <a:t>-to-</a:t>
            </a:r>
            <a:r>
              <a:rPr lang="es-CO" b="1" dirty="0" err="1"/>
              <a:t>One</a:t>
            </a:r>
            <a:r>
              <a:rPr lang="es-CO" b="1" dirty="0"/>
              <a:t> </a:t>
            </a:r>
            <a:r>
              <a:rPr lang="es-CO" b="1" dirty="0" err="1"/>
              <a:t>cardinality</a:t>
            </a:r>
            <a:endParaRPr lang="es-CO" b="1" dirty="0"/>
          </a:p>
          <a:p>
            <a:r>
              <a:rPr lang="es-CO" b="1" dirty="0" err="1"/>
              <a:t>One</a:t>
            </a:r>
            <a:r>
              <a:rPr lang="es-CO" b="1" dirty="0"/>
              <a:t>-to-</a:t>
            </a:r>
            <a:r>
              <a:rPr lang="es-CO" b="1" dirty="0" err="1"/>
              <a:t>Many</a:t>
            </a:r>
            <a:r>
              <a:rPr lang="es-CO" b="1" dirty="0"/>
              <a:t> </a:t>
            </a:r>
            <a:r>
              <a:rPr lang="es-CO" b="1" dirty="0" err="1"/>
              <a:t>cardinality</a:t>
            </a:r>
            <a:endParaRPr lang="es-CO" b="1" dirty="0"/>
          </a:p>
          <a:p>
            <a:r>
              <a:rPr lang="es-CO" b="1" dirty="0" err="1"/>
              <a:t>Many</a:t>
            </a:r>
            <a:r>
              <a:rPr lang="es-CO" b="1" dirty="0"/>
              <a:t>-to-</a:t>
            </a:r>
            <a:r>
              <a:rPr lang="es-CO" b="1" dirty="0" err="1"/>
              <a:t>Many</a:t>
            </a:r>
            <a:r>
              <a:rPr lang="es-CO" b="1" dirty="0"/>
              <a:t> </a:t>
            </a:r>
            <a:r>
              <a:rPr lang="es-CO" b="1" dirty="0" err="1" smtClean="0"/>
              <a:t>cardinality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9" y="1690688"/>
            <a:ext cx="4674577" cy="37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Cardinalidad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Exactly</a:t>
            </a:r>
            <a:r>
              <a:rPr lang="es-CO" dirty="0" smtClean="0"/>
              <a:t> </a:t>
            </a:r>
            <a:r>
              <a:rPr lang="es-CO" dirty="0" err="1" smtClean="0"/>
              <a:t>One</a:t>
            </a:r>
            <a:r>
              <a:rPr lang="es-CO" dirty="0" smtClean="0"/>
              <a:t> (obligatoria)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954" y="1138237"/>
            <a:ext cx="16668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5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Cardinalidad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Zero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One</a:t>
            </a:r>
            <a:r>
              <a:rPr lang="es-CO" dirty="0" smtClean="0"/>
              <a:t> (opcional)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2" y="1157287"/>
            <a:ext cx="17430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Cardinalidad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Zero </a:t>
            </a:r>
            <a:r>
              <a:rPr lang="es-CO" dirty="0" err="1" smtClean="0"/>
              <a:t>or</a:t>
            </a:r>
            <a:r>
              <a:rPr lang="es-CO" dirty="0" smtClean="0"/>
              <a:t> More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2" y="1138237"/>
            <a:ext cx="16668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Cardinalidad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One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More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1166812"/>
            <a:ext cx="16859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2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smtClean="0">
                <a:solidFill>
                  <a:srgbClr val="002060"/>
                </a:solidFill>
              </a:rPr>
              <a:t>2019</a:t>
            </a:r>
          </a:p>
          <a:p>
            <a:pPr marL="0" indent="0">
              <a:buNone/>
            </a:pPr>
            <a:endParaRPr lang="es-CO" dirty="0" smtClean="0">
              <a:hlinkClick r:id="rId2"/>
            </a:endParaRPr>
          </a:p>
          <a:p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www.udemy.com/database-design-and-management/learn/v4/content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www.visual-paradigm.com/support/documents/vpuserguide/3563/3564/85378_conceptual,l.html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79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Cardinalidad</vt:lpstr>
      <vt:lpstr>Cardinalidad</vt:lpstr>
      <vt:lpstr>Cardinalidad</vt:lpstr>
      <vt:lpstr>Cardinalidad</vt:lpstr>
      <vt:lpstr>Cardinalidad</vt:lpstr>
      <vt:lpstr>Cardinalidad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34</cp:revision>
  <dcterms:created xsi:type="dcterms:W3CDTF">2019-02-04T13:29:28Z</dcterms:created>
  <dcterms:modified xsi:type="dcterms:W3CDTF">2020-03-08T20:48:01Z</dcterms:modified>
</cp:coreProperties>
</file>