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70" r:id="rId5"/>
    <p:sldId id="272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upport/documents/vpuserguide/3563/3564/85378_conceptual,l.html" TargetMode="External"/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 smtClean="0"/>
              <a:t>Database</a:t>
            </a:r>
            <a:r>
              <a:rPr lang="es-CO" b="1" dirty="0" smtClean="0"/>
              <a:t> </a:t>
            </a:r>
            <a:r>
              <a:rPr lang="es-CO" b="1" dirty="0" err="1" smtClean="0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Conceptual </a:t>
            </a:r>
            <a:r>
              <a:rPr lang="es-CO" dirty="0" err="1" smtClean="0"/>
              <a:t>Design</a:t>
            </a:r>
            <a:r>
              <a:rPr lang="es-CO" dirty="0" smtClean="0"/>
              <a:t> –Mas de Relaciones-</a:t>
            </a:r>
          </a:p>
          <a:p>
            <a:r>
              <a:rPr lang="es-CO" dirty="0" smtClean="0"/>
              <a:t>Julio Carreño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n-US" dirty="0" smtClean="0"/>
              <a:t>The </a:t>
            </a:r>
            <a:r>
              <a:rPr lang="en-US" dirty="0"/>
              <a:t>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Relación Binaria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relación ‘piloteado’ es binaria, relaciona a dos entidades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928937"/>
            <a:ext cx="3695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0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Relación</a:t>
            </a:r>
            <a:r>
              <a:rPr lang="en-US" b="1" dirty="0" smtClean="0"/>
              <a:t> </a:t>
            </a:r>
            <a:r>
              <a:rPr lang="en-US" b="1" dirty="0" err="1" smtClean="0"/>
              <a:t>Unaria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7354" cy="4351338"/>
          </a:xfrm>
        </p:spPr>
        <p:txBody>
          <a:bodyPr/>
          <a:lstStyle/>
          <a:p>
            <a:r>
              <a:rPr lang="es-ES" altLang="en-US" dirty="0" smtClean="0"/>
              <a:t>La relación unaria es llamada también relación Reflexiva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54" y="2934798"/>
            <a:ext cx="541020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66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Relación n-aria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ejemplo tiene relación entre  4 entidades</a:t>
            </a:r>
          </a:p>
          <a:p>
            <a:r>
              <a:rPr lang="es-CO" dirty="0" smtClean="0"/>
              <a:t>Las relaciones ‘n-arias’ deberían manejarse como binarias tal como se muestra en la figura.</a:t>
            </a:r>
          </a:p>
          <a:p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35" y="3515091"/>
            <a:ext cx="6438900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00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Referencias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smtClean="0">
                <a:solidFill>
                  <a:srgbClr val="002060"/>
                </a:solidFill>
              </a:rPr>
              <a:t>2019</a:t>
            </a:r>
          </a:p>
          <a:p>
            <a:pPr marL="0" indent="0">
              <a:buNone/>
            </a:pPr>
            <a:endParaRPr lang="es-CO" dirty="0" smtClean="0">
              <a:hlinkClick r:id="rId2"/>
            </a:endParaRPr>
          </a:p>
          <a:p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www.udemy.com/database-design-and-management/learn/v4/content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www.visual-paradigm.com/support/documents/vpuserguide/3563/3564/85378_conceptual,l.html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81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Database Design</vt:lpstr>
      <vt:lpstr> The Three-Levels of ER Model</vt:lpstr>
      <vt:lpstr>Relación Binaria</vt:lpstr>
      <vt:lpstr>Relación Unaria</vt:lpstr>
      <vt:lpstr>Relación n-aria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45</cp:revision>
  <dcterms:created xsi:type="dcterms:W3CDTF">2019-02-04T13:29:28Z</dcterms:created>
  <dcterms:modified xsi:type="dcterms:W3CDTF">2020-03-08T20:39:41Z</dcterms:modified>
</cp:coreProperties>
</file>