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8" r:id="rId6"/>
    <p:sldId id="262" r:id="rId7"/>
    <p:sldId id="279" r:id="rId8"/>
    <p:sldId id="260" r:id="rId9"/>
    <p:sldId id="263" r:id="rId10"/>
    <p:sldId id="280" r:id="rId11"/>
    <p:sldId id="261" r:id="rId12"/>
    <p:sldId id="264" r:id="rId13"/>
    <p:sldId id="265" r:id="rId14"/>
    <p:sldId id="283" r:id="rId15"/>
    <p:sldId id="266" r:id="rId16"/>
    <p:sldId id="284" r:id="rId17"/>
    <p:sldId id="267" r:id="rId18"/>
    <p:sldId id="285" r:id="rId19"/>
    <p:sldId id="268" r:id="rId20"/>
    <p:sldId id="269" r:id="rId21"/>
    <p:sldId id="270" r:id="rId22"/>
    <p:sldId id="271" r:id="rId23"/>
    <p:sldId id="272" r:id="rId24"/>
    <p:sldId id="281" r:id="rId25"/>
    <p:sldId id="273" r:id="rId26"/>
    <p:sldId id="274" r:id="rId27"/>
    <p:sldId id="275" r:id="rId28"/>
    <p:sldId id="276" r:id="rId29"/>
    <p:sldId id="286" r:id="rId30"/>
    <p:sldId id="277" r:id="rId31"/>
    <p:sldId id="282" r:id="rId3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2AF03-BDD6-4A2F-AF2F-9EFD30F56DF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CO"/>
        </a:p>
      </dgm:t>
    </dgm:pt>
    <dgm:pt modelId="{7BABBF98-5BF1-4F3A-9C6D-C68BD169BC3B}">
      <dgm:prSet/>
      <dgm:spPr/>
      <dgm:t>
        <a:bodyPr/>
        <a:lstStyle/>
        <a:p>
          <a:r>
            <a:rPr lang="es-CO"/>
            <a:t>Referidos a valores nulos</a:t>
          </a:r>
        </a:p>
      </dgm:t>
    </dgm:pt>
    <dgm:pt modelId="{AE608CC2-F7A5-421E-8491-57FC4FB8A8D2}" type="parTrans" cxnId="{76E8FB12-C633-4105-B89B-B07DF94D858E}">
      <dgm:prSet/>
      <dgm:spPr/>
      <dgm:t>
        <a:bodyPr/>
        <a:lstStyle/>
        <a:p>
          <a:endParaRPr lang="es-CO"/>
        </a:p>
      </dgm:t>
    </dgm:pt>
    <dgm:pt modelId="{6E87C300-648C-4AF7-817A-935AF943C247}" type="sibTrans" cxnId="{76E8FB12-C633-4105-B89B-B07DF94D858E}">
      <dgm:prSet/>
      <dgm:spPr/>
      <dgm:t>
        <a:bodyPr/>
        <a:lstStyle/>
        <a:p>
          <a:endParaRPr lang="es-CO"/>
        </a:p>
      </dgm:t>
    </dgm:pt>
    <dgm:pt modelId="{FD8CE13B-36CA-49ED-9A32-AB6662AEC7C8}">
      <dgm:prSet/>
      <dgm:spPr/>
      <dgm:t>
        <a:bodyPr/>
        <a:lstStyle/>
        <a:p>
          <a:r>
            <a:rPr lang="es-CO"/>
            <a:t>Referidos a la semántica de los atributos de la Relación</a:t>
          </a:r>
        </a:p>
      </dgm:t>
    </dgm:pt>
    <dgm:pt modelId="{7FA01F12-98D8-4602-AFBC-434986802406}" type="parTrans" cxnId="{682D1D83-AA8C-4472-B38A-6EEA5F5B4C6A}">
      <dgm:prSet/>
      <dgm:spPr/>
      <dgm:t>
        <a:bodyPr/>
        <a:lstStyle/>
        <a:p>
          <a:endParaRPr lang="es-CO"/>
        </a:p>
      </dgm:t>
    </dgm:pt>
    <dgm:pt modelId="{C7D19B9D-8790-40A6-A938-54A8F1DC94AB}" type="sibTrans" cxnId="{682D1D83-AA8C-4472-B38A-6EEA5F5B4C6A}">
      <dgm:prSet/>
      <dgm:spPr/>
      <dgm:t>
        <a:bodyPr/>
        <a:lstStyle/>
        <a:p>
          <a:endParaRPr lang="es-CO"/>
        </a:p>
      </dgm:t>
    </dgm:pt>
    <dgm:pt modelId="{EE181536-0FAC-4C8B-A357-EFB3B1E5496C}">
      <dgm:prSet/>
      <dgm:spPr/>
      <dgm:t>
        <a:bodyPr/>
        <a:lstStyle/>
        <a:p>
          <a:r>
            <a:rPr lang="es-CO"/>
            <a:t>Referidos a la información redundante en las tuplas y anomalías de actualización</a:t>
          </a:r>
        </a:p>
      </dgm:t>
    </dgm:pt>
    <dgm:pt modelId="{5852E4D7-A43B-494A-85CE-F85376D0972D}" type="parTrans" cxnId="{8DAF14F3-DEA2-4E50-A843-80286EB3B17E}">
      <dgm:prSet/>
      <dgm:spPr/>
      <dgm:t>
        <a:bodyPr/>
        <a:lstStyle/>
        <a:p>
          <a:endParaRPr lang="es-CO"/>
        </a:p>
      </dgm:t>
    </dgm:pt>
    <dgm:pt modelId="{31154B1F-94DF-4B14-8F02-3A104A363DD6}" type="sibTrans" cxnId="{8DAF14F3-DEA2-4E50-A843-80286EB3B17E}">
      <dgm:prSet/>
      <dgm:spPr/>
      <dgm:t>
        <a:bodyPr/>
        <a:lstStyle/>
        <a:p>
          <a:endParaRPr lang="es-CO"/>
        </a:p>
      </dgm:t>
    </dgm:pt>
    <dgm:pt modelId="{BB4E98E2-AB5E-4A4F-9258-8350B1589673}">
      <dgm:prSet/>
      <dgm:spPr/>
      <dgm:t>
        <a:bodyPr/>
        <a:lstStyle/>
        <a:p>
          <a:r>
            <a:rPr lang="es-CO"/>
            <a:t>Referidos a Tuplas falsas</a:t>
          </a:r>
        </a:p>
      </dgm:t>
    </dgm:pt>
    <dgm:pt modelId="{3192759B-ABDB-4641-8FDA-F8F428469ABE}" type="parTrans" cxnId="{832F4C85-B7FE-41D8-9AEA-6208206E35D0}">
      <dgm:prSet/>
      <dgm:spPr/>
      <dgm:t>
        <a:bodyPr/>
        <a:lstStyle/>
        <a:p>
          <a:endParaRPr lang="es-CO"/>
        </a:p>
      </dgm:t>
    </dgm:pt>
    <dgm:pt modelId="{89334FC9-0184-4FA7-B63A-E40DD12C450D}" type="sibTrans" cxnId="{832F4C85-B7FE-41D8-9AEA-6208206E35D0}">
      <dgm:prSet/>
      <dgm:spPr/>
      <dgm:t>
        <a:bodyPr/>
        <a:lstStyle/>
        <a:p>
          <a:endParaRPr lang="es-CO"/>
        </a:p>
      </dgm:t>
    </dgm:pt>
    <dgm:pt modelId="{2FD0B22D-1CD5-478A-90BF-F1D44FEE0653}" type="pres">
      <dgm:prSet presAssocID="{FB32AF03-BDD6-4A2F-AF2F-9EFD30F56DFA}" presName="linear" presStyleCnt="0">
        <dgm:presLayoutVars>
          <dgm:animLvl val="lvl"/>
          <dgm:resizeHandles val="exact"/>
        </dgm:presLayoutVars>
      </dgm:prSet>
      <dgm:spPr/>
    </dgm:pt>
    <dgm:pt modelId="{01744E71-F6FD-42A1-B437-F9B044462811}" type="pres">
      <dgm:prSet presAssocID="{7BABBF98-5BF1-4F3A-9C6D-C68BD169BC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822B41-0F67-48B4-AC0F-BE5254631420}" type="pres">
      <dgm:prSet presAssocID="{6E87C300-648C-4AF7-817A-935AF943C247}" presName="spacer" presStyleCnt="0"/>
      <dgm:spPr/>
    </dgm:pt>
    <dgm:pt modelId="{60516AF3-6CC6-4826-B021-0099ABAB8F2D}" type="pres">
      <dgm:prSet presAssocID="{FD8CE13B-36CA-49ED-9A32-AB6662AEC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CB728C-B8D8-418C-8C67-BA94C73C0B1E}" type="pres">
      <dgm:prSet presAssocID="{C7D19B9D-8790-40A6-A938-54A8F1DC94AB}" presName="spacer" presStyleCnt="0"/>
      <dgm:spPr/>
    </dgm:pt>
    <dgm:pt modelId="{133D1611-500C-4D9D-BEC8-1E7AB9898CF3}" type="pres">
      <dgm:prSet presAssocID="{EE181536-0FAC-4C8B-A357-EFB3B1E549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15EBD5-40AD-4A3F-BCEE-56D873C75EFC}" type="pres">
      <dgm:prSet presAssocID="{31154B1F-94DF-4B14-8F02-3A104A363DD6}" presName="spacer" presStyleCnt="0"/>
      <dgm:spPr/>
    </dgm:pt>
    <dgm:pt modelId="{55AA1317-CA62-4860-B535-D368CE142BA0}" type="pres">
      <dgm:prSet presAssocID="{BB4E98E2-AB5E-4A4F-9258-8350B15896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E8FB12-C633-4105-B89B-B07DF94D858E}" srcId="{FB32AF03-BDD6-4A2F-AF2F-9EFD30F56DFA}" destId="{7BABBF98-5BF1-4F3A-9C6D-C68BD169BC3B}" srcOrd="0" destOrd="0" parTransId="{AE608CC2-F7A5-421E-8491-57FC4FB8A8D2}" sibTransId="{6E87C300-648C-4AF7-817A-935AF943C247}"/>
    <dgm:cxn modelId="{D074A816-1907-427C-A06F-02B7A30C369A}" type="presOf" srcId="{FB32AF03-BDD6-4A2F-AF2F-9EFD30F56DFA}" destId="{2FD0B22D-1CD5-478A-90BF-F1D44FEE0653}" srcOrd="0" destOrd="0" presId="urn:microsoft.com/office/officeart/2005/8/layout/vList2"/>
    <dgm:cxn modelId="{A4DCCD55-E3F5-4CFF-B766-2F1E8A765E78}" type="presOf" srcId="{BB4E98E2-AB5E-4A4F-9258-8350B1589673}" destId="{55AA1317-CA62-4860-B535-D368CE142BA0}" srcOrd="0" destOrd="0" presId="urn:microsoft.com/office/officeart/2005/8/layout/vList2"/>
    <dgm:cxn modelId="{68B57F77-8AB4-4974-9521-B49DB1AEADEF}" type="presOf" srcId="{FD8CE13B-36CA-49ED-9A32-AB6662AEC7C8}" destId="{60516AF3-6CC6-4826-B021-0099ABAB8F2D}" srcOrd="0" destOrd="0" presId="urn:microsoft.com/office/officeart/2005/8/layout/vList2"/>
    <dgm:cxn modelId="{682D1D83-AA8C-4472-B38A-6EEA5F5B4C6A}" srcId="{FB32AF03-BDD6-4A2F-AF2F-9EFD30F56DFA}" destId="{FD8CE13B-36CA-49ED-9A32-AB6662AEC7C8}" srcOrd="1" destOrd="0" parTransId="{7FA01F12-98D8-4602-AFBC-434986802406}" sibTransId="{C7D19B9D-8790-40A6-A938-54A8F1DC94AB}"/>
    <dgm:cxn modelId="{832F4C85-B7FE-41D8-9AEA-6208206E35D0}" srcId="{FB32AF03-BDD6-4A2F-AF2F-9EFD30F56DFA}" destId="{BB4E98E2-AB5E-4A4F-9258-8350B1589673}" srcOrd="3" destOrd="0" parTransId="{3192759B-ABDB-4641-8FDA-F8F428469ABE}" sibTransId="{89334FC9-0184-4FA7-B63A-E40DD12C450D}"/>
    <dgm:cxn modelId="{06672DAD-126A-48D9-A450-64A40A584D2B}" type="presOf" srcId="{7BABBF98-5BF1-4F3A-9C6D-C68BD169BC3B}" destId="{01744E71-F6FD-42A1-B437-F9B044462811}" srcOrd="0" destOrd="0" presId="urn:microsoft.com/office/officeart/2005/8/layout/vList2"/>
    <dgm:cxn modelId="{D4FA3BBA-BC95-476C-8314-7F0408BA0D35}" type="presOf" srcId="{EE181536-0FAC-4C8B-A357-EFB3B1E5496C}" destId="{133D1611-500C-4D9D-BEC8-1E7AB9898CF3}" srcOrd="0" destOrd="0" presId="urn:microsoft.com/office/officeart/2005/8/layout/vList2"/>
    <dgm:cxn modelId="{8DAF14F3-DEA2-4E50-A843-80286EB3B17E}" srcId="{FB32AF03-BDD6-4A2F-AF2F-9EFD30F56DFA}" destId="{EE181536-0FAC-4C8B-A357-EFB3B1E5496C}" srcOrd="2" destOrd="0" parTransId="{5852E4D7-A43B-494A-85CE-F85376D0972D}" sibTransId="{31154B1F-94DF-4B14-8F02-3A104A363DD6}"/>
    <dgm:cxn modelId="{247EC609-D311-46B4-923B-C941C3892C97}" type="presParOf" srcId="{2FD0B22D-1CD5-478A-90BF-F1D44FEE0653}" destId="{01744E71-F6FD-42A1-B437-F9B044462811}" srcOrd="0" destOrd="0" presId="urn:microsoft.com/office/officeart/2005/8/layout/vList2"/>
    <dgm:cxn modelId="{010C52A0-184C-4190-A8C7-93B7D4708F86}" type="presParOf" srcId="{2FD0B22D-1CD5-478A-90BF-F1D44FEE0653}" destId="{8C822B41-0F67-48B4-AC0F-BE5254631420}" srcOrd="1" destOrd="0" presId="urn:microsoft.com/office/officeart/2005/8/layout/vList2"/>
    <dgm:cxn modelId="{C117AB98-1955-4420-B8F0-A87AAA266E71}" type="presParOf" srcId="{2FD0B22D-1CD5-478A-90BF-F1D44FEE0653}" destId="{60516AF3-6CC6-4826-B021-0099ABAB8F2D}" srcOrd="2" destOrd="0" presId="urn:microsoft.com/office/officeart/2005/8/layout/vList2"/>
    <dgm:cxn modelId="{BD84E7C9-58E5-4CC2-B3F2-0043F215EACD}" type="presParOf" srcId="{2FD0B22D-1CD5-478A-90BF-F1D44FEE0653}" destId="{C8CB728C-B8D8-418C-8C67-BA94C73C0B1E}" srcOrd="3" destOrd="0" presId="urn:microsoft.com/office/officeart/2005/8/layout/vList2"/>
    <dgm:cxn modelId="{373EF54B-7747-4CD4-AC84-2A7A6FAB0770}" type="presParOf" srcId="{2FD0B22D-1CD5-478A-90BF-F1D44FEE0653}" destId="{133D1611-500C-4D9D-BEC8-1E7AB9898CF3}" srcOrd="4" destOrd="0" presId="urn:microsoft.com/office/officeart/2005/8/layout/vList2"/>
    <dgm:cxn modelId="{019F86E7-1B67-466B-8647-66EE1D4271F9}" type="presParOf" srcId="{2FD0B22D-1CD5-478A-90BF-F1D44FEE0653}" destId="{CD15EBD5-40AD-4A3F-BCEE-56D873C75EFC}" srcOrd="5" destOrd="0" presId="urn:microsoft.com/office/officeart/2005/8/layout/vList2"/>
    <dgm:cxn modelId="{877F737D-33BD-441E-A48F-577CB0B78606}" type="presParOf" srcId="{2FD0B22D-1CD5-478A-90BF-F1D44FEE0653}" destId="{55AA1317-CA62-4860-B535-D368CE142B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2AF03-BDD6-4A2F-AF2F-9EFD30F56DF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CO"/>
        </a:p>
      </dgm:t>
    </dgm:pt>
    <dgm:pt modelId="{7BABBF98-5BF1-4F3A-9C6D-C68BD169BC3B}">
      <dgm:prSet custT="1"/>
      <dgm:spPr/>
      <dgm:t>
        <a:bodyPr/>
        <a:lstStyle/>
        <a:p>
          <a:r>
            <a:rPr lang="es-CO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Referidos a valores nulos</a:t>
          </a:r>
        </a:p>
      </dgm:t>
    </dgm:pt>
    <dgm:pt modelId="{AE608CC2-F7A5-421E-8491-57FC4FB8A8D2}" type="parTrans" cxnId="{76E8FB12-C633-4105-B89B-B07DF94D858E}">
      <dgm:prSet/>
      <dgm:spPr/>
      <dgm:t>
        <a:bodyPr/>
        <a:lstStyle/>
        <a:p>
          <a:endParaRPr lang="es-CO"/>
        </a:p>
      </dgm:t>
    </dgm:pt>
    <dgm:pt modelId="{6E87C300-648C-4AF7-817A-935AF943C247}" type="sibTrans" cxnId="{76E8FB12-C633-4105-B89B-B07DF94D858E}">
      <dgm:prSet/>
      <dgm:spPr/>
      <dgm:t>
        <a:bodyPr/>
        <a:lstStyle/>
        <a:p>
          <a:endParaRPr lang="es-CO"/>
        </a:p>
      </dgm:t>
    </dgm:pt>
    <dgm:pt modelId="{FD8CE13B-36CA-49ED-9A32-AB6662AEC7C8}">
      <dgm:prSet/>
      <dgm:spPr/>
      <dgm:t>
        <a:bodyPr/>
        <a:lstStyle/>
        <a:p>
          <a:r>
            <a:rPr lang="es-CO"/>
            <a:t>Referidos a la semántica de los atributos de la Relación</a:t>
          </a:r>
        </a:p>
      </dgm:t>
    </dgm:pt>
    <dgm:pt modelId="{7FA01F12-98D8-4602-AFBC-434986802406}" type="parTrans" cxnId="{682D1D83-AA8C-4472-B38A-6EEA5F5B4C6A}">
      <dgm:prSet/>
      <dgm:spPr/>
      <dgm:t>
        <a:bodyPr/>
        <a:lstStyle/>
        <a:p>
          <a:endParaRPr lang="es-CO"/>
        </a:p>
      </dgm:t>
    </dgm:pt>
    <dgm:pt modelId="{C7D19B9D-8790-40A6-A938-54A8F1DC94AB}" type="sibTrans" cxnId="{682D1D83-AA8C-4472-B38A-6EEA5F5B4C6A}">
      <dgm:prSet/>
      <dgm:spPr/>
      <dgm:t>
        <a:bodyPr/>
        <a:lstStyle/>
        <a:p>
          <a:endParaRPr lang="es-CO"/>
        </a:p>
      </dgm:t>
    </dgm:pt>
    <dgm:pt modelId="{EE181536-0FAC-4C8B-A357-EFB3B1E5496C}">
      <dgm:prSet/>
      <dgm:spPr/>
      <dgm:t>
        <a:bodyPr/>
        <a:lstStyle/>
        <a:p>
          <a:r>
            <a:rPr lang="es-CO"/>
            <a:t>Referidos a la información redundante en las tuplas y anomalías de actualización</a:t>
          </a:r>
        </a:p>
      </dgm:t>
    </dgm:pt>
    <dgm:pt modelId="{5852E4D7-A43B-494A-85CE-F85376D0972D}" type="parTrans" cxnId="{8DAF14F3-DEA2-4E50-A843-80286EB3B17E}">
      <dgm:prSet/>
      <dgm:spPr/>
      <dgm:t>
        <a:bodyPr/>
        <a:lstStyle/>
        <a:p>
          <a:endParaRPr lang="es-CO"/>
        </a:p>
      </dgm:t>
    </dgm:pt>
    <dgm:pt modelId="{31154B1F-94DF-4B14-8F02-3A104A363DD6}" type="sibTrans" cxnId="{8DAF14F3-DEA2-4E50-A843-80286EB3B17E}">
      <dgm:prSet/>
      <dgm:spPr/>
      <dgm:t>
        <a:bodyPr/>
        <a:lstStyle/>
        <a:p>
          <a:endParaRPr lang="es-CO"/>
        </a:p>
      </dgm:t>
    </dgm:pt>
    <dgm:pt modelId="{BB4E98E2-AB5E-4A4F-9258-8350B1589673}">
      <dgm:prSet/>
      <dgm:spPr/>
      <dgm:t>
        <a:bodyPr/>
        <a:lstStyle/>
        <a:p>
          <a:r>
            <a:rPr lang="es-CO"/>
            <a:t>Referidos a Tuplas falsas</a:t>
          </a:r>
        </a:p>
      </dgm:t>
    </dgm:pt>
    <dgm:pt modelId="{3192759B-ABDB-4641-8FDA-F8F428469ABE}" type="parTrans" cxnId="{832F4C85-B7FE-41D8-9AEA-6208206E35D0}">
      <dgm:prSet/>
      <dgm:spPr/>
      <dgm:t>
        <a:bodyPr/>
        <a:lstStyle/>
        <a:p>
          <a:endParaRPr lang="es-CO"/>
        </a:p>
      </dgm:t>
    </dgm:pt>
    <dgm:pt modelId="{89334FC9-0184-4FA7-B63A-E40DD12C450D}" type="sibTrans" cxnId="{832F4C85-B7FE-41D8-9AEA-6208206E35D0}">
      <dgm:prSet/>
      <dgm:spPr/>
      <dgm:t>
        <a:bodyPr/>
        <a:lstStyle/>
        <a:p>
          <a:endParaRPr lang="es-CO"/>
        </a:p>
      </dgm:t>
    </dgm:pt>
    <dgm:pt modelId="{2FD0B22D-1CD5-478A-90BF-F1D44FEE0653}" type="pres">
      <dgm:prSet presAssocID="{FB32AF03-BDD6-4A2F-AF2F-9EFD30F56DFA}" presName="linear" presStyleCnt="0">
        <dgm:presLayoutVars>
          <dgm:animLvl val="lvl"/>
          <dgm:resizeHandles val="exact"/>
        </dgm:presLayoutVars>
      </dgm:prSet>
      <dgm:spPr/>
    </dgm:pt>
    <dgm:pt modelId="{01744E71-F6FD-42A1-B437-F9B044462811}" type="pres">
      <dgm:prSet presAssocID="{7BABBF98-5BF1-4F3A-9C6D-C68BD169BC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822B41-0F67-48B4-AC0F-BE5254631420}" type="pres">
      <dgm:prSet presAssocID="{6E87C300-648C-4AF7-817A-935AF943C247}" presName="spacer" presStyleCnt="0"/>
      <dgm:spPr/>
    </dgm:pt>
    <dgm:pt modelId="{60516AF3-6CC6-4826-B021-0099ABAB8F2D}" type="pres">
      <dgm:prSet presAssocID="{FD8CE13B-36CA-49ED-9A32-AB6662AEC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CB728C-B8D8-418C-8C67-BA94C73C0B1E}" type="pres">
      <dgm:prSet presAssocID="{C7D19B9D-8790-40A6-A938-54A8F1DC94AB}" presName="spacer" presStyleCnt="0"/>
      <dgm:spPr/>
    </dgm:pt>
    <dgm:pt modelId="{133D1611-500C-4D9D-BEC8-1E7AB9898CF3}" type="pres">
      <dgm:prSet presAssocID="{EE181536-0FAC-4C8B-A357-EFB3B1E549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15EBD5-40AD-4A3F-BCEE-56D873C75EFC}" type="pres">
      <dgm:prSet presAssocID="{31154B1F-94DF-4B14-8F02-3A104A363DD6}" presName="spacer" presStyleCnt="0"/>
      <dgm:spPr/>
    </dgm:pt>
    <dgm:pt modelId="{55AA1317-CA62-4860-B535-D368CE142BA0}" type="pres">
      <dgm:prSet presAssocID="{BB4E98E2-AB5E-4A4F-9258-8350B15896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E8FB12-C633-4105-B89B-B07DF94D858E}" srcId="{FB32AF03-BDD6-4A2F-AF2F-9EFD30F56DFA}" destId="{7BABBF98-5BF1-4F3A-9C6D-C68BD169BC3B}" srcOrd="0" destOrd="0" parTransId="{AE608CC2-F7A5-421E-8491-57FC4FB8A8D2}" sibTransId="{6E87C300-648C-4AF7-817A-935AF943C247}"/>
    <dgm:cxn modelId="{D074A816-1907-427C-A06F-02B7A30C369A}" type="presOf" srcId="{FB32AF03-BDD6-4A2F-AF2F-9EFD30F56DFA}" destId="{2FD0B22D-1CD5-478A-90BF-F1D44FEE0653}" srcOrd="0" destOrd="0" presId="urn:microsoft.com/office/officeart/2005/8/layout/vList2"/>
    <dgm:cxn modelId="{A4DCCD55-E3F5-4CFF-B766-2F1E8A765E78}" type="presOf" srcId="{BB4E98E2-AB5E-4A4F-9258-8350B1589673}" destId="{55AA1317-CA62-4860-B535-D368CE142BA0}" srcOrd="0" destOrd="0" presId="urn:microsoft.com/office/officeart/2005/8/layout/vList2"/>
    <dgm:cxn modelId="{68B57F77-8AB4-4974-9521-B49DB1AEADEF}" type="presOf" srcId="{FD8CE13B-36CA-49ED-9A32-AB6662AEC7C8}" destId="{60516AF3-6CC6-4826-B021-0099ABAB8F2D}" srcOrd="0" destOrd="0" presId="urn:microsoft.com/office/officeart/2005/8/layout/vList2"/>
    <dgm:cxn modelId="{682D1D83-AA8C-4472-B38A-6EEA5F5B4C6A}" srcId="{FB32AF03-BDD6-4A2F-AF2F-9EFD30F56DFA}" destId="{FD8CE13B-36CA-49ED-9A32-AB6662AEC7C8}" srcOrd="1" destOrd="0" parTransId="{7FA01F12-98D8-4602-AFBC-434986802406}" sibTransId="{C7D19B9D-8790-40A6-A938-54A8F1DC94AB}"/>
    <dgm:cxn modelId="{832F4C85-B7FE-41D8-9AEA-6208206E35D0}" srcId="{FB32AF03-BDD6-4A2F-AF2F-9EFD30F56DFA}" destId="{BB4E98E2-AB5E-4A4F-9258-8350B1589673}" srcOrd="3" destOrd="0" parTransId="{3192759B-ABDB-4641-8FDA-F8F428469ABE}" sibTransId="{89334FC9-0184-4FA7-B63A-E40DD12C450D}"/>
    <dgm:cxn modelId="{06672DAD-126A-48D9-A450-64A40A584D2B}" type="presOf" srcId="{7BABBF98-5BF1-4F3A-9C6D-C68BD169BC3B}" destId="{01744E71-F6FD-42A1-B437-F9B044462811}" srcOrd="0" destOrd="0" presId="urn:microsoft.com/office/officeart/2005/8/layout/vList2"/>
    <dgm:cxn modelId="{D4FA3BBA-BC95-476C-8314-7F0408BA0D35}" type="presOf" srcId="{EE181536-0FAC-4C8B-A357-EFB3B1E5496C}" destId="{133D1611-500C-4D9D-BEC8-1E7AB9898CF3}" srcOrd="0" destOrd="0" presId="urn:microsoft.com/office/officeart/2005/8/layout/vList2"/>
    <dgm:cxn modelId="{8DAF14F3-DEA2-4E50-A843-80286EB3B17E}" srcId="{FB32AF03-BDD6-4A2F-AF2F-9EFD30F56DFA}" destId="{EE181536-0FAC-4C8B-A357-EFB3B1E5496C}" srcOrd="2" destOrd="0" parTransId="{5852E4D7-A43B-494A-85CE-F85376D0972D}" sibTransId="{31154B1F-94DF-4B14-8F02-3A104A363DD6}"/>
    <dgm:cxn modelId="{247EC609-D311-46B4-923B-C941C3892C97}" type="presParOf" srcId="{2FD0B22D-1CD5-478A-90BF-F1D44FEE0653}" destId="{01744E71-F6FD-42A1-B437-F9B044462811}" srcOrd="0" destOrd="0" presId="urn:microsoft.com/office/officeart/2005/8/layout/vList2"/>
    <dgm:cxn modelId="{010C52A0-184C-4190-A8C7-93B7D4708F86}" type="presParOf" srcId="{2FD0B22D-1CD5-478A-90BF-F1D44FEE0653}" destId="{8C822B41-0F67-48B4-AC0F-BE5254631420}" srcOrd="1" destOrd="0" presId="urn:microsoft.com/office/officeart/2005/8/layout/vList2"/>
    <dgm:cxn modelId="{C117AB98-1955-4420-B8F0-A87AAA266E71}" type="presParOf" srcId="{2FD0B22D-1CD5-478A-90BF-F1D44FEE0653}" destId="{60516AF3-6CC6-4826-B021-0099ABAB8F2D}" srcOrd="2" destOrd="0" presId="urn:microsoft.com/office/officeart/2005/8/layout/vList2"/>
    <dgm:cxn modelId="{BD84E7C9-58E5-4CC2-B3F2-0043F215EACD}" type="presParOf" srcId="{2FD0B22D-1CD5-478A-90BF-F1D44FEE0653}" destId="{C8CB728C-B8D8-418C-8C67-BA94C73C0B1E}" srcOrd="3" destOrd="0" presId="urn:microsoft.com/office/officeart/2005/8/layout/vList2"/>
    <dgm:cxn modelId="{373EF54B-7747-4CD4-AC84-2A7A6FAB0770}" type="presParOf" srcId="{2FD0B22D-1CD5-478A-90BF-F1D44FEE0653}" destId="{133D1611-500C-4D9D-BEC8-1E7AB9898CF3}" srcOrd="4" destOrd="0" presId="urn:microsoft.com/office/officeart/2005/8/layout/vList2"/>
    <dgm:cxn modelId="{019F86E7-1B67-466B-8647-66EE1D4271F9}" type="presParOf" srcId="{2FD0B22D-1CD5-478A-90BF-F1D44FEE0653}" destId="{CD15EBD5-40AD-4A3F-BCEE-56D873C75EFC}" srcOrd="5" destOrd="0" presId="urn:microsoft.com/office/officeart/2005/8/layout/vList2"/>
    <dgm:cxn modelId="{877F737D-33BD-441E-A48F-577CB0B78606}" type="presParOf" srcId="{2FD0B22D-1CD5-478A-90BF-F1D44FEE0653}" destId="{55AA1317-CA62-4860-B535-D368CE142B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32AF03-BDD6-4A2F-AF2F-9EFD30F56DF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CO"/>
        </a:p>
      </dgm:t>
    </dgm:pt>
    <dgm:pt modelId="{7BABBF98-5BF1-4F3A-9C6D-C68BD169BC3B}">
      <dgm:prSet/>
      <dgm:spPr/>
      <dgm:t>
        <a:bodyPr/>
        <a:lstStyle/>
        <a:p>
          <a:r>
            <a:rPr lang="es-CO" dirty="0"/>
            <a:t>Referidos a valores nulos</a:t>
          </a:r>
        </a:p>
      </dgm:t>
    </dgm:pt>
    <dgm:pt modelId="{AE608CC2-F7A5-421E-8491-57FC4FB8A8D2}" type="parTrans" cxnId="{76E8FB12-C633-4105-B89B-B07DF94D858E}">
      <dgm:prSet/>
      <dgm:spPr/>
      <dgm:t>
        <a:bodyPr/>
        <a:lstStyle/>
        <a:p>
          <a:endParaRPr lang="es-CO"/>
        </a:p>
      </dgm:t>
    </dgm:pt>
    <dgm:pt modelId="{6E87C300-648C-4AF7-817A-935AF943C247}" type="sibTrans" cxnId="{76E8FB12-C633-4105-B89B-B07DF94D858E}">
      <dgm:prSet/>
      <dgm:spPr/>
      <dgm:t>
        <a:bodyPr/>
        <a:lstStyle/>
        <a:p>
          <a:endParaRPr lang="es-CO"/>
        </a:p>
      </dgm:t>
    </dgm:pt>
    <dgm:pt modelId="{FD8CE13B-36CA-49ED-9A32-AB6662AEC7C8}">
      <dgm:prSet custT="1"/>
      <dgm:spPr/>
      <dgm:t>
        <a:bodyPr/>
        <a:lstStyle/>
        <a:p>
          <a:r>
            <a:rPr lang="es-CO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Referidos a la semántica de los atributos de la Relación</a:t>
          </a:r>
        </a:p>
      </dgm:t>
    </dgm:pt>
    <dgm:pt modelId="{7FA01F12-98D8-4602-AFBC-434986802406}" type="parTrans" cxnId="{682D1D83-AA8C-4472-B38A-6EEA5F5B4C6A}">
      <dgm:prSet/>
      <dgm:spPr/>
      <dgm:t>
        <a:bodyPr/>
        <a:lstStyle/>
        <a:p>
          <a:endParaRPr lang="es-CO"/>
        </a:p>
      </dgm:t>
    </dgm:pt>
    <dgm:pt modelId="{C7D19B9D-8790-40A6-A938-54A8F1DC94AB}" type="sibTrans" cxnId="{682D1D83-AA8C-4472-B38A-6EEA5F5B4C6A}">
      <dgm:prSet/>
      <dgm:spPr/>
      <dgm:t>
        <a:bodyPr/>
        <a:lstStyle/>
        <a:p>
          <a:endParaRPr lang="es-CO"/>
        </a:p>
      </dgm:t>
    </dgm:pt>
    <dgm:pt modelId="{EE181536-0FAC-4C8B-A357-EFB3B1E5496C}">
      <dgm:prSet/>
      <dgm:spPr/>
      <dgm:t>
        <a:bodyPr/>
        <a:lstStyle/>
        <a:p>
          <a:r>
            <a:rPr lang="es-CO"/>
            <a:t>Referidos a la información redundante en las tuplas y anomalías de actualización</a:t>
          </a:r>
        </a:p>
      </dgm:t>
    </dgm:pt>
    <dgm:pt modelId="{5852E4D7-A43B-494A-85CE-F85376D0972D}" type="parTrans" cxnId="{8DAF14F3-DEA2-4E50-A843-80286EB3B17E}">
      <dgm:prSet/>
      <dgm:spPr/>
      <dgm:t>
        <a:bodyPr/>
        <a:lstStyle/>
        <a:p>
          <a:endParaRPr lang="es-CO"/>
        </a:p>
      </dgm:t>
    </dgm:pt>
    <dgm:pt modelId="{31154B1F-94DF-4B14-8F02-3A104A363DD6}" type="sibTrans" cxnId="{8DAF14F3-DEA2-4E50-A843-80286EB3B17E}">
      <dgm:prSet/>
      <dgm:spPr/>
      <dgm:t>
        <a:bodyPr/>
        <a:lstStyle/>
        <a:p>
          <a:endParaRPr lang="es-CO"/>
        </a:p>
      </dgm:t>
    </dgm:pt>
    <dgm:pt modelId="{BB4E98E2-AB5E-4A4F-9258-8350B1589673}">
      <dgm:prSet/>
      <dgm:spPr/>
      <dgm:t>
        <a:bodyPr/>
        <a:lstStyle/>
        <a:p>
          <a:r>
            <a:rPr lang="es-CO"/>
            <a:t>Referidos a Tuplas falsas</a:t>
          </a:r>
        </a:p>
      </dgm:t>
    </dgm:pt>
    <dgm:pt modelId="{3192759B-ABDB-4641-8FDA-F8F428469ABE}" type="parTrans" cxnId="{832F4C85-B7FE-41D8-9AEA-6208206E35D0}">
      <dgm:prSet/>
      <dgm:spPr/>
      <dgm:t>
        <a:bodyPr/>
        <a:lstStyle/>
        <a:p>
          <a:endParaRPr lang="es-CO"/>
        </a:p>
      </dgm:t>
    </dgm:pt>
    <dgm:pt modelId="{89334FC9-0184-4FA7-B63A-E40DD12C450D}" type="sibTrans" cxnId="{832F4C85-B7FE-41D8-9AEA-6208206E35D0}">
      <dgm:prSet/>
      <dgm:spPr/>
      <dgm:t>
        <a:bodyPr/>
        <a:lstStyle/>
        <a:p>
          <a:endParaRPr lang="es-CO"/>
        </a:p>
      </dgm:t>
    </dgm:pt>
    <dgm:pt modelId="{2FD0B22D-1CD5-478A-90BF-F1D44FEE0653}" type="pres">
      <dgm:prSet presAssocID="{FB32AF03-BDD6-4A2F-AF2F-9EFD30F56DFA}" presName="linear" presStyleCnt="0">
        <dgm:presLayoutVars>
          <dgm:animLvl val="lvl"/>
          <dgm:resizeHandles val="exact"/>
        </dgm:presLayoutVars>
      </dgm:prSet>
      <dgm:spPr/>
    </dgm:pt>
    <dgm:pt modelId="{01744E71-F6FD-42A1-B437-F9B044462811}" type="pres">
      <dgm:prSet presAssocID="{7BABBF98-5BF1-4F3A-9C6D-C68BD169BC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822B41-0F67-48B4-AC0F-BE5254631420}" type="pres">
      <dgm:prSet presAssocID="{6E87C300-648C-4AF7-817A-935AF943C247}" presName="spacer" presStyleCnt="0"/>
      <dgm:spPr/>
    </dgm:pt>
    <dgm:pt modelId="{60516AF3-6CC6-4826-B021-0099ABAB8F2D}" type="pres">
      <dgm:prSet presAssocID="{FD8CE13B-36CA-49ED-9A32-AB6662AEC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CB728C-B8D8-418C-8C67-BA94C73C0B1E}" type="pres">
      <dgm:prSet presAssocID="{C7D19B9D-8790-40A6-A938-54A8F1DC94AB}" presName="spacer" presStyleCnt="0"/>
      <dgm:spPr/>
    </dgm:pt>
    <dgm:pt modelId="{133D1611-500C-4D9D-BEC8-1E7AB9898CF3}" type="pres">
      <dgm:prSet presAssocID="{EE181536-0FAC-4C8B-A357-EFB3B1E549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15EBD5-40AD-4A3F-BCEE-56D873C75EFC}" type="pres">
      <dgm:prSet presAssocID="{31154B1F-94DF-4B14-8F02-3A104A363DD6}" presName="spacer" presStyleCnt="0"/>
      <dgm:spPr/>
    </dgm:pt>
    <dgm:pt modelId="{55AA1317-CA62-4860-B535-D368CE142BA0}" type="pres">
      <dgm:prSet presAssocID="{BB4E98E2-AB5E-4A4F-9258-8350B15896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E8FB12-C633-4105-B89B-B07DF94D858E}" srcId="{FB32AF03-BDD6-4A2F-AF2F-9EFD30F56DFA}" destId="{7BABBF98-5BF1-4F3A-9C6D-C68BD169BC3B}" srcOrd="0" destOrd="0" parTransId="{AE608CC2-F7A5-421E-8491-57FC4FB8A8D2}" sibTransId="{6E87C300-648C-4AF7-817A-935AF943C247}"/>
    <dgm:cxn modelId="{D074A816-1907-427C-A06F-02B7A30C369A}" type="presOf" srcId="{FB32AF03-BDD6-4A2F-AF2F-9EFD30F56DFA}" destId="{2FD0B22D-1CD5-478A-90BF-F1D44FEE0653}" srcOrd="0" destOrd="0" presId="urn:microsoft.com/office/officeart/2005/8/layout/vList2"/>
    <dgm:cxn modelId="{A4DCCD55-E3F5-4CFF-B766-2F1E8A765E78}" type="presOf" srcId="{BB4E98E2-AB5E-4A4F-9258-8350B1589673}" destId="{55AA1317-CA62-4860-B535-D368CE142BA0}" srcOrd="0" destOrd="0" presId="urn:microsoft.com/office/officeart/2005/8/layout/vList2"/>
    <dgm:cxn modelId="{68B57F77-8AB4-4974-9521-B49DB1AEADEF}" type="presOf" srcId="{FD8CE13B-36CA-49ED-9A32-AB6662AEC7C8}" destId="{60516AF3-6CC6-4826-B021-0099ABAB8F2D}" srcOrd="0" destOrd="0" presId="urn:microsoft.com/office/officeart/2005/8/layout/vList2"/>
    <dgm:cxn modelId="{682D1D83-AA8C-4472-B38A-6EEA5F5B4C6A}" srcId="{FB32AF03-BDD6-4A2F-AF2F-9EFD30F56DFA}" destId="{FD8CE13B-36CA-49ED-9A32-AB6662AEC7C8}" srcOrd="1" destOrd="0" parTransId="{7FA01F12-98D8-4602-AFBC-434986802406}" sibTransId="{C7D19B9D-8790-40A6-A938-54A8F1DC94AB}"/>
    <dgm:cxn modelId="{832F4C85-B7FE-41D8-9AEA-6208206E35D0}" srcId="{FB32AF03-BDD6-4A2F-AF2F-9EFD30F56DFA}" destId="{BB4E98E2-AB5E-4A4F-9258-8350B1589673}" srcOrd="3" destOrd="0" parTransId="{3192759B-ABDB-4641-8FDA-F8F428469ABE}" sibTransId="{89334FC9-0184-4FA7-B63A-E40DD12C450D}"/>
    <dgm:cxn modelId="{06672DAD-126A-48D9-A450-64A40A584D2B}" type="presOf" srcId="{7BABBF98-5BF1-4F3A-9C6D-C68BD169BC3B}" destId="{01744E71-F6FD-42A1-B437-F9B044462811}" srcOrd="0" destOrd="0" presId="urn:microsoft.com/office/officeart/2005/8/layout/vList2"/>
    <dgm:cxn modelId="{D4FA3BBA-BC95-476C-8314-7F0408BA0D35}" type="presOf" srcId="{EE181536-0FAC-4C8B-A357-EFB3B1E5496C}" destId="{133D1611-500C-4D9D-BEC8-1E7AB9898CF3}" srcOrd="0" destOrd="0" presId="urn:microsoft.com/office/officeart/2005/8/layout/vList2"/>
    <dgm:cxn modelId="{8DAF14F3-DEA2-4E50-A843-80286EB3B17E}" srcId="{FB32AF03-BDD6-4A2F-AF2F-9EFD30F56DFA}" destId="{EE181536-0FAC-4C8B-A357-EFB3B1E5496C}" srcOrd="2" destOrd="0" parTransId="{5852E4D7-A43B-494A-85CE-F85376D0972D}" sibTransId="{31154B1F-94DF-4B14-8F02-3A104A363DD6}"/>
    <dgm:cxn modelId="{247EC609-D311-46B4-923B-C941C3892C97}" type="presParOf" srcId="{2FD0B22D-1CD5-478A-90BF-F1D44FEE0653}" destId="{01744E71-F6FD-42A1-B437-F9B044462811}" srcOrd="0" destOrd="0" presId="urn:microsoft.com/office/officeart/2005/8/layout/vList2"/>
    <dgm:cxn modelId="{010C52A0-184C-4190-A8C7-93B7D4708F86}" type="presParOf" srcId="{2FD0B22D-1CD5-478A-90BF-F1D44FEE0653}" destId="{8C822B41-0F67-48B4-AC0F-BE5254631420}" srcOrd="1" destOrd="0" presId="urn:microsoft.com/office/officeart/2005/8/layout/vList2"/>
    <dgm:cxn modelId="{C117AB98-1955-4420-B8F0-A87AAA266E71}" type="presParOf" srcId="{2FD0B22D-1CD5-478A-90BF-F1D44FEE0653}" destId="{60516AF3-6CC6-4826-B021-0099ABAB8F2D}" srcOrd="2" destOrd="0" presId="urn:microsoft.com/office/officeart/2005/8/layout/vList2"/>
    <dgm:cxn modelId="{BD84E7C9-58E5-4CC2-B3F2-0043F215EACD}" type="presParOf" srcId="{2FD0B22D-1CD5-478A-90BF-F1D44FEE0653}" destId="{C8CB728C-B8D8-418C-8C67-BA94C73C0B1E}" srcOrd="3" destOrd="0" presId="urn:microsoft.com/office/officeart/2005/8/layout/vList2"/>
    <dgm:cxn modelId="{373EF54B-7747-4CD4-AC84-2A7A6FAB0770}" type="presParOf" srcId="{2FD0B22D-1CD5-478A-90BF-F1D44FEE0653}" destId="{133D1611-500C-4D9D-BEC8-1E7AB9898CF3}" srcOrd="4" destOrd="0" presId="urn:microsoft.com/office/officeart/2005/8/layout/vList2"/>
    <dgm:cxn modelId="{019F86E7-1B67-466B-8647-66EE1D4271F9}" type="presParOf" srcId="{2FD0B22D-1CD5-478A-90BF-F1D44FEE0653}" destId="{CD15EBD5-40AD-4A3F-BCEE-56D873C75EFC}" srcOrd="5" destOrd="0" presId="urn:microsoft.com/office/officeart/2005/8/layout/vList2"/>
    <dgm:cxn modelId="{877F737D-33BD-441E-A48F-577CB0B78606}" type="presParOf" srcId="{2FD0B22D-1CD5-478A-90BF-F1D44FEE0653}" destId="{55AA1317-CA62-4860-B535-D368CE142B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32AF03-BDD6-4A2F-AF2F-9EFD30F56DF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CO"/>
        </a:p>
      </dgm:t>
    </dgm:pt>
    <dgm:pt modelId="{7BABBF98-5BF1-4F3A-9C6D-C68BD169BC3B}">
      <dgm:prSet/>
      <dgm:spPr/>
      <dgm:t>
        <a:bodyPr/>
        <a:lstStyle/>
        <a:p>
          <a:r>
            <a:rPr lang="es-CO"/>
            <a:t>Referidos a valores nulos</a:t>
          </a:r>
        </a:p>
      </dgm:t>
    </dgm:pt>
    <dgm:pt modelId="{AE608CC2-F7A5-421E-8491-57FC4FB8A8D2}" type="parTrans" cxnId="{76E8FB12-C633-4105-B89B-B07DF94D858E}">
      <dgm:prSet/>
      <dgm:spPr/>
      <dgm:t>
        <a:bodyPr/>
        <a:lstStyle/>
        <a:p>
          <a:endParaRPr lang="es-CO"/>
        </a:p>
      </dgm:t>
    </dgm:pt>
    <dgm:pt modelId="{6E87C300-648C-4AF7-817A-935AF943C247}" type="sibTrans" cxnId="{76E8FB12-C633-4105-B89B-B07DF94D858E}">
      <dgm:prSet/>
      <dgm:spPr/>
      <dgm:t>
        <a:bodyPr/>
        <a:lstStyle/>
        <a:p>
          <a:endParaRPr lang="es-CO"/>
        </a:p>
      </dgm:t>
    </dgm:pt>
    <dgm:pt modelId="{FD8CE13B-36CA-49ED-9A32-AB6662AEC7C8}">
      <dgm:prSet/>
      <dgm:spPr/>
      <dgm:t>
        <a:bodyPr/>
        <a:lstStyle/>
        <a:p>
          <a:r>
            <a:rPr lang="es-CO"/>
            <a:t>Referidos a la semántica de los atributos de la Relación</a:t>
          </a:r>
        </a:p>
      </dgm:t>
    </dgm:pt>
    <dgm:pt modelId="{7FA01F12-98D8-4602-AFBC-434986802406}" type="parTrans" cxnId="{682D1D83-AA8C-4472-B38A-6EEA5F5B4C6A}">
      <dgm:prSet/>
      <dgm:spPr/>
      <dgm:t>
        <a:bodyPr/>
        <a:lstStyle/>
        <a:p>
          <a:endParaRPr lang="es-CO"/>
        </a:p>
      </dgm:t>
    </dgm:pt>
    <dgm:pt modelId="{C7D19B9D-8790-40A6-A938-54A8F1DC94AB}" type="sibTrans" cxnId="{682D1D83-AA8C-4472-B38A-6EEA5F5B4C6A}">
      <dgm:prSet/>
      <dgm:spPr/>
      <dgm:t>
        <a:bodyPr/>
        <a:lstStyle/>
        <a:p>
          <a:endParaRPr lang="es-CO"/>
        </a:p>
      </dgm:t>
    </dgm:pt>
    <dgm:pt modelId="{EE181536-0FAC-4C8B-A357-EFB3B1E5496C}">
      <dgm:prSet custT="1"/>
      <dgm:spPr/>
      <dgm:t>
        <a:bodyPr/>
        <a:lstStyle/>
        <a:p>
          <a:r>
            <a:rPr lang="es-CO" sz="2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Referidos a la información redundante en las tuplas y anomalías de actualización</a:t>
          </a:r>
        </a:p>
      </dgm:t>
    </dgm:pt>
    <dgm:pt modelId="{5852E4D7-A43B-494A-85CE-F85376D0972D}" type="parTrans" cxnId="{8DAF14F3-DEA2-4E50-A843-80286EB3B17E}">
      <dgm:prSet/>
      <dgm:spPr/>
      <dgm:t>
        <a:bodyPr/>
        <a:lstStyle/>
        <a:p>
          <a:endParaRPr lang="es-CO"/>
        </a:p>
      </dgm:t>
    </dgm:pt>
    <dgm:pt modelId="{31154B1F-94DF-4B14-8F02-3A104A363DD6}" type="sibTrans" cxnId="{8DAF14F3-DEA2-4E50-A843-80286EB3B17E}">
      <dgm:prSet/>
      <dgm:spPr/>
      <dgm:t>
        <a:bodyPr/>
        <a:lstStyle/>
        <a:p>
          <a:endParaRPr lang="es-CO"/>
        </a:p>
      </dgm:t>
    </dgm:pt>
    <dgm:pt modelId="{BB4E98E2-AB5E-4A4F-9258-8350B1589673}">
      <dgm:prSet/>
      <dgm:spPr/>
      <dgm:t>
        <a:bodyPr/>
        <a:lstStyle/>
        <a:p>
          <a:r>
            <a:rPr lang="es-CO"/>
            <a:t>Referidos a Tuplas falsas</a:t>
          </a:r>
        </a:p>
      </dgm:t>
    </dgm:pt>
    <dgm:pt modelId="{3192759B-ABDB-4641-8FDA-F8F428469ABE}" type="parTrans" cxnId="{832F4C85-B7FE-41D8-9AEA-6208206E35D0}">
      <dgm:prSet/>
      <dgm:spPr/>
      <dgm:t>
        <a:bodyPr/>
        <a:lstStyle/>
        <a:p>
          <a:endParaRPr lang="es-CO"/>
        </a:p>
      </dgm:t>
    </dgm:pt>
    <dgm:pt modelId="{89334FC9-0184-4FA7-B63A-E40DD12C450D}" type="sibTrans" cxnId="{832F4C85-B7FE-41D8-9AEA-6208206E35D0}">
      <dgm:prSet/>
      <dgm:spPr/>
      <dgm:t>
        <a:bodyPr/>
        <a:lstStyle/>
        <a:p>
          <a:endParaRPr lang="es-CO"/>
        </a:p>
      </dgm:t>
    </dgm:pt>
    <dgm:pt modelId="{2FD0B22D-1CD5-478A-90BF-F1D44FEE0653}" type="pres">
      <dgm:prSet presAssocID="{FB32AF03-BDD6-4A2F-AF2F-9EFD30F56DFA}" presName="linear" presStyleCnt="0">
        <dgm:presLayoutVars>
          <dgm:animLvl val="lvl"/>
          <dgm:resizeHandles val="exact"/>
        </dgm:presLayoutVars>
      </dgm:prSet>
      <dgm:spPr/>
    </dgm:pt>
    <dgm:pt modelId="{01744E71-F6FD-42A1-B437-F9B044462811}" type="pres">
      <dgm:prSet presAssocID="{7BABBF98-5BF1-4F3A-9C6D-C68BD169BC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822B41-0F67-48B4-AC0F-BE5254631420}" type="pres">
      <dgm:prSet presAssocID="{6E87C300-648C-4AF7-817A-935AF943C247}" presName="spacer" presStyleCnt="0"/>
      <dgm:spPr/>
    </dgm:pt>
    <dgm:pt modelId="{60516AF3-6CC6-4826-B021-0099ABAB8F2D}" type="pres">
      <dgm:prSet presAssocID="{FD8CE13B-36CA-49ED-9A32-AB6662AEC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CB728C-B8D8-418C-8C67-BA94C73C0B1E}" type="pres">
      <dgm:prSet presAssocID="{C7D19B9D-8790-40A6-A938-54A8F1DC94AB}" presName="spacer" presStyleCnt="0"/>
      <dgm:spPr/>
    </dgm:pt>
    <dgm:pt modelId="{133D1611-500C-4D9D-BEC8-1E7AB9898CF3}" type="pres">
      <dgm:prSet presAssocID="{EE181536-0FAC-4C8B-A357-EFB3B1E549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15EBD5-40AD-4A3F-BCEE-56D873C75EFC}" type="pres">
      <dgm:prSet presAssocID="{31154B1F-94DF-4B14-8F02-3A104A363DD6}" presName="spacer" presStyleCnt="0"/>
      <dgm:spPr/>
    </dgm:pt>
    <dgm:pt modelId="{55AA1317-CA62-4860-B535-D368CE142BA0}" type="pres">
      <dgm:prSet presAssocID="{BB4E98E2-AB5E-4A4F-9258-8350B15896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E8FB12-C633-4105-B89B-B07DF94D858E}" srcId="{FB32AF03-BDD6-4A2F-AF2F-9EFD30F56DFA}" destId="{7BABBF98-5BF1-4F3A-9C6D-C68BD169BC3B}" srcOrd="0" destOrd="0" parTransId="{AE608CC2-F7A5-421E-8491-57FC4FB8A8D2}" sibTransId="{6E87C300-648C-4AF7-817A-935AF943C247}"/>
    <dgm:cxn modelId="{D074A816-1907-427C-A06F-02B7A30C369A}" type="presOf" srcId="{FB32AF03-BDD6-4A2F-AF2F-9EFD30F56DFA}" destId="{2FD0B22D-1CD5-478A-90BF-F1D44FEE0653}" srcOrd="0" destOrd="0" presId="urn:microsoft.com/office/officeart/2005/8/layout/vList2"/>
    <dgm:cxn modelId="{A4DCCD55-E3F5-4CFF-B766-2F1E8A765E78}" type="presOf" srcId="{BB4E98E2-AB5E-4A4F-9258-8350B1589673}" destId="{55AA1317-CA62-4860-B535-D368CE142BA0}" srcOrd="0" destOrd="0" presId="urn:microsoft.com/office/officeart/2005/8/layout/vList2"/>
    <dgm:cxn modelId="{68B57F77-8AB4-4974-9521-B49DB1AEADEF}" type="presOf" srcId="{FD8CE13B-36CA-49ED-9A32-AB6662AEC7C8}" destId="{60516AF3-6CC6-4826-B021-0099ABAB8F2D}" srcOrd="0" destOrd="0" presId="urn:microsoft.com/office/officeart/2005/8/layout/vList2"/>
    <dgm:cxn modelId="{682D1D83-AA8C-4472-B38A-6EEA5F5B4C6A}" srcId="{FB32AF03-BDD6-4A2F-AF2F-9EFD30F56DFA}" destId="{FD8CE13B-36CA-49ED-9A32-AB6662AEC7C8}" srcOrd="1" destOrd="0" parTransId="{7FA01F12-98D8-4602-AFBC-434986802406}" sibTransId="{C7D19B9D-8790-40A6-A938-54A8F1DC94AB}"/>
    <dgm:cxn modelId="{832F4C85-B7FE-41D8-9AEA-6208206E35D0}" srcId="{FB32AF03-BDD6-4A2F-AF2F-9EFD30F56DFA}" destId="{BB4E98E2-AB5E-4A4F-9258-8350B1589673}" srcOrd="3" destOrd="0" parTransId="{3192759B-ABDB-4641-8FDA-F8F428469ABE}" sibTransId="{89334FC9-0184-4FA7-B63A-E40DD12C450D}"/>
    <dgm:cxn modelId="{06672DAD-126A-48D9-A450-64A40A584D2B}" type="presOf" srcId="{7BABBF98-5BF1-4F3A-9C6D-C68BD169BC3B}" destId="{01744E71-F6FD-42A1-B437-F9B044462811}" srcOrd="0" destOrd="0" presId="urn:microsoft.com/office/officeart/2005/8/layout/vList2"/>
    <dgm:cxn modelId="{D4FA3BBA-BC95-476C-8314-7F0408BA0D35}" type="presOf" srcId="{EE181536-0FAC-4C8B-A357-EFB3B1E5496C}" destId="{133D1611-500C-4D9D-BEC8-1E7AB9898CF3}" srcOrd="0" destOrd="0" presId="urn:microsoft.com/office/officeart/2005/8/layout/vList2"/>
    <dgm:cxn modelId="{8DAF14F3-DEA2-4E50-A843-80286EB3B17E}" srcId="{FB32AF03-BDD6-4A2F-AF2F-9EFD30F56DFA}" destId="{EE181536-0FAC-4C8B-A357-EFB3B1E5496C}" srcOrd="2" destOrd="0" parTransId="{5852E4D7-A43B-494A-85CE-F85376D0972D}" sibTransId="{31154B1F-94DF-4B14-8F02-3A104A363DD6}"/>
    <dgm:cxn modelId="{247EC609-D311-46B4-923B-C941C3892C97}" type="presParOf" srcId="{2FD0B22D-1CD5-478A-90BF-F1D44FEE0653}" destId="{01744E71-F6FD-42A1-B437-F9B044462811}" srcOrd="0" destOrd="0" presId="urn:microsoft.com/office/officeart/2005/8/layout/vList2"/>
    <dgm:cxn modelId="{010C52A0-184C-4190-A8C7-93B7D4708F86}" type="presParOf" srcId="{2FD0B22D-1CD5-478A-90BF-F1D44FEE0653}" destId="{8C822B41-0F67-48B4-AC0F-BE5254631420}" srcOrd="1" destOrd="0" presId="urn:microsoft.com/office/officeart/2005/8/layout/vList2"/>
    <dgm:cxn modelId="{C117AB98-1955-4420-B8F0-A87AAA266E71}" type="presParOf" srcId="{2FD0B22D-1CD5-478A-90BF-F1D44FEE0653}" destId="{60516AF3-6CC6-4826-B021-0099ABAB8F2D}" srcOrd="2" destOrd="0" presId="urn:microsoft.com/office/officeart/2005/8/layout/vList2"/>
    <dgm:cxn modelId="{BD84E7C9-58E5-4CC2-B3F2-0043F215EACD}" type="presParOf" srcId="{2FD0B22D-1CD5-478A-90BF-F1D44FEE0653}" destId="{C8CB728C-B8D8-418C-8C67-BA94C73C0B1E}" srcOrd="3" destOrd="0" presId="urn:microsoft.com/office/officeart/2005/8/layout/vList2"/>
    <dgm:cxn modelId="{373EF54B-7747-4CD4-AC84-2A7A6FAB0770}" type="presParOf" srcId="{2FD0B22D-1CD5-478A-90BF-F1D44FEE0653}" destId="{133D1611-500C-4D9D-BEC8-1E7AB9898CF3}" srcOrd="4" destOrd="0" presId="urn:microsoft.com/office/officeart/2005/8/layout/vList2"/>
    <dgm:cxn modelId="{019F86E7-1B67-466B-8647-66EE1D4271F9}" type="presParOf" srcId="{2FD0B22D-1CD5-478A-90BF-F1D44FEE0653}" destId="{CD15EBD5-40AD-4A3F-BCEE-56D873C75EFC}" srcOrd="5" destOrd="0" presId="urn:microsoft.com/office/officeart/2005/8/layout/vList2"/>
    <dgm:cxn modelId="{877F737D-33BD-441E-A48F-577CB0B78606}" type="presParOf" srcId="{2FD0B22D-1CD5-478A-90BF-F1D44FEE0653}" destId="{55AA1317-CA62-4860-B535-D368CE142B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88D681-20F5-4332-8C2A-5D5AEB6830A8}" type="doc">
      <dgm:prSet loTypeId="urn:microsoft.com/office/officeart/2005/8/layout/process4" loCatId="process" qsTypeId="urn:microsoft.com/office/officeart/2005/8/quickstyle/3d2" qsCatId="3D" csTypeId="urn:microsoft.com/office/officeart/2005/8/colors/colorful4" csCatId="colorful"/>
      <dgm:spPr/>
      <dgm:t>
        <a:bodyPr/>
        <a:lstStyle/>
        <a:p>
          <a:endParaRPr lang="es-CO"/>
        </a:p>
      </dgm:t>
    </dgm:pt>
    <dgm:pt modelId="{A8620444-A7A4-4210-BB37-C0D573B0D999}">
      <dgm:prSet/>
      <dgm:spPr/>
      <dgm:t>
        <a:bodyPr/>
        <a:lstStyle/>
        <a:p>
          <a:r>
            <a:rPr lang="es-CO" b="1"/>
            <a:t>Anomalías </a:t>
          </a:r>
          <a:endParaRPr lang="es-CO"/>
        </a:p>
      </dgm:t>
    </dgm:pt>
    <dgm:pt modelId="{9715FE32-FDBC-4528-9A2B-B9B75CED9892}" type="parTrans" cxnId="{953EBDE5-E09D-48DF-A46B-4ABD589B394E}">
      <dgm:prSet/>
      <dgm:spPr/>
      <dgm:t>
        <a:bodyPr/>
        <a:lstStyle/>
        <a:p>
          <a:endParaRPr lang="es-CO"/>
        </a:p>
      </dgm:t>
    </dgm:pt>
    <dgm:pt modelId="{3AF03A0F-EDBE-4F50-B8AD-B2D73F2DFCC0}" type="sibTrans" cxnId="{953EBDE5-E09D-48DF-A46B-4ABD589B394E}">
      <dgm:prSet/>
      <dgm:spPr/>
      <dgm:t>
        <a:bodyPr/>
        <a:lstStyle/>
        <a:p>
          <a:endParaRPr lang="es-CO"/>
        </a:p>
      </dgm:t>
    </dgm:pt>
    <dgm:pt modelId="{1EBB01A2-32BB-412E-90FD-2C240EC4C612}">
      <dgm:prSet/>
      <dgm:spPr/>
      <dgm:t>
        <a:bodyPr/>
        <a:lstStyle/>
        <a:p>
          <a:r>
            <a:rPr lang="es-CO" dirty="0"/>
            <a:t>Anomalía de Actualización</a:t>
          </a:r>
          <a:r>
            <a:rPr lang="es-CO" b="1" dirty="0"/>
            <a:t> </a:t>
          </a:r>
          <a:endParaRPr lang="es-CO" dirty="0"/>
        </a:p>
      </dgm:t>
    </dgm:pt>
    <dgm:pt modelId="{58476B7B-DD55-42BA-AFA0-CDA14157B889}" type="parTrans" cxnId="{7ECB4B07-F555-4305-B881-CB3496A24FA3}">
      <dgm:prSet/>
      <dgm:spPr/>
      <dgm:t>
        <a:bodyPr/>
        <a:lstStyle/>
        <a:p>
          <a:endParaRPr lang="es-CO"/>
        </a:p>
      </dgm:t>
    </dgm:pt>
    <dgm:pt modelId="{B306FA11-8F78-4D9F-89C0-7C4F5D256836}" type="sibTrans" cxnId="{7ECB4B07-F555-4305-B881-CB3496A24FA3}">
      <dgm:prSet/>
      <dgm:spPr/>
      <dgm:t>
        <a:bodyPr/>
        <a:lstStyle/>
        <a:p>
          <a:endParaRPr lang="es-CO"/>
        </a:p>
      </dgm:t>
    </dgm:pt>
    <dgm:pt modelId="{6B88DBBB-C4F3-42B5-BC46-26AA60036997}">
      <dgm:prSet/>
      <dgm:spPr/>
      <dgm:t>
        <a:bodyPr/>
        <a:lstStyle/>
        <a:p>
          <a:r>
            <a:rPr lang="es-CO"/>
            <a:t>Anomalía de Inserción</a:t>
          </a:r>
        </a:p>
      </dgm:t>
    </dgm:pt>
    <dgm:pt modelId="{A52D3CF0-C82F-4ABD-87AA-5433E2FA1FC5}" type="parTrans" cxnId="{523BD15C-2F90-404B-9F1D-2B0D126C979F}">
      <dgm:prSet/>
      <dgm:spPr/>
      <dgm:t>
        <a:bodyPr/>
        <a:lstStyle/>
        <a:p>
          <a:endParaRPr lang="es-CO"/>
        </a:p>
      </dgm:t>
    </dgm:pt>
    <dgm:pt modelId="{81653665-BB6E-4938-9018-500699561F03}" type="sibTrans" cxnId="{523BD15C-2F90-404B-9F1D-2B0D126C979F}">
      <dgm:prSet/>
      <dgm:spPr/>
      <dgm:t>
        <a:bodyPr/>
        <a:lstStyle/>
        <a:p>
          <a:endParaRPr lang="es-CO"/>
        </a:p>
      </dgm:t>
    </dgm:pt>
    <dgm:pt modelId="{FB14D8EE-8427-44EE-9BF4-308E6E10C1F6}">
      <dgm:prSet/>
      <dgm:spPr/>
      <dgm:t>
        <a:bodyPr/>
        <a:lstStyle/>
        <a:p>
          <a:r>
            <a:rPr lang="es-CO"/>
            <a:t>Anomalía de Eliminación</a:t>
          </a:r>
        </a:p>
      </dgm:t>
    </dgm:pt>
    <dgm:pt modelId="{67F66639-101A-469B-BD72-2C2BEDDCBAA8}" type="parTrans" cxnId="{CE5A24BA-A845-4F34-AB39-F80951379CD0}">
      <dgm:prSet/>
      <dgm:spPr/>
      <dgm:t>
        <a:bodyPr/>
        <a:lstStyle/>
        <a:p>
          <a:endParaRPr lang="es-CO"/>
        </a:p>
      </dgm:t>
    </dgm:pt>
    <dgm:pt modelId="{5A827659-4FB0-4654-B176-CA49F6E559B4}" type="sibTrans" cxnId="{CE5A24BA-A845-4F34-AB39-F80951379CD0}">
      <dgm:prSet/>
      <dgm:spPr/>
      <dgm:t>
        <a:bodyPr/>
        <a:lstStyle/>
        <a:p>
          <a:endParaRPr lang="es-CO"/>
        </a:p>
      </dgm:t>
    </dgm:pt>
    <dgm:pt modelId="{FD523FC7-9776-4595-9737-6F2018465184}" type="pres">
      <dgm:prSet presAssocID="{9188D681-20F5-4332-8C2A-5D5AEB6830A8}" presName="Name0" presStyleCnt="0">
        <dgm:presLayoutVars>
          <dgm:dir/>
          <dgm:animLvl val="lvl"/>
          <dgm:resizeHandles val="exact"/>
        </dgm:presLayoutVars>
      </dgm:prSet>
      <dgm:spPr/>
    </dgm:pt>
    <dgm:pt modelId="{7E21EAF2-2D5E-4218-81EA-23C34D0DB24C}" type="pres">
      <dgm:prSet presAssocID="{A8620444-A7A4-4210-BB37-C0D573B0D999}" presName="boxAndChildren" presStyleCnt="0"/>
      <dgm:spPr/>
    </dgm:pt>
    <dgm:pt modelId="{DB0A3CF7-6C6E-4DB4-9AF1-7CF499AE6824}" type="pres">
      <dgm:prSet presAssocID="{A8620444-A7A4-4210-BB37-C0D573B0D999}" presName="parentTextBox" presStyleLbl="node1" presStyleIdx="0" presStyleCnt="1"/>
      <dgm:spPr/>
    </dgm:pt>
    <dgm:pt modelId="{CAB8B4C1-F8EF-407F-8F5F-21296245E5C0}" type="pres">
      <dgm:prSet presAssocID="{A8620444-A7A4-4210-BB37-C0D573B0D999}" presName="entireBox" presStyleLbl="node1" presStyleIdx="0" presStyleCnt="1"/>
      <dgm:spPr/>
    </dgm:pt>
    <dgm:pt modelId="{BCD1D1B4-45A7-4EE8-AE7D-224486F3B88D}" type="pres">
      <dgm:prSet presAssocID="{A8620444-A7A4-4210-BB37-C0D573B0D999}" presName="descendantBox" presStyleCnt="0"/>
      <dgm:spPr/>
    </dgm:pt>
    <dgm:pt modelId="{C783997C-28AA-4C86-B525-80016B659C5D}" type="pres">
      <dgm:prSet presAssocID="{1EBB01A2-32BB-412E-90FD-2C240EC4C612}" presName="childTextBox" presStyleLbl="fgAccFollowNode1" presStyleIdx="0" presStyleCnt="3">
        <dgm:presLayoutVars>
          <dgm:bulletEnabled val="1"/>
        </dgm:presLayoutVars>
      </dgm:prSet>
      <dgm:spPr/>
    </dgm:pt>
    <dgm:pt modelId="{4AF02875-718E-461C-BECC-E7648DAC4C6B}" type="pres">
      <dgm:prSet presAssocID="{6B88DBBB-C4F3-42B5-BC46-26AA60036997}" presName="childTextBox" presStyleLbl="fgAccFollowNode1" presStyleIdx="1" presStyleCnt="3">
        <dgm:presLayoutVars>
          <dgm:bulletEnabled val="1"/>
        </dgm:presLayoutVars>
      </dgm:prSet>
      <dgm:spPr/>
    </dgm:pt>
    <dgm:pt modelId="{3E6CC879-50ED-4DE8-A263-3C52EB308C89}" type="pres">
      <dgm:prSet presAssocID="{FB14D8EE-8427-44EE-9BF4-308E6E10C1F6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7ECB4B07-F555-4305-B881-CB3496A24FA3}" srcId="{A8620444-A7A4-4210-BB37-C0D573B0D999}" destId="{1EBB01A2-32BB-412E-90FD-2C240EC4C612}" srcOrd="0" destOrd="0" parTransId="{58476B7B-DD55-42BA-AFA0-CDA14157B889}" sibTransId="{B306FA11-8F78-4D9F-89C0-7C4F5D256836}"/>
    <dgm:cxn modelId="{523BD15C-2F90-404B-9F1D-2B0D126C979F}" srcId="{A8620444-A7A4-4210-BB37-C0D573B0D999}" destId="{6B88DBBB-C4F3-42B5-BC46-26AA60036997}" srcOrd="1" destOrd="0" parTransId="{A52D3CF0-C82F-4ABD-87AA-5433E2FA1FC5}" sibTransId="{81653665-BB6E-4938-9018-500699561F03}"/>
    <dgm:cxn modelId="{3CB9B647-15A2-44F3-8C73-A6B2726E07F1}" type="presOf" srcId="{A8620444-A7A4-4210-BB37-C0D573B0D999}" destId="{CAB8B4C1-F8EF-407F-8F5F-21296245E5C0}" srcOrd="1" destOrd="0" presId="urn:microsoft.com/office/officeart/2005/8/layout/process4"/>
    <dgm:cxn modelId="{381E286C-A325-4A99-BADD-99D869DAA60E}" type="presOf" srcId="{1EBB01A2-32BB-412E-90FD-2C240EC4C612}" destId="{C783997C-28AA-4C86-B525-80016B659C5D}" srcOrd="0" destOrd="0" presId="urn:microsoft.com/office/officeart/2005/8/layout/process4"/>
    <dgm:cxn modelId="{35E7456C-8E5B-47D6-B197-DFC8E4B674B8}" type="presOf" srcId="{9188D681-20F5-4332-8C2A-5D5AEB6830A8}" destId="{FD523FC7-9776-4595-9737-6F2018465184}" srcOrd="0" destOrd="0" presId="urn:microsoft.com/office/officeart/2005/8/layout/process4"/>
    <dgm:cxn modelId="{38469FA7-C8B8-44DA-9C31-6C18594994F5}" type="presOf" srcId="{FB14D8EE-8427-44EE-9BF4-308E6E10C1F6}" destId="{3E6CC879-50ED-4DE8-A263-3C52EB308C89}" srcOrd="0" destOrd="0" presId="urn:microsoft.com/office/officeart/2005/8/layout/process4"/>
    <dgm:cxn modelId="{227C5EA9-F46E-4B26-8A4E-04D8852BB58D}" type="presOf" srcId="{6B88DBBB-C4F3-42B5-BC46-26AA60036997}" destId="{4AF02875-718E-461C-BECC-E7648DAC4C6B}" srcOrd="0" destOrd="0" presId="urn:microsoft.com/office/officeart/2005/8/layout/process4"/>
    <dgm:cxn modelId="{CE5A24BA-A845-4F34-AB39-F80951379CD0}" srcId="{A8620444-A7A4-4210-BB37-C0D573B0D999}" destId="{FB14D8EE-8427-44EE-9BF4-308E6E10C1F6}" srcOrd="2" destOrd="0" parTransId="{67F66639-101A-469B-BD72-2C2BEDDCBAA8}" sibTransId="{5A827659-4FB0-4654-B176-CA49F6E559B4}"/>
    <dgm:cxn modelId="{953EBDE5-E09D-48DF-A46B-4ABD589B394E}" srcId="{9188D681-20F5-4332-8C2A-5D5AEB6830A8}" destId="{A8620444-A7A4-4210-BB37-C0D573B0D999}" srcOrd="0" destOrd="0" parTransId="{9715FE32-FDBC-4528-9A2B-B9B75CED9892}" sibTransId="{3AF03A0F-EDBE-4F50-B8AD-B2D73F2DFCC0}"/>
    <dgm:cxn modelId="{9F1381ED-1608-47A6-A72A-C003F0137757}" type="presOf" srcId="{A8620444-A7A4-4210-BB37-C0D573B0D999}" destId="{DB0A3CF7-6C6E-4DB4-9AF1-7CF499AE6824}" srcOrd="0" destOrd="0" presId="urn:microsoft.com/office/officeart/2005/8/layout/process4"/>
    <dgm:cxn modelId="{61FE509E-80DC-4975-81D7-49C50779E764}" type="presParOf" srcId="{FD523FC7-9776-4595-9737-6F2018465184}" destId="{7E21EAF2-2D5E-4218-81EA-23C34D0DB24C}" srcOrd="0" destOrd="0" presId="urn:microsoft.com/office/officeart/2005/8/layout/process4"/>
    <dgm:cxn modelId="{55E34229-1DDA-48E6-BE77-E894B031FD45}" type="presParOf" srcId="{7E21EAF2-2D5E-4218-81EA-23C34D0DB24C}" destId="{DB0A3CF7-6C6E-4DB4-9AF1-7CF499AE6824}" srcOrd="0" destOrd="0" presId="urn:microsoft.com/office/officeart/2005/8/layout/process4"/>
    <dgm:cxn modelId="{6953D839-4DF5-421C-844B-DD1A52D3676B}" type="presParOf" srcId="{7E21EAF2-2D5E-4218-81EA-23C34D0DB24C}" destId="{CAB8B4C1-F8EF-407F-8F5F-21296245E5C0}" srcOrd="1" destOrd="0" presId="urn:microsoft.com/office/officeart/2005/8/layout/process4"/>
    <dgm:cxn modelId="{0C406DBE-6EE2-4559-9187-4BA200A89EB7}" type="presParOf" srcId="{7E21EAF2-2D5E-4218-81EA-23C34D0DB24C}" destId="{BCD1D1B4-45A7-4EE8-AE7D-224486F3B88D}" srcOrd="2" destOrd="0" presId="urn:microsoft.com/office/officeart/2005/8/layout/process4"/>
    <dgm:cxn modelId="{D6F17C7A-DF8A-4E53-B0C6-AC78C0D48611}" type="presParOf" srcId="{BCD1D1B4-45A7-4EE8-AE7D-224486F3B88D}" destId="{C783997C-28AA-4C86-B525-80016B659C5D}" srcOrd="0" destOrd="0" presId="urn:microsoft.com/office/officeart/2005/8/layout/process4"/>
    <dgm:cxn modelId="{F1B25660-EB66-448E-9EDE-F01E5B5534D3}" type="presParOf" srcId="{BCD1D1B4-45A7-4EE8-AE7D-224486F3B88D}" destId="{4AF02875-718E-461C-BECC-E7648DAC4C6B}" srcOrd="1" destOrd="0" presId="urn:microsoft.com/office/officeart/2005/8/layout/process4"/>
    <dgm:cxn modelId="{595CC826-CF33-4246-9E06-9AB25241A06E}" type="presParOf" srcId="{BCD1D1B4-45A7-4EE8-AE7D-224486F3B88D}" destId="{3E6CC879-50ED-4DE8-A263-3C52EB308C8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88D681-20F5-4332-8C2A-5D5AEB6830A8}" type="doc">
      <dgm:prSet loTypeId="urn:microsoft.com/office/officeart/2005/8/layout/process4" loCatId="process" qsTypeId="urn:microsoft.com/office/officeart/2005/8/quickstyle/3d2" qsCatId="3D" csTypeId="urn:microsoft.com/office/officeart/2005/8/colors/colorful4" csCatId="colorful"/>
      <dgm:spPr/>
      <dgm:t>
        <a:bodyPr/>
        <a:lstStyle/>
        <a:p>
          <a:endParaRPr lang="es-CO"/>
        </a:p>
      </dgm:t>
    </dgm:pt>
    <dgm:pt modelId="{A8620444-A7A4-4210-BB37-C0D573B0D999}">
      <dgm:prSet/>
      <dgm:spPr/>
      <dgm:t>
        <a:bodyPr/>
        <a:lstStyle/>
        <a:p>
          <a:r>
            <a:rPr lang="es-CO" b="1"/>
            <a:t>Anomalías </a:t>
          </a:r>
          <a:endParaRPr lang="es-CO"/>
        </a:p>
      </dgm:t>
    </dgm:pt>
    <dgm:pt modelId="{9715FE32-FDBC-4528-9A2B-B9B75CED9892}" type="parTrans" cxnId="{953EBDE5-E09D-48DF-A46B-4ABD589B394E}">
      <dgm:prSet/>
      <dgm:spPr/>
      <dgm:t>
        <a:bodyPr/>
        <a:lstStyle/>
        <a:p>
          <a:endParaRPr lang="es-CO"/>
        </a:p>
      </dgm:t>
    </dgm:pt>
    <dgm:pt modelId="{3AF03A0F-EDBE-4F50-B8AD-B2D73F2DFCC0}" type="sibTrans" cxnId="{953EBDE5-E09D-48DF-A46B-4ABD589B394E}">
      <dgm:prSet/>
      <dgm:spPr/>
      <dgm:t>
        <a:bodyPr/>
        <a:lstStyle/>
        <a:p>
          <a:endParaRPr lang="es-CO"/>
        </a:p>
      </dgm:t>
    </dgm:pt>
    <dgm:pt modelId="{1EBB01A2-32BB-412E-90FD-2C240EC4C612}">
      <dgm:prSet/>
      <dgm:spPr/>
      <dgm:t>
        <a:bodyPr/>
        <a:lstStyle/>
        <a:p>
          <a:r>
            <a:rPr lang="es-CO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Actualización </a:t>
          </a:r>
        </a:p>
      </dgm:t>
    </dgm:pt>
    <dgm:pt modelId="{58476B7B-DD55-42BA-AFA0-CDA14157B889}" type="parTrans" cxnId="{7ECB4B07-F555-4305-B881-CB3496A24FA3}">
      <dgm:prSet/>
      <dgm:spPr/>
      <dgm:t>
        <a:bodyPr/>
        <a:lstStyle/>
        <a:p>
          <a:endParaRPr lang="es-CO"/>
        </a:p>
      </dgm:t>
    </dgm:pt>
    <dgm:pt modelId="{B306FA11-8F78-4D9F-89C0-7C4F5D256836}" type="sibTrans" cxnId="{7ECB4B07-F555-4305-B881-CB3496A24FA3}">
      <dgm:prSet/>
      <dgm:spPr/>
      <dgm:t>
        <a:bodyPr/>
        <a:lstStyle/>
        <a:p>
          <a:endParaRPr lang="es-CO"/>
        </a:p>
      </dgm:t>
    </dgm:pt>
    <dgm:pt modelId="{6B88DBBB-C4F3-42B5-BC46-26AA60036997}">
      <dgm:prSet/>
      <dgm:spPr/>
      <dgm:t>
        <a:bodyPr/>
        <a:lstStyle/>
        <a:p>
          <a:r>
            <a:rPr lang="es-CO"/>
            <a:t>Anomalía de Inserción</a:t>
          </a:r>
        </a:p>
      </dgm:t>
    </dgm:pt>
    <dgm:pt modelId="{A52D3CF0-C82F-4ABD-87AA-5433E2FA1FC5}" type="parTrans" cxnId="{523BD15C-2F90-404B-9F1D-2B0D126C979F}">
      <dgm:prSet/>
      <dgm:spPr/>
      <dgm:t>
        <a:bodyPr/>
        <a:lstStyle/>
        <a:p>
          <a:endParaRPr lang="es-CO"/>
        </a:p>
      </dgm:t>
    </dgm:pt>
    <dgm:pt modelId="{81653665-BB6E-4938-9018-500699561F03}" type="sibTrans" cxnId="{523BD15C-2F90-404B-9F1D-2B0D126C979F}">
      <dgm:prSet/>
      <dgm:spPr/>
      <dgm:t>
        <a:bodyPr/>
        <a:lstStyle/>
        <a:p>
          <a:endParaRPr lang="es-CO"/>
        </a:p>
      </dgm:t>
    </dgm:pt>
    <dgm:pt modelId="{FB14D8EE-8427-44EE-9BF4-308E6E10C1F6}">
      <dgm:prSet/>
      <dgm:spPr/>
      <dgm:t>
        <a:bodyPr/>
        <a:lstStyle/>
        <a:p>
          <a:r>
            <a:rPr lang="es-CO"/>
            <a:t>Anomalía de Eliminación</a:t>
          </a:r>
        </a:p>
      </dgm:t>
    </dgm:pt>
    <dgm:pt modelId="{67F66639-101A-469B-BD72-2C2BEDDCBAA8}" type="parTrans" cxnId="{CE5A24BA-A845-4F34-AB39-F80951379CD0}">
      <dgm:prSet/>
      <dgm:spPr/>
      <dgm:t>
        <a:bodyPr/>
        <a:lstStyle/>
        <a:p>
          <a:endParaRPr lang="es-CO"/>
        </a:p>
      </dgm:t>
    </dgm:pt>
    <dgm:pt modelId="{5A827659-4FB0-4654-B176-CA49F6E559B4}" type="sibTrans" cxnId="{CE5A24BA-A845-4F34-AB39-F80951379CD0}">
      <dgm:prSet/>
      <dgm:spPr/>
      <dgm:t>
        <a:bodyPr/>
        <a:lstStyle/>
        <a:p>
          <a:endParaRPr lang="es-CO"/>
        </a:p>
      </dgm:t>
    </dgm:pt>
    <dgm:pt modelId="{FD523FC7-9776-4595-9737-6F2018465184}" type="pres">
      <dgm:prSet presAssocID="{9188D681-20F5-4332-8C2A-5D5AEB6830A8}" presName="Name0" presStyleCnt="0">
        <dgm:presLayoutVars>
          <dgm:dir/>
          <dgm:animLvl val="lvl"/>
          <dgm:resizeHandles val="exact"/>
        </dgm:presLayoutVars>
      </dgm:prSet>
      <dgm:spPr/>
    </dgm:pt>
    <dgm:pt modelId="{7E21EAF2-2D5E-4218-81EA-23C34D0DB24C}" type="pres">
      <dgm:prSet presAssocID="{A8620444-A7A4-4210-BB37-C0D573B0D999}" presName="boxAndChildren" presStyleCnt="0"/>
      <dgm:spPr/>
    </dgm:pt>
    <dgm:pt modelId="{DB0A3CF7-6C6E-4DB4-9AF1-7CF499AE6824}" type="pres">
      <dgm:prSet presAssocID="{A8620444-A7A4-4210-BB37-C0D573B0D999}" presName="parentTextBox" presStyleLbl="node1" presStyleIdx="0" presStyleCnt="1"/>
      <dgm:spPr/>
    </dgm:pt>
    <dgm:pt modelId="{CAB8B4C1-F8EF-407F-8F5F-21296245E5C0}" type="pres">
      <dgm:prSet presAssocID="{A8620444-A7A4-4210-BB37-C0D573B0D999}" presName="entireBox" presStyleLbl="node1" presStyleIdx="0" presStyleCnt="1"/>
      <dgm:spPr/>
    </dgm:pt>
    <dgm:pt modelId="{BCD1D1B4-45A7-4EE8-AE7D-224486F3B88D}" type="pres">
      <dgm:prSet presAssocID="{A8620444-A7A4-4210-BB37-C0D573B0D999}" presName="descendantBox" presStyleCnt="0"/>
      <dgm:spPr/>
    </dgm:pt>
    <dgm:pt modelId="{C783997C-28AA-4C86-B525-80016B659C5D}" type="pres">
      <dgm:prSet presAssocID="{1EBB01A2-32BB-412E-90FD-2C240EC4C612}" presName="childTextBox" presStyleLbl="fgAccFollowNode1" presStyleIdx="0" presStyleCnt="3">
        <dgm:presLayoutVars>
          <dgm:bulletEnabled val="1"/>
        </dgm:presLayoutVars>
      </dgm:prSet>
      <dgm:spPr/>
    </dgm:pt>
    <dgm:pt modelId="{4AF02875-718E-461C-BECC-E7648DAC4C6B}" type="pres">
      <dgm:prSet presAssocID="{6B88DBBB-C4F3-42B5-BC46-26AA60036997}" presName="childTextBox" presStyleLbl="fgAccFollowNode1" presStyleIdx="1" presStyleCnt="3">
        <dgm:presLayoutVars>
          <dgm:bulletEnabled val="1"/>
        </dgm:presLayoutVars>
      </dgm:prSet>
      <dgm:spPr/>
    </dgm:pt>
    <dgm:pt modelId="{3E6CC879-50ED-4DE8-A263-3C52EB308C89}" type="pres">
      <dgm:prSet presAssocID="{FB14D8EE-8427-44EE-9BF4-308E6E10C1F6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7ECB4B07-F555-4305-B881-CB3496A24FA3}" srcId="{A8620444-A7A4-4210-BB37-C0D573B0D999}" destId="{1EBB01A2-32BB-412E-90FD-2C240EC4C612}" srcOrd="0" destOrd="0" parTransId="{58476B7B-DD55-42BA-AFA0-CDA14157B889}" sibTransId="{B306FA11-8F78-4D9F-89C0-7C4F5D256836}"/>
    <dgm:cxn modelId="{523BD15C-2F90-404B-9F1D-2B0D126C979F}" srcId="{A8620444-A7A4-4210-BB37-C0D573B0D999}" destId="{6B88DBBB-C4F3-42B5-BC46-26AA60036997}" srcOrd="1" destOrd="0" parTransId="{A52D3CF0-C82F-4ABD-87AA-5433E2FA1FC5}" sibTransId="{81653665-BB6E-4938-9018-500699561F03}"/>
    <dgm:cxn modelId="{3CB9B647-15A2-44F3-8C73-A6B2726E07F1}" type="presOf" srcId="{A8620444-A7A4-4210-BB37-C0D573B0D999}" destId="{CAB8B4C1-F8EF-407F-8F5F-21296245E5C0}" srcOrd="1" destOrd="0" presId="urn:microsoft.com/office/officeart/2005/8/layout/process4"/>
    <dgm:cxn modelId="{381E286C-A325-4A99-BADD-99D869DAA60E}" type="presOf" srcId="{1EBB01A2-32BB-412E-90FD-2C240EC4C612}" destId="{C783997C-28AA-4C86-B525-80016B659C5D}" srcOrd="0" destOrd="0" presId="urn:microsoft.com/office/officeart/2005/8/layout/process4"/>
    <dgm:cxn modelId="{35E7456C-8E5B-47D6-B197-DFC8E4B674B8}" type="presOf" srcId="{9188D681-20F5-4332-8C2A-5D5AEB6830A8}" destId="{FD523FC7-9776-4595-9737-6F2018465184}" srcOrd="0" destOrd="0" presId="urn:microsoft.com/office/officeart/2005/8/layout/process4"/>
    <dgm:cxn modelId="{38469FA7-C8B8-44DA-9C31-6C18594994F5}" type="presOf" srcId="{FB14D8EE-8427-44EE-9BF4-308E6E10C1F6}" destId="{3E6CC879-50ED-4DE8-A263-3C52EB308C89}" srcOrd="0" destOrd="0" presId="urn:microsoft.com/office/officeart/2005/8/layout/process4"/>
    <dgm:cxn modelId="{227C5EA9-F46E-4B26-8A4E-04D8852BB58D}" type="presOf" srcId="{6B88DBBB-C4F3-42B5-BC46-26AA60036997}" destId="{4AF02875-718E-461C-BECC-E7648DAC4C6B}" srcOrd="0" destOrd="0" presId="urn:microsoft.com/office/officeart/2005/8/layout/process4"/>
    <dgm:cxn modelId="{CE5A24BA-A845-4F34-AB39-F80951379CD0}" srcId="{A8620444-A7A4-4210-BB37-C0D573B0D999}" destId="{FB14D8EE-8427-44EE-9BF4-308E6E10C1F6}" srcOrd="2" destOrd="0" parTransId="{67F66639-101A-469B-BD72-2C2BEDDCBAA8}" sibTransId="{5A827659-4FB0-4654-B176-CA49F6E559B4}"/>
    <dgm:cxn modelId="{953EBDE5-E09D-48DF-A46B-4ABD589B394E}" srcId="{9188D681-20F5-4332-8C2A-5D5AEB6830A8}" destId="{A8620444-A7A4-4210-BB37-C0D573B0D999}" srcOrd="0" destOrd="0" parTransId="{9715FE32-FDBC-4528-9A2B-B9B75CED9892}" sibTransId="{3AF03A0F-EDBE-4F50-B8AD-B2D73F2DFCC0}"/>
    <dgm:cxn modelId="{9F1381ED-1608-47A6-A72A-C003F0137757}" type="presOf" srcId="{A8620444-A7A4-4210-BB37-C0D573B0D999}" destId="{DB0A3CF7-6C6E-4DB4-9AF1-7CF499AE6824}" srcOrd="0" destOrd="0" presId="urn:microsoft.com/office/officeart/2005/8/layout/process4"/>
    <dgm:cxn modelId="{61FE509E-80DC-4975-81D7-49C50779E764}" type="presParOf" srcId="{FD523FC7-9776-4595-9737-6F2018465184}" destId="{7E21EAF2-2D5E-4218-81EA-23C34D0DB24C}" srcOrd="0" destOrd="0" presId="urn:microsoft.com/office/officeart/2005/8/layout/process4"/>
    <dgm:cxn modelId="{55E34229-1DDA-48E6-BE77-E894B031FD45}" type="presParOf" srcId="{7E21EAF2-2D5E-4218-81EA-23C34D0DB24C}" destId="{DB0A3CF7-6C6E-4DB4-9AF1-7CF499AE6824}" srcOrd="0" destOrd="0" presId="urn:microsoft.com/office/officeart/2005/8/layout/process4"/>
    <dgm:cxn modelId="{6953D839-4DF5-421C-844B-DD1A52D3676B}" type="presParOf" srcId="{7E21EAF2-2D5E-4218-81EA-23C34D0DB24C}" destId="{CAB8B4C1-F8EF-407F-8F5F-21296245E5C0}" srcOrd="1" destOrd="0" presId="urn:microsoft.com/office/officeart/2005/8/layout/process4"/>
    <dgm:cxn modelId="{0C406DBE-6EE2-4559-9187-4BA200A89EB7}" type="presParOf" srcId="{7E21EAF2-2D5E-4218-81EA-23C34D0DB24C}" destId="{BCD1D1B4-45A7-4EE8-AE7D-224486F3B88D}" srcOrd="2" destOrd="0" presId="urn:microsoft.com/office/officeart/2005/8/layout/process4"/>
    <dgm:cxn modelId="{D6F17C7A-DF8A-4E53-B0C6-AC78C0D48611}" type="presParOf" srcId="{BCD1D1B4-45A7-4EE8-AE7D-224486F3B88D}" destId="{C783997C-28AA-4C86-B525-80016B659C5D}" srcOrd="0" destOrd="0" presId="urn:microsoft.com/office/officeart/2005/8/layout/process4"/>
    <dgm:cxn modelId="{F1B25660-EB66-448E-9EDE-F01E5B5534D3}" type="presParOf" srcId="{BCD1D1B4-45A7-4EE8-AE7D-224486F3B88D}" destId="{4AF02875-718E-461C-BECC-E7648DAC4C6B}" srcOrd="1" destOrd="0" presId="urn:microsoft.com/office/officeart/2005/8/layout/process4"/>
    <dgm:cxn modelId="{595CC826-CF33-4246-9E06-9AB25241A06E}" type="presParOf" srcId="{BCD1D1B4-45A7-4EE8-AE7D-224486F3B88D}" destId="{3E6CC879-50ED-4DE8-A263-3C52EB308C8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88D681-20F5-4332-8C2A-5D5AEB6830A8}" type="doc">
      <dgm:prSet loTypeId="urn:microsoft.com/office/officeart/2005/8/layout/process4" loCatId="process" qsTypeId="urn:microsoft.com/office/officeart/2005/8/quickstyle/3d2" qsCatId="3D" csTypeId="urn:microsoft.com/office/officeart/2005/8/colors/colorful4" csCatId="colorful"/>
      <dgm:spPr/>
      <dgm:t>
        <a:bodyPr/>
        <a:lstStyle/>
        <a:p>
          <a:endParaRPr lang="es-CO"/>
        </a:p>
      </dgm:t>
    </dgm:pt>
    <dgm:pt modelId="{A8620444-A7A4-4210-BB37-C0D573B0D999}">
      <dgm:prSet/>
      <dgm:spPr/>
      <dgm:t>
        <a:bodyPr/>
        <a:lstStyle/>
        <a:p>
          <a:r>
            <a:rPr lang="es-CO" b="1"/>
            <a:t>Anomalías </a:t>
          </a:r>
          <a:endParaRPr lang="es-CO"/>
        </a:p>
      </dgm:t>
    </dgm:pt>
    <dgm:pt modelId="{9715FE32-FDBC-4528-9A2B-B9B75CED9892}" type="parTrans" cxnId="{953EBDE5-E09D-48DF-A46B-4ABD589B394E}">
      <dgm:prSet/>
      <dgm:spPr/>
      <dgm:t>
        <a:bodyPr/>
        <a:lstStyle/>
        <a:p>
          <a:endParaRPr lang="es-CO"/>
        </a:p>
      </dgm:t>
    </dgm:pt>
    <dgm:pt modelId="{3AF03A0F-EDBE-4F50-B8AD-B2D73F2DFCC0}" type="sibTrans" cxnId="{953EBDE5-E09D-48DF-A46B-4ABD589B394E}">
      <dgm:prSet/>
      <dgm:spPr/>
      <dgm:t>
        <a:bodyPr/>
        <a:lstStyle/>
        <a:p>
          <a:endParaRPr lang="es-CO"/>
        </a:p>
      </dgm:t>
    </dgm:pt>
    <dgm:pt modelId="{1EBB01A2-32BB-412E-90FD-2C240EC4C612}">
      <dgm:prSet/>
      <dgm:spPr/>
      <dgm:t>
        <a:bodyPr/>
        <a:lstStyle/>
        <a:p>
          <a:r>
            <a:rPr lang="es-CO" dirty="0"/>
            <a:t>Anomalía de Actualización</a:t>
          </a:r>
          <a:r>
            <a:rPr lang="es-CO" b="1" dirty="0"/>
            <a:t> </a:t>
          </a:r>
          <a:endParaRPr lang="es-CO" dirty="0"/>
        </a:p>
      </dgm:t>
    </dgm:pt>
    <dgm:pt modelId="{58476B7B-DD55-42BA-AFA0-CDA14157B889}" type="parTrans" cxnId="{7ECB4B07-F555-4305-B881-CB3496A24FA3}">
      <dgm:prSet/>
      <dgm:spPr/>
      <dgm:t>
        <a:bodyPr/>
        <a:lstStyle/>
        <a:p>
          <a:endParaRPr lang="es-CO"/>
        </a:p>
      </dgm:t>
    </dgm:pt>
    <dgm:pt modelId="{B306FA11-8F78-4D9F-89C0-7C4F5D256836}" type="sibTrans" cxnId="{7ECB4B07-F555-4305-B881-CB3496A24FA3}">
      <dgm:prSet/>
      <dgm:spPr/>
      <dgm:t>
        <a:bodyPr/>
        <a:lstStyle/>
        <a:p>
          <a:endParaRPr lang="es-CO"/>
        </a:p>
      </dgm:t>
    </dgm:pt>
    <dgm:pt modelId="{6B88DBBB-C4F3-42B5-BC46-26AA60036997}">
      <dgm:prSet/>
      <dgm:spPr/>
      <dgm:t>
        <a:bodyPr/>
        <a:lstStyle/>
        <a:p>
          <a:r>
            <a:rPr lang="es-CO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Inserción</a:t>
          </a:r>
        </a:p>
      </dgm:t>
    </dgm:pt>
    <dgm:pt modelId="{A52D3CF0-C82F-4ABD-87AA-5433E2FA1FC5}" type="parTrans" cxnId="{523BD15C-2F90-404B-9F1D-2B0D126C979F}">
      <dgm:prSet/>
      <dgm:spPr/>
      <dgm:t>
        <a:bodyPr/>
        <a:lstStyle/>
        <a:p>
          <a:endParaRPr lang="es-CO"/>
        </a:p>
      </dgm:t>
    </dgm:pt>
    <dgm:pt modelId="{81653665-BB6E-4938-9018-500699561F03}" type="sibTrans" cxnId="{523BD15C-2F90-404B-9F1D-2B0D126C979F}">
      <dgm:prSet/>
      <dgm:spPr/>
      <dgm:t>
        <a:bodyPr/>
        <a:lstStyle/>
        <a:p>
          <a:endParaRPr lang="es-CO"/>
        </a:p>
      </dgm:t>
    </dgm:pt>
    <dgm:pt modelId="{FB14D8EE-8427-44EE-9BF4-308E6E10C1F6}">
      <dgm:prSet/>
      <dgm:spPr/>
      <dgm:t>
        <a:bodyPr/>
        <a:lstStyle/>
        <a:p>
          <a:r>
            <a:rPr lang="es-CO"/>
            <a:t>Anomalía de Eliminación</a:t>
          </a:r>
        </a:p>
      </dgm:t>
    </dgm:pt>
    <dgm:pt modelId="{67F66639-101A-469B-BD72-2C2BEDDCBAA8}" type="parTrans" cxnId="{CE5A24BA-A845-4F34-AB39-F80951379CD0}">
      <dgm:prSet/>
      <dgm:spPr/>
      <dgm:t>
        <a:bodyPr/>
        <a:lstStyle/>
        <a:p>
          <a:endParaRPr lang="es-CO"/>
        </a:p>
      </dgm:t>
    </dgm:pt>
    <dgm:pt modelId="{5A827659-4FB0-4654-B176-CA49F6E559B4}" type="sibTrans" cxnId="{CE5A24BA-A845-4F34-AB39-F80951379CD0}">
      <dgm:prSet/>
      <dgm:spPr/>
      <dgm:t>
        <a:bodyPr/>
        <a:lstStyle/>
        <a:p>
          <a:endParaRPr lang="es-CO"/>
        </a:p>
      </dgm:t>
    </dgm:pt>
    <dgm:pt modelId="{FD523FC7-9776-4595-9737-6F2018465184}" type="pres">
      <dgm:prSet presAssocID="{9188D681-20F5-4332-8C2A-5D5AEB6830A8}" presName="Name0" presStyleCnt="0">
        <dgm:presLayoutVars>
          <dgm:dir/>
          <dgm:animLvl val="lvl"/>
          <dgm:resizeHandles val="exact"/>
        </dgm:presLayoutVars>
      </dgm:prSet>
      <dgm:spPr/>
    </dgm:pt>
    <dgm:pt modelId="{7E21EAF2-2D5E-4218-81EA-23C34D0DB24C}" type="pres">
      <dgm:prSet presAssocID="{A8620444-A7A4-4210-BB37-C0D573B0D999}" presName="boxAndChildren" presStyleCnt="0"/>
      <dgm:spPr/>
    </dgm:pt>
    <dgm:pt modelId="{DB0A3CF7-6C6E-4DB4-9AF1-7CF499AE6824}" type="pres">
      <dgm:prSet presAssocID="{A8620444-A7A4-4210-BB37-C0D573B0D999}" presName="parentTextBox" presStyleLbl="node1" presStyleIdx="0" presStyleCnt="1"/>
      <dgm:spPr/>
    </dgm:pt>
    <dgm:pt modelId="{CAB8B4C1-F8EF-407F-8F5F-21296245E5C0}" type="pres">
      <dgm:prSet presAssocID="{A8620444-A7A4-4210-BB37-C0D573B0D999}" presName="entireBox" presStyleLbl="node1" presStyleIdx="0" presStyleCnt="1"/>
      <dgm:spPr/>
    </dgm:pt>
    <dgm:pt modelId="{BCD1D1B4-45A7-4EE8-AE7D-224486F3B88D}" type="pres">
      <dgm:prSet presAssocID="{A8620444-A7A4-4210-BB37-C0D573B0D999}" presName="descendantBox" presStyleCnt="0"/>
      <dgm:spPr/>
    </dgm:pt>
    <dgm:pt modelId="{C783997C-28AA-4C86-B525-80016B659C5D}" type="pres">
      <dgm:prSet presAssocID="{1EBB01A2-32BB-412E-90FD-2C240EC4C612}" presName="childTextBox" presStyleLbl="fgAccFollowNode1" presStyleIdx="0" presStyleCnt="3">
        <dgm:presLayoutVars>
          <dgm:bulletEnabled val="1"/>
        </dgm:presLayoutVars>
      </dgm:prSet>
      <dgm:spPr/>
    </dgm:pt>
    <dgm:pt modelId="{4AF02875-718E-461C-BECC-E7648DAC4C6B}" type="pres">
      <dgm:prSet presAssocID="{6B88DBBB-C4F3-42B5-BC46-26AA60036997}" presName="childTextBox" presStyleLbl="fgAccFollowNode1" presStyleIdx="1" presStyleCnt="3">
        <dgm:presLayoutVars>
          <dgm:bulletEnabled val="1"/>
        </dgm:presLayoutVars>
      </dgm:prSet>
      <dgm:spPr/>
    </dgm:pt>
    <dgm:pt modelId="{3E6CC879-50ED-4DE8-A263-3C52EB308C89}" type="pres">
      <dgm:prSet presAssocID="{FB14D8EE-8427-44EE-9BF4-308E6E10C1F6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7ECB4B07-F555-4305-B881-CB3496A24FA3}" srcId="{A8620444-A7A4-4210-BB37-C0D573B0D999}" destId="{1EBB01A2-32BB-412E-90FD-2C240EC4C612}" srcOrd="0" destOrd="0" parTransId="{58476B7B-DD55-42BA-AFA0-CDA14157B889}" sibTransId="{B306FA11-8F78-4D9F-89C0-7C4F5D256836}"/>
    <dgm:cxn modelId="{523BD15C-2F90-404B-9F1D-2B0D126C979F}" srcId="{A8620444-A7A4-4210-BB37-C0D573B0D999}" destId="{6B88DBBB-C4F3-42B5-BC46-26AA60036997}" srcOrd="1" destOrd="0" parTransId="{A52D3CF0-C82F-4ABD-87AA-5433E2FA1FC5}" sibTransId="{81653665-BB6E-4938-9018-500699561F03}"/>
    <dgm:cxn modelId="{3CB9B647-15A2-44F3-8C73-A6B2726E07F1}" type="presOf" srcId="{A8620444-A7A4-4210-BB37-C0D573B0D999}" destId="{CAB8B4C1-F8EF-407F-8F5F-21296245E5C0}" srcOrd="1" destOrd="0" presId="urn:microsoft.com/office/officeart/2005/8/layout/process4"/>
    <dgm:cxn modelId="{381E286C-A325-4A99-BADD-99D869DAA60E}" type="presOf" srcId="{1EBB01A2-32BB-412E-90FD-2C240EC4C612}" destId="{C783997C-28AA-4C86-B525-80016B659C5D}" srcOrd="0" destOrd="0" presId="urn:microsoft.com/office/officeart/2005/8/layout/process4"/>
    <dgm:cxn modelId="{35E7456C-8E5B-47D6-B197-DFC8E4B674B8}" type="presOf" srcId="{9188D681-20F5-4332-8C2A-5D5AEB6830A8}" destId="{FD523FC7-9776-4595-9737-6F2018465184}" srcOrd="0" destOrd="0" presId="urn:microsoft.com/office/officeart/2005/8/layout/process4"/>
    <dgm:cxn modelId="{38469FA7-C8B8-44DA-9C31-6C18594994F5}" type="presOf" srcId="{FB14D8EE-8427-44EE-9BF4-308E6E10C1F6}" destId="{3E6CC879-50ED-4DE8-A263-3C52EB308C89}" srcOrd="0" destOrd="0" presId="urn:microsoft.com/office/officeart/2005/8/layout/process4"/>
    <dgm:cxn modelId="{227C5EA9-F46E-4B26-8A4E-04D8852BB58D}" type="presOf" srcId="{6B88DBBB-C4F3-42B5-BC46-26AA60036997}" destId="{4AF02875-718E-461C-BECC-E7648DAC4C6B}" srcOrd="0" destOrd="0" presId="urn:microsoft.com/office/officeart/2005/8/layout/process4"/>
    <dgm:cxn modelId="{CE5A24BA-A845-4F34-AB39-F80951379CD0}" srcId="{A8620444-A7A4-4210-BB37-C0D573B0D999}" destId="{FB14D8EE-8427-44EE-9BF4-308E6E10C1F6}" srcOrd="2" destOrd="0" parTransId="{67F66639-101A-469B-BD72-2C2BEDDCBAA8}" sibTransId="{5A827659-4FB0-4654-B176-CA49F6E559B4}"/>
    <dgm:cxn modelId="{953EBDE5-E09D-48DF-A46B-4ABD589B394E}" srcId="{9188D681-20F5-4332-8C2A-5D5AEB6830A8}" destId="{A8620444-A7A4-4210-BB37-C0D573B0D999}" srcOrd="0" destOrd="0" parTransId="{9715FE32-FDBC-4528-9A2B-B9B75CED9892}" sibTransId="{3AF03A0F-EDBE-4F50-B8AD-B2D73F2DFCC0}"/>
    <dgm:cxn modelId="{9F1381ED-1608-47A6-A72A-C003F0137757}" type="presOf" srcId="{A8620444-A7A4-4210-BB37-C0D573B0D999}" destId="{DB0A3CF7-6C6E-4DB4-9AF1-7CF499AE6824}" srcOrd="0" destOrd="0" presId="urn:microsoft.com/office/officeart/2005/8/layout/process4"/>
    <dgm:cxn modelId="{61FE509E-80DC-4975-81D7-49C50779E764}" type="presParOf" srcId="{FD523FC7-9776-4595-9737-6F2018465184}" destId="{7E21EAF2-2D5E-4218-81EA-23C34D0DB24C}" srcOrd="0" destOrd="0" presId="urn:microsoft.com/office/officeart/2005/8/layout/process4"/>
    <dgm:cxn modelId="{55E34229-1DDA-48E6-BE77-E894B031FD45}" type="presParOf" srcId="{7E21EAF2-2D5E-4218-81EA-23C34D0DB24C}" destId="{DB0A3CF7-6C6E-4DB4-9AF1-7CF499AE6824}" srcOrd="0" destOrd="0" presId="urn:microsoft.com/office/officeart/2005/8/layout/process4"/>
    <dgm:cxn modelId="{6953D839-4DF5-421C-844B-DD1A52D3676B}" type="presParOf" srcId="{7E21EAF2-2D5E-4218-81EA-23C34D0DB24C}" destId="{CAB8B4C1-F8EF-407F-8F5F-21296245E5C0}" srcOrd="1" destOrd="0" presId="urn:microsoft.com/office/officeart/2005/8/layout/process4"/>
    <dgm:cxn modelId="{0C406DBE-6EE2-4559-9187-4BA200A89EB7}" type="presParOf" srcId="{7E21EAF2-2D5E-4218-81EA-23C34D0DB24C}" destId="{BCD1D1B4-45A7-4EE8-AE7D-224486F3B88D}" srcOrd="2" destOrd="0" presId="urn:microsoft.com/office/officeart/2005/8/layout/process4"/>
    <dgm:cxn modelId="{D6F17C7A-DF8A-4E53-B0C6-AC78C0D48611}" type="presParOf" srcId="{BCD1D1B4-45A7-4EE8-AE7D-224486F3B88D}" destId="{C783997C-28AA-4C86-B525-80016B659C5D}" srcOrd="0" destOrd="0" presId="urn:microsoft.com/office/officeart/2005/8/layout/process4"/>
    <dgm:cxn modelId="{F1B25660-EB66-448E-9EDE-F01E5B5534D3}" type="presParOf" srcId="{BCD1D1B4-45A7-4EE8-AE7D-224486F3B88D}" destId="{4AF02875-718E-461C-BECC-E7648DAC4C6B}" srcOrd="1" destOrd="0" presId="urn:microsoft.com/office/officeart/2005/8/layout/process4"/>
    <dgm:cxn modelId="{595CC826-CF33-4246-9E06-9AB25241A06E}" type="presParOf" srcId="{BCD1D1B4-45A7-4EE8-AE7D-224486F3B88D}" destId="{3E6CC879-50ED-4DE8-A263-3C52EB308C8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88D681-20F5-4332-8C2A-5D5AEB6830A8}" type="doc">
      <dgm:prSet loTypeId="urn:microsoft.com/office/officeart/2005/8/layout/process4" loCatId="process" qsTypeId="urn:microsoft.com/office/officeart/2005/8/quickstyle/3d2" qsCatId="3D" csTypeId="urn:microsoft.com/office/officeart/2005/8/colors/colorful4" csCatId="colorful"/>
      <dgm:spPr/>
      <dgm:t>
        <a:bodyPr/>
        <a:lstStyle/>
        <a:p>
          <a:endParaRPr lang="es-CO"/>
        </a:p>
      </dgm:t>
    </dgm:pt>
    <dgm:pt modelId="{A8620444-A7A4-4210-BB37-C0D573B0D999}">
      <dgm:prSet/>
      <dgm:spPr/>
      <dgm:t>
        <a:bodyPr/>
        <a:lstStyle/>
        <a:p>
          <a:r>
            <a:rPr lang="es-CO" b="1"/>
            <a:t>Anomalías </a:t>
          </a:r>
          <a:endParaRPr lang="es-CO"/>
        </a:p>
      </dgm:t>
    </dgm:pt>
    <dgm:pt modelId="{9715FE32-FDBC-4528-9A2B-B9B75CED9892}" type="parTrans" cxnId="{953EBDE5-E09D-48DF-A46B-4ABD589B394E}">
      <dgm:prSet/>
      <dgm:spPr/>
      <dgm:t>
        <a:bodyPr/>
        <a:lstStyle/>
        <a:p>
          <a:endParaRPr lang="es-CO"/>
        </a:p>
      </dgm:t>
    </dgm:pt>
    <dgm:pt modelId="{3AF03A0F-EDBE-4F50-B8AD-B2D73F2DFCC0}" type="sibTrans" cxnId="{953EBDE5-E09D-48DF-A46B-4ABD589B394E}">
      <dgm:prSet/>
      <dgm:spPr/>
      <dgm:t>
        <a:bodyPr/>
        <a:lstStyle/>
        <a:p>
          <a:endParaRPr lang="es-CO"/>
        </a:p>
      </dgm:t>
    </dgm:pt>
    <dgm:pt modelId="{1EBB01A2-32BB-412E-90FD-2C240EC4C612}">
      <dgm:prSet/>
      <dgm:spPr/>
      <dgm:t>
        <a:bodyPr/>
        <a:lstStyle/>
        <a:p>
          <a:r>
            <a:rPr lang="es-CO" dirty="0"/>
            <a:t>Anomalía de Actualización</a:t>
          </a:r>
          <a:r>
            <a:rPr lang="es-CO" b="1" dirty="0"/>
            <a:t> </a:t>
          </a:r>
          <a:endParaRPr lang="es-CO" dirty="0"/>
        </a:p>
      </dgm:t>
    </dgm:pt>
    <dgm:pt modelId="{58476B7B-DD55-42BA-AFA0-CDA14157B889}" type="parTrans" cxnId="{7ECB4B07-F555-4305-B881-CB3496A24FA3}">
      <dgm:prSet/>
      <dgm:spPr/>
      <dgm:t>
        <a:bodyPr/>
        <a:lstStyle/>
        <a:p>
          <a:endParaRPr lang="es-CO"/>
        </a:p>
      </dgm:t>
    </dgm:pt>
    <dgm:pt modelId="{B306FA11-8F78-4D9F-89C0-7C4F5D256836}" type="sibTrans" cxnId="{7ECB4B07-F555-4305-B881-CB3496A24FA3}">
      <dgm:prSet/>
      <dgm:spPr/>
      <dgm:t>
        <a:bodyPr/>
        <a:lstStyle/>
        <a:p>
          <a:endParaRPr lang="es-CO"/>
        </a:p>
      </dgm:t>
    </dgm:pt>
    <dgm:pt modelId="{6B88DBBB-C4F3-42B5-BC46-26AA60036997}">
      <dgm:prSet/>
      <dgm:spPr/>
      <dgm:t>
        <a:bodyPr/>
        <a:lstStyle/>
        <a:p>
          <a:r>
            <a:rPr lang="es-CO"/>
            <a:t>Anomalía de Inserción</a:t>
          </a:r>
        </a:p>
      </dgm:t>
    </dgm:pt>
    <dgm:pt modelId="{A52D3CF0-C82F-4ABD-87AA-5433E2FA1FC5}" type="parTrans" cxnId="{523BD15C-2F90-404B-9F1D-2B0D126C979F}">
      <dgm:prSet/>
      <dgm:spPr/>
      <dgm:t>
        <a:bodyPr/>
        <a:lstStyle/>
        <a:p>
          <a:endParaRPr lang="es-CO"/>
        </a:p>
      </dgm:t>
    </dgm:pt>
    <dgm:pt modelId="{81653665-BB6E-4938-9018-500699561F03}" type="sibTrans" cxnId="{523BD15C-2F90-404B-9F1D-2B0D126C979F}">
      <dgm:prSet/>
      <dgm:spPr/>
      <dgm:t>
        <a:bodyPr/>
        <a:lstStyle/>
        <a:p>
          <a:endParaRPr lang="es-CO"/>
        </a:p>
      </dgm:t>
    </dgm:pt>
    <dgm:pt modelId="{FB14D8EE-8427-44EE-9BF4-308E6E10C1F6}">
      <dgm:prSet/>
      <dgm:spPr/>
      <dgm:t>
        <a:bodyPr/>
        <a:lstStyle/>
        <a:p>
          <a:r>
            <a:rPr lang="es-CO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Eliminación</a:t>
          </a:r>
        </a:p>
      </dgm:t>
    </dgm:pt>
    <dgm:pt modelId="{67F66639-101A-469B-BD72-2C2BEDDCBAA8}" type="parTrans" cxnId="{CE5A24BA-A845-4F34-AB39-F80951379CD0}">
      <dgm:prSet/>
      <dgm:spPr/>
      <dgm:t>
        <a:bodyPr/>
        <a:lstStyle/>
        <a:p>
          <a:endParaRPr lang="es-CO"/>
        </a:p>
      </dgm:t>
    </dgm:pt>
    <dgm:pt modelId="{5A827659-4FB0-4654-B176-CA49F6E559B4}" type="sibTrans" cxnId="{CE5A24BA-A845-4F34-AB39-F80951379CD0}">
      <dgm:prSet/>
      <dgm:spPr/>
      <dgm:t>
        <a:bodyPr/>
        <a:lstStyle/>
        <a:p>
          <a:endParaRPr lang="es-CO"/>
        </a:p>
      </dgm:t>
    </dgm:pt>
    <dgm:pt modelId="{FD523FC7-9776-4595-9737-6F2018465184}" type="pres">
      <dgm:prSet presAssocID="{9188D681-20F5-4332-8C2A-5D5AEB6830A8}" presName="Name0" presStyleCnt="0">
        <dgm:presLayoutVars>
          <dgm:dir/>
          <dgm:animLvl val="lvl"/>
          <dgm:resizeHandles val="exact"/>
        </dgm:presLayoutVars>
      </dgm:prSet>
      <dgm:spPr/>
    </dgm:pt>
    <dgm:pt modelId="{7E21EAF2-2D5E-4218-81EA-23C34D0DB24C}" type="pres">
      <dgm:prSet presAssocID="{A8620444-A7A4-4210-BB37-C0D573B0D999}" presName="boxAndChildren" presStyleCnt="0"/>
      <dgm:spPr/>
    </dgm:pt>
    <dgm:pt modelId="{DB0A3CF7-6C6E-4DB4-9AF1-7CF499AE6824}" type="pres">
      <dgm:prSet presAssocID="{A8620444-A7A4-4210-BB37-C0D573B0D999}" presName="parentTextBox" presStyleLbl="node1" presStyleIdx="0" presStyleCnt="1"/>
      <dgm:spPr/>
    </dgm:pt>
    <dgm:pt modelId="{CAB8B4C1-F8EF-407F-8F5F-21296245E5C0}" type="pres">
      <dgm:prSet presAssocID="{A8620444-A7A4-4210-BB37-C0D573B0D999}" presName="entireBox" presStyleLbl="node1" presStyleIdx="0" presStyleCnt="1"/>
      <dgm:spPr/>
    </dgm:pt>
    <dgm:pt modelId="{BCD1D1B4-45A7-4EE8-AE7D-224486F3B88D}" type="pres">
      <dgm:prSet presAssocID="{A8620444-A7A4-4210-BB37-C0D573B0D999}" presName="descendantBox" presStyleCnt="0"/>
      <dgm:spPr/>
    </dgm:pt>
    <dgm:pt modelId="{C783997C-28AA-4C86-B525-80016B659C5D}" type="pres">
      <dgm:prSet presAssocID="{1EBB01A2-32BB-412E-90FD-2C240EC4C612}" presName="childTextBox" presStyleLbl="fgAccFollowNode1" presStyleIdx="0" presStyleCnt="3">
        <dgm:presLayoutVars>
          <dgm:bulletEnabled val="1"/>
        </dgm:presLayoutVars>
      </dgm:prSet>
      <dgm:spPr/>
    </dgm:pt>
    <dgm:pt modelId="{4AF02875-718E-461C-BECC-E7648DAC4C6B}" type="pres">
      <dgm:prSet presAssocID="{6B88DBBB-C4F3-42B5-BC46-26AA60036997}" presName="childTextBox" presStyleLbl="fgAccFollowNode1" presStyleIdx="1" presStyleCnt="3">
        <dgm:presLayoutVars>
          <dgm:bulletEnabled val="1"/>
        </dgm:presLayoutVars>
      </dgm:prSet>
      <dgm:spPr/>
    </dgm:pt>
    <dgm:pt modelId="{3E6CC879-50ED-4DE8-A263-3C52EB308C89}" type="pres">
      <dgm:prSet presAssocID="{FB14D8EE-8427-44EE-9BF4-308E6E10C1F6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7ECB4B07-F555-4305-B881-CB3496A24FA3}" srcId="{A8620444-A7A4-4210-BB37-C0D573B0D999}" destId="{1EBB01A2-32BB-412E-90FD-2C240EC4C612}" srcOrd="0" destOrd="0" parTransId="{58476B7B-DD55-42BA-AFA0-CDA14157B889}" sibTransId="{B306FA11-8F78-4D9F-89C0-7C4F5D256836}"/>
    <dgm:cxn modelId="{523BD15C-2F90-404B-9F1D-2B0D126C979F}" srcId="{A8620444-A7A4-4210-BB37-C0D573B0D999}" destId="{6B88DBBB-C4F3-42B5-BC46-26AA60036997}" srcOrd="1" destOrd="0" parTransId="{A52D3CF0-C82F-4ABD-87AA-5433E2FA1FC5}" sibTransId="{81653665-BB6E-4938-9018-500699561F03}"/>
    <dgm:cxn modelId="{3CB9B647-15A2-44F3-8C73-A6B2726E07F1}" type="presOf" srcId="{A8620444-A7A4-4210-BB37-C0D573B0D999}" destId="{CAB8B4C1-F8EF-407F-8F5F-21296245E5C0}" srcOrd="1" destOrd="0" presId="urn:microsoft.com/office/officeart/2005/8/layout/process4"/>
    <dgm:cxn modelId="{381E286C-A325-4A99-BADD-99D869DAA60E}" type="presOf" srcId="{1EBB01A2-32BB-412E-90FD-2C240EC4C612}" destId="{C783997C-28AA-4C86-B525-80016B659C5D}" srcOrd="0" destOrd="0" presId="urn:microsoft.com/office/officeart/2005/8/layout/process4"/>
    <dgm:cxn modelId="{35E7456C-8E5B-47D6-B197-DFC8E4B674B8}" type="presOf" srcId="{9188D681-20F5-4332-8C2A-5D5AEB6830A8}" destId="{FD523FC7-9776-4595-9737-6F2018465184}" srcOrd="0" destOrd="0" presId="urn:microsoft.com/office/officeart/2005/8/layout/process4"/>
    <dgm:cxn modelId="{38469FA7-C8B8-44DA-9C31-6C18594994F5}" type="presOf" srcId="{FB14D8EE-8427-44EE-9BF4-308E6E10C1F6}" destId="{3E6CC879-50ED-4DE8-A263-3C52EB308C89}" srcOrd="0" destOrd="0" presId="urn:microsoft.com/office/officeart/2005/8/layout/process4"/>
    <dgm:cxn modelId="{227C5EA9-F46E-4B26-8A4E-04D8852BB58D}" type="presOf" srcId="{6B88DBBB-C4F3-42B5-BC46-26AA60036997}" destId="{4AF02875-718E-461C-BECC-E7648DAC4C6B}" srcOrd="0" destOrd="0" presId="urn:microsoft.com/office/officeart/2005/8/layout/process4"/>
    <dgm:cxn modelId="{CE5A24BA-A845-4F34-AB39-F80951379CD0}" srcId="{A8620444-A7A4-4210-BB37-C0D573B0D999}" destId="{FB14D8EE-8427-44EE-9BF4-308E6E10C1F6}" srcOrd="2" destOrd="0" parTransId="{67F66639-101A-469B-BD72-2C2BEDDCBAA8}" sibTransId="{5A827659-4FB0-4654-B176-CA49F6E559B4}"/>
    <dgm:cxn modelId="{953EBDE5-E09D-48DF-A46B-4ABD589B394E}" srcId="{9188D681-20F5-4332-8C2A-5D5AEB6830A8}" destId="{A8620444-A7A4-4210-BB37-C0D573B0D999}" srcOrd="0" destOrd="0" parTransId="{9715FE32-FDBC-4528-9A2B-B9B75CED9892}" sibTransId="{3AF03A0F-EDBE-4F50-B8AD-B2D73F2DFCC0}"/>
    <dgm:cxn modelId="{9F1381ED-1608-47A6-A72A-C003F0137757}" type="presOf" srcId="{A8620444-A7A4-4210-BB37-C0D573B0D999}" destId="{DB0A3CF7-6C6E-4DB4-9AF1-7CF499AE6824}" srcOrd="0" destOrd="0" presId="urn:microsoft.com/office/officeart/2005/8/layout/process4"/>
    <dgm:cxn modelId="{61FE509E-80DC-4975-81D7-49C50779E764}" type="presParOf" srcId="{FD523FC7-9776-4595-9737-6F2018465184}" destId="{7E21EAF2-2D5E-4218-81EA-23C34D0DB24C}" srcOrd="0" destOrd="0" presId="urn:microsoft.com/office/officeart/2005/8/layout/process4"/>
    <dgm:cxn modelId="{55E34229-1DDA-48E6-BE77-E894B031FD45}" type="presParOf" srcId="{7E21EAF2-2D5E-4218-81EA-23C34D0DB24C}" destId="{DB0A3CF7-6C6E-4DB4-9AF1-7CF499AE6824}" srcOrd="0" destOrd="0" presId="urn:microsoft.com/office/officeart/2005/8/layout/process4"/>
    <dgm:cxn modelId="{6953D839-4DF5-421C-844B-DD1A52D3676B}" type="presParOf" srcId="{7E21EAF2-2D5E-4218-81EA-23C34D0DB24C}" destId="{CAB8B4C1-F8EF-407F-8F5F-21296245E5C0}" srcOrd="1" destOrd="0" presId="urn:microsoft.com/office/officeart/2005/8/layout/process4"/>
    <dgm:cxn modelId="{0C406DBE-6EE2-4559-9187-4BA200A89EB7}" type="presParOf" srcId="{7E21EAF2-2D5E-4218-81EA-23C34D0DB24C}" destId="{BCD1D1B4-45A7-4EE8-AE7D-224486F3B88D}" srcOrd="2" destOrd="0" presId="urn:microsoft.com/office/officeart/2005/8/layout/process4"/>
    <dgm:cxn modelId="{D6F17C7A-DF8A-4E53-B0C6-AC78C0D48611}" type="presParOf" srcId="{BCD1D1B4-45A7-4EE8-AE7D-224486F3B88D}" destId="{C783997C-28AA-4C86-B525-80016B659C5D}" srcOrd="0" destOrd="0" presId="urn:microsoft.com/office/officeart/2005/8/layout/process4"/>
    <dgm:cxn modelId="{F1B25660-EB66-448E-9EDE-F01E5B5534D3}" type="presParOf" srcId="{BCD1D1B4-45A7-4EE8-AE7D-224486F3B88D}" destId="{4AF02875-718E-461C-BECC-E7648DAC4C6B}" srcOrd="1" destOrd="0" presId="urn:microsoft.com/office/officeart/2005/8/layout/process4"/>
    <dgm:cxn modelId="{595CC826-CF33-4246-9E06-9AB25241A06E}" type="presParOf" srcId="{BCD1D1B4-45A7-4EE8-AE7D-224486F3B88D}" destId="{3E6CC879-50ED-4DE8-A263-3C52EB308C8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32AF03-BDD6-4A2F-AF2F-9EFD30F56DF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CO"/>
        </a:p>
      </dgm:t>
    </dgm:pt>
    <dgm:pt modelId="{7BABBF98-5BF1-4F3A-9C6D-C68BD169BC3B}">
      <dgm:prSet/>
      <dgm:spPr/>
      <dgm:t>
        <a:bodyPr/>
        <a:lstStyle/>
        <a:p>
          <a:r>
            <a:rPr lang="es-CO"/>
            <a:t>Referidos a valores nulos</a:t>
          </a:r>
        </a:p>
      </dgm:t>
    </dgm:pt>
    <dgm:pt modelId="{AE608CC2-F7A5-421E-8491-57FC4FB8A8D2}" type="parTrans" cxnId="{76E8FB12-C633-4105-B89B-B07DF94D858E}">
      <dgm:prSet/>
      <dgm:spPr/>
      <dgm:t>
        <a:bodyPr/>
        <a:lstStyle/>
        <a:p>
          <a:endParaRPr lang="es-CO"/>
        </a:p>
      </dgm:t>
    </dgm:pt>
    <dgm:pt modelId="{6E87C300-648C-4AF7-817A-935AF943C247}" type="sibTrans" cxnId="{76E8FB12-C633-4105-B89B-B07DF94D858E}">
      <dgm:prSet/>
      <dgm:spPr/>
      <dgm:t>
        <a:bodyPr/>
        <a:lstStyle/>
        <a:p>
          <a:endParaRPr lang="es-CO"/>
        </a:p>
      </dgm:t>
    </dgm:pt>
    <dgm:pt modelId="{FD8CE13B-36CA-49ED-9A32-AB6662AEC7C8}">
      <dgm:prSet/>
      <dgm:spPr/>
      <dgm:t>
        <a:bodyPr/>
        <a:lstStyle/>
        <a:p>
          <a:r>
            <a:rPr lang="es-CO"/>
            <a:t>Referidos a la semántica de los atributos de la Relación</a:t>
          </a:r>
        </a:p>
      </dgm:t>
    </dgm:pt>
    <dgm:pt modelId="{7FA01F12-98D8-4602-AFBC-434986802406}" type="parTrans" cxnId="{682D1D83-AA8C-4472-B38A-6EEA5F5B4C6A}">
      <dgm:prSet/>
      <dgm:spPr/>
      <dgm:t>
        <a:bodyPr/>
        <a:lstStyle/>
        <a:p>
          <a:endParaRPr lang="es-CO"/>
        </a:p>
      </dgm:t>
    </dgm:pt>
    <dgm:pt modelId="{C7D19B9D-8790-40A6-A938-54A8F1DC94AB}" type="sibTrans" cxnId="{682D1D83-AA8C-4472-B38A-6EEA5F5B4C6A}">
      <dgm:prSet/>
      <dgm:spPr/>
      <dgm:t>
        <a:bodyPr/>
        <a:lstStyle/>
        <a:p>
          <a:endParaRPr lang="es-CO"/>
        </a:p>
      </dgm:t>
    </dgm:pt>
    <dgm:pt modelId="{EE181536-0FAC-4C8B-A357-EFB3B1E5496C}">
      <dgm:prSet/>
      <dgm:spPr/>
      <dgm:t>
        <a:bodyPr/>
        <a:lstStyle/>
        <a:p>
          <a:r>
            <a:rPr lang="es-CO"/>
            <a:t>Referidos a la información redundante en las tuplas y anomalías de actualización</a:t>
          </a:r>
        </a:p>
      </dgm:t>
    </dgm:pt>
    <dgm:pt modelId="{5852E4D7-A43B-494A-85CE-F85376D0972D}" type="parTrans" cxnId="{8DAF14F3-DEA2-4E50-A843-80286EB3B17E}">
      <dgm:prSet/>
      <dgm:spPr/>
      <dgm:t>
        <a:bodyPr/>
        <a:lstStyle/>
        <a:p>
          <a:endParaRPr lang="es-CO"/>
        </a:p>
      </dgm:t>
    </dgm:pt>
    <dgm:pt modelId="{31154B1F-94DF-4B14-8F02-3A104A363DD6}" type="sibTrans" cxnId="{8DAF14F3-DEA2-4E50-A843-80286EB3B17E}">
      <dgm:prSet/>
      <dgm:spPr/>
      <dgm:t>
        <a:bodyPr/>
        <a:lstStyle/>
        <a:p>
          <a:endParaRPr lang="es-CO"/>
        </a:p>
      </dgm:t>
    </dgm:pt>
    <dgm:pt modelId="{BB4E98E2-AB5E-4A4F-9258-8350B1589673}">
      <dgm:prSet custT="1"/>
      <dgm:spPr/>
      <dgm:t>
        <a:bodyPr/>
        <a:lstStyle/>
        <a:p>
          <a:r>
            <a:rPr lang="es-CO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Referidos a Tuplas falsas</a:t>
          </a:r>
          <a:endParaRPr lang="es-CO" sz="25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92759B-ABDB-4641-8FDA-F8F428469ABE}" type="parTrans" cxnId="{832F4C85-B7FE-41D8-9AEA-6208206E35D0}">
      <dgm:prSet/>
      <dgm:spPr/>
      <dgm:t>
        <a:bodyPr/>
        <a:lstStyle/>
        <a:p>
          <a:endParaRPr lang="es-CO"/>
        </a:p>
      </dgm:t>
    </dgm:pt>
    <dgm:pt modelId="{89334FC9-0184-4FA7-B63A-E40DD12C450D}" type="sibTrans" cxnId="{832F4C85-B7FE-41D8-9AEA-6208206E35D0}">
      <dgm:prSet/>
      <dgm:spPr/>
      <dgm:t>
        <a:bodyPr/>
        <a:lstStyle/>
        <a:p>
          <a:endParaRPr lang="es-CO"/>
        </a:p>
      </dgm:t>
    </dgm:pt>
    <dgm:pt modelId="{2FD0B22D-1CD5-478A-90BF-F1D44FEE0653}" type="pres">
      <dgm:prSet presAssocID="{FB32AF03-BDD6-4A2F-AF2F-9EFD30F56DFA}" presName="linear" presStyleCnt="0">
        <dgm:presLayoutVars>
          <dgm:animLvl val="lvl"/>
          <dgm:resizeHandles val="exact"/>
        </dgm:presLayoutVars>
      </dgm:prSet>
      <dgm:spPr/>
    </dgm:pt>
    <dgm:pt modelId="{01744E71-F6FD-42A1-B437-F9B044462811}" type="pres">
      <dgm:prSet presAssocID="{7BABBF98-5BF1-4F3A-9C6D-C68BD169BC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822B41-0F67-48B4-AC0F-BE5254631420}" type="pres">
      <dgm:prSet presAssocID="{6E87C300-648C-4AF7-817A-935AF943C247}" presName="spacer" presStyleCnt="0"/>
      <dgm:spPr/>
    </dgm:pt>
    <dgm:pt modelId="{60516AF3-6CC6-4826-B021-0099ABAB8F2D}" type="pres">
      <dgm:prSet presAssocID="{FD8CE13B-36CA-49ED-9A32-AB6662AEC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CB728C-B8D8-418C-8C67-BA94C73C0B1E}" type="pres">
      <dgm:prSet presAssocID="{C7D19B9D-8790-40A6-A938-54A8F1DC94AB}" presName="spacer" presStyleCnt="0"/>
      <dgm:spPr/>
    </dgm:pt>
    <dgm:pt modelId="{133D1611-500C-4D9D-BEC8-1E7AB9898CF3}" type="pres">
      <dgm:prSet presAssocID="{EE181536-0FAC-4C8B-A357-EFB3B1E549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15EBD5-40AD-4A3F-BCEE-56D873C75EFC}" type="pres">
      <dgm:prSet presAssocID="{31154B1F-94DF-4B14-8F02-3A104A363DD6}" presName="spacer" presStyleCnt="0"/>
      <dgm:spPr/>
    </dgm:pt>
    <dgm:pt modelId="{55AA1317-CA62-4860-B535-D368CE142BA0}" type="pres">
      <dgm:prSet presAssocID="{BB4E98E2-AB5E-4A4F-9258-8350B15896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E8FB12-C633-4105-B89B-B07DF94D858E}" srcId="{FB32AF03-BDD6-4A2F-AF2F-9EFD30F56DFA}" destId="{7BABBF98-5BF1-4F3A-9C6D-C68BD169BC3B}" srcOrd="0" destOrd="0" parTransId="{AE608CC2-F7A5-421E-8491-57FC4FB8A8D2}" sibTransId="{6E87C300-648C-4AF7-817A-935AF943C247}"/>
    <dgm:cxn modelId="{D074A816-1907-427C-A06F-02B7A30C369A}" type="presOf" srcId="{FB32AF03-BDD6-4A2F-AF2F-9EFD30F56DFA}" destId="{2FD0B22D-1CD5-478A-90BF-F1D44FEE0653}" srcOrd="0" destOrd="0" presId="urn:microsoft.com/office/officeart/2005/8/layout/vList2"/>
    <dgm:cxn modelId="{A4DCCD55-E3F5-4CFF-B766-2F1E8A765E78}" type="presOf" srcId="{BB4E98E2-AB5E-4A4F-9258-8350B1589673}" destId="{55AA1317-CA62-4860-B535-D368CE142BA0}" srcOrd="0" destOrd="0" presId="urn:microsoft.com/office/officeart/2005/8/layout/vList2"/>
    <dgm:cxn modelId="{68B57F77-8AB4-4974-9521-B49DB1AEADEF}" type="presOf" srcId="{FD8CE13B-36CA-49ED-9A32-AB6662AEC7C8}" destId="{60516AF3-6CC6-4826-B021-0099ABAB8F2D}" srcOrd="0" destOrd="0" presId="urn:microsoft.com/office/officeart/2005/8/layout/vList2"/>
    <dgm:cxn modelId="{682D1D83-AA8C-4472-B38A-6EEA5F5B4C6A}" srcId="{FB32AF03-BDD6-4A2F-AF2F-9EFD30F56DFA}" destId="{FD8CE13B-36CA-49ED-9A32-AB6662AEC7C8}" srcOrd="1" destOrd="0" parTransId="{7FA01F12-98D8-4602-AFBC-434986802406}" sibTransId="{C7D19B9D-8790-40A6-A938-54A8F1DC94AB}"/>
    <dgm:cxn modelId="{832F4C85-B7FE-41D8-9AEA-6208206E35D0}" srcId="{FB32AF03-BDD6-4A2F-AF2F-9EFD30F56DFA}" destId="{BB4E98E2-AB5E-4A4F-9258-8350B1589673}" srcOrd="3" destOrd="0" parTransId="{3192759B-ABDB-4641-8FDA-F8F428469ABE}" sibTransId="{89334FC9-0184-4FA7-B63A-E40DD12C450D}"/>
    <dgm:cxn modelId="{06672DAD-126A-48D9-A450-64A40A584D2B}" type="presOf" srcId="{7BABBF98-5BF1-4F3A-9C6D-C68BD169BC3B}" destId="{01744E71-F6FD-42A1-B437-F9B044462811}" srcOrd="0" destOrd="0" presId="urn:microsoft.com/office/officeart/2005/8/layout/vList2"/>
    <dgm:cxn modelId="{D4FA3BBA-BC95-476C-8314-7F0408BA0D35}" type="presOf" srcId="{EE181536-0FAC-4C8B-A357-EFB3B1E5496C}" destId="{133D1611-500C-4D9D-BEC8-1E7AB9898CF3}" srcOrd="0" destOrd="0" presId="urn:microsoft.com/office/officeart/2005/8/layout/vList2"/>
    <dgm:cxn modelId="{8DAF14F3-DEA2-4E50-A843-80286EB3B17E}" srcId="{FB32AF03-BDD6-4A2F-AF2F-9EFD30F56DFA}" destId="{EE181536-0FAC-4C8B-A357-EFB3B1E5496C}" srcOrd="2" destOrd="0" parTransId="{5852E4D7-A43B-494A-85CE-F85376D0972D}" sibTransId="{31154B1F-94DF-4B14-8F02-3A104A363DD6}"/>
    <dgm:cxn modelId="{247EC609-D311-46B4-923B-C941C3892C97}" type="presParOf" srcId="{2FD0B22D-1CD5-478A-90BF-F1D44FEE0653}" destId="{01744E71-F6FD-42A1-B437-F9B044462811}" srcOrd="0" destOrd="0" presId="urn:microsoft.com/office/officeart/2005/8/layout/vList2"/>
    <dgm:cxn modelId="{010C52A0-184C-4190-A8C7-93B7D4708F86}" type="presParOf" srcId="{2FD0B22D-1CD5-478A-90BF-F1D44FEE0653}" destId="{8C822B41-0F67-48B4-AC0F-BE5254631420}" srcOrd="1" destOrd="0" presId="urn:microsoft.com/office/officeart/2005/8/layout/vList2"/>
    <dgm:cxn modelId="{C117AB98-1955-4420-B8F0-A87AAA266E71}" type="presParOf" srcId="{2FD0B22D-1CD5-478A-90BF-F1D44FEE0653}" destId="{60516AF3-6CC6-4826-B021-0099ABAB8F2D}" srcOrd="2" destOrd="0" presId="urn:microsoft.com/office/officeart/2005/8/layout/vList2"/>
    <dgm:cxn modelId="{BD84E7C9-58E5-4CC2-B3F2-0043F215EACD}" type="presParOf" srcId="{2FD0B22D-1CD5-478A-90BF-F1D44FEE0653}" destId="{C8CB728C-B8D8-418C-8C67-BA94C73C0B1E}" srcOrd="3" destOrd="0" presId="urn:microsoft.com/office/officeart/2005/8/layout/vList2"/>
    <dgm:cxn modelId="{373EF54B-7747-4CD4-AC84-2A7A6FAB0770}" type="presParOf" srcId="{2FD0B22D-1CD5-478A-90BF-F1D44FEE0653}" destId="{133D1611-500C-4D9D-BEC8-1E7AB9898CF3}" srcOrd="4" destOrd="0" presId="urn:microsoft.com/office/officeart/2005/8/layout/vList2"/>
    <dgm:cxn modelId="{019F86E7-1B67-466B-8647-66EE1D4271F9}" type="presParOf" srcId="{2FD0B22D-1CD5-478A-90BF-F1D44FEE0653}" destId="{CD15EBD5-40AD-4A3F-BCEE-56D873C75EFC}" srcOrd="5" destOrd="0" presId="urn:microsoft.com/office/officeart/2005/8/layout/vList2"/>
    <dgm:cxn modelId="{877F737D-33BD-441E-A48F-577CB0B78606}" type="presParOf" srcId="{2FD0B22D-1CD5-478A-90BF-F1D44FEE0653}" destId="{55AA1317-CA62-4860-B535-D368CE142B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44E71-F6FD-42A1-B437-F9B044462811}">
      <dsp:nvSpPr>
        <dsp:cNvPr id="0" name=""/>
        <dsp:cNvSpPr/>
      </dsp:nvSpPr>
      <dsp:spPr>
        <a:xfrm>
          <a:off x="0" y="81411"/>
          <a:ext cx="10515600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valores nulos</a:t>
          </a:r>
        </a:p>
      </dsp:txBody>
      <dsp:txXfrm>
        <a:off x="48481" y="129892"/>
        <a:ext cx="10418638" cy="896166"/>
      </dsp:txXfrm>
    </dsp:sp>
    <dsp:sp modelId="{60516AF3-6CC6-4826-B021-0099ABAB8F2D}">
      <dsp:nvSpPr>
        <dsp:cNvPr id="0" name=""/>
        <dsp:cNvSpPr/>
      </dsp:nvSpPr>
      <dsp:spPr>
        <a:xfrm>
          <a:off x="0" y="1146540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la semántica de los atributos de la Relación</a:t>
          </a:r>
        </a:p>
      </dsp:txBody>
      <dsp:txXfrm>
        <a:off x="48481" y="1195021"/>
        <a:ext cx="10418638" cy="896166"/>
      </dsp:txXfrm>
    </dsp:sp>
    <dsp:sp modelId="{133D1611-500C-4D9D-BEC8-1E7AB9898CF3}">
      <dsp:nvSpPr>
        <dsp:cNvPr id="0" name=""/>
        <dsp:cNvSpPr/>
      </dsp:nvSpPr>
      <dsp:spPr>
        <a:xfrm>
          <a:off x="0" y="2211669"/>
          <a:ext cx="10515600" cy="9931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la información redundante en las tuplas y anomalías de actualización</a:t>
          </a:r>
        </a:p>
      </dsp:txBody>
      <dsp:txXfrm>
        <a:off x="48481" y="2260150"/>
        <a:ext cx="10418638" cy="896166"/>
      </dsp:txXfrm>
    </dsp:sp>
    <dsp:sp modelId="{55AA1317-CA62-4860-B535-D368CE142BA0}">
      <dsp:nvSpPr>
        <dsp:cNvPr id="0" name=""/>
        <dsp:cNvSpPr/>
      </dsp:nvSpPr>
      <dsp:spPr>
        <a:xfrm>
          <a:off x="0" y="3276797"/>
          <a:ext cx="10515600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Tuplas falsas</a:t>
          </a:r>
        </a:p>
      </dsp:txBody>
      <dsp:txXfrm>
        <a:off x="48481" y="3325278"/>
        <a:ext cx="10418638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44E71-F6FD-42A1-B437-F9B044462811}">
      <dsp:nvSpPr>
        <dsp:cNvPr id="0" name=""/>
        <dsp:cNvSpPr/>
      </dsp:nvSpPr>
      <dsp:spPr>
        <a:xfrm>
          <a:off x="0" y="81411"/>
          <a:ext cx="10515600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Referidos a valores nulos</a:t>
          </a:r>
        </a:p>
      </dsp:txBody>
      <dsp:txXfrm>
        <a:off x="48481" y="129892"/>
        <a:ext cx="10418638" cy="896166"/>
      </dsp:txXfrm>
    </dsp:sp>
    <dsp:sp modelId="{60516AF3-6CC6-4826-B021-0099ABAB8F2D}">
      <dsp:nvSpPr>
        <dsp:cNvPr id="0" name=""/>
        <dsp:cNvSpPr/>
      </dsp:nvSpPr>
      <dsp:spPr>
        <a:xfrm>
          <a:off x="0" y="1146540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la semántica de los atributos de la Relación</a:t>
          </a:r>
        </a:p>
      </dsp:txBody>
      <dsp:txXfrm>
        <a:off x="48481" y="1195021"/>
        <a:ext cx="10418638" cy="896166"/>
      </dsp:txXfrm>
    </dsp:sp>
    <dsp:sp modelId="{133D1611-500C-4D9D-BEC8-1E7AB9898CF3}">
      <dsp:nvSpPr>
        <dsp:cNvPr id="0" name=""/>
        <dsp:cNvSpPr/>
      </dsp:nvSpPr>
      <dsp:spPr>
        <a:xfrm>
          <a:off x="0" y="2211669"/>
          <a:ext cx="10515600" cy="9931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la información redundante en las tuplas y anomalías de actualización</a:t>
          </a:r>
        </a:p>
      </dsp:txBody>
      <dsp:txXfrm>
        <a:off x="48481" y="2260150"/>
        <a:ext cx="10418638" cy="896166"/>
      </dsp:txXfrm>
    </dsp:sp>
    <dsp:sp modelId="{55AA1317-CA62-4860-B535-D368CE142BA0}">
      <dsp:nvSpPr>
        <dsp:cNvPr id="0" name=""/>
        <dsp:cNvSpPr/>
      </dsp:nvSpPr>
      <dsp:spPr>
        <a:xfrm>
          <a:off x="0" y="3276797"/>
          <a:ext cx="10515600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Tuplas falsas</a:t>
          </a:r>
        </a:p>
      </dsp:txBody>
      <dsp:txXfrm>
        <a:off x="48481" y="3325278"/>
        <a:ext cx="10418638" cy="896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44E71-F6FD-42A1-B437-F9B044462811}">
      <dsp:nvSpPr>
        <dsp:cNvPr id="0" name=""/>
        <dsp:cNvSpPr/>
      </dsp:nvSpPr>
      <dsp:spPr>
        <a:xfrm>
          <a:off x="0" y="98978"/>
          <a:ext cx="10515600" cy="9843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Referidos a valores nulos</a:t>
          </a:r>
        </a:p>
      </dsp:txBody>
      <dsp:txXfrm>
        <a:off x="48052" y="147030"/>
        <a:ext cx="10419496" cy="888241"/>
      </dsp:txXfrm>
    </dsp:sp>
    <dsp:sp modelId="{60516AF3-6CC6-4826-B021-0099ABAB8F2D}">
      <dsp:nvSpPr>
        <dsp:cNvPr id="0" name=""/>
        <dsp:cNvSpPr/>
      </dsp:nvSpPr>
      <dsp:spPr>
        <a:xfrm>
          <a:off x="0" y="1155323"/>
          <a:ext cx="10515600" cy="9843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Referidos a la semántica de los atributos de la Relación</a:t>
          </a:r>
        </a:p>
      </dsp:txBody>
      <dsp:txXfrm>
        <a:off x="48052" y="1203375"/>
        <a:ext cx="10419496" cy="888241"/>
      </dsp:txXfrm>
    </dsp:sp>
    <dsp:sp modelId="{133D1611-500C-4D9D-BEC8-1E7AB9898CF3}">
      <dsp:nvSpPr>
        <dsp:cNvPr id="0" name=""/>
        <dsp:cNvSpPr/>
      </dsp:nvSpPr>
      <dsp:spPr>
        <a:xfrm>
          <a:off x="0" y="2211669"/>
          <a:ext cx="10515600" cy="9843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la información redundante en las tuplas y anomalías de actualización</a:t>
          </a:r>
        </a:p>
      </dsp:txBody>
      <dsp:txXfrm>
        <a:off x="48052" y="2259721"/>
        <a:ext cx="10419496" cy="888241"/>
      </dsp:txXfrm>
    </dsp:sp>
    <dsp:sp modelId="{55AA1317-CA62-4860-B535-D368CE142BA0}">
      <dsp:nvSpPr>
        <dsp:cNvPr id="0" name=""/>
        <dsp:cNvSpPr/>
      </dsp:nvSpPr>
      <dsp:spPr>
        <a:xfrm>
          <a:off x="0" y="3268014"/>
          <a:ext cx="10515600" cy="9843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Tuplas falsas</a:t>
          </a:r>
        </a:p>
      </dsp:txBody>
      <dsp:txXfrm>
        <a:off x="48052" y="3316066"/>
        <a:ext cx="10419496" cy="888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44E71-F6FD-42A1-B437-F9B044462811}">
      <dsp:nvSpPr>
        <dsp:cNvPr id="0" name=""/>
        <dsp:cNvSpPr/>
      </dsp:nvSpPr>
      <dsp:spPr>
        <a:xfrm>
          <a:off x="0" y="42871"/>
          <a:ext cx="10515600" cy="10253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Referidos a valores nulos</a:t>
          </a:r>
        </a:p>
      </dsp:txBody>
      <dsp:txXfrm>
        <a:off x="50054" y="92925"/>
        <a:ext cx="10415492" cy="925250"/>
      </dsp:txXfrm>
    </dsp:sp>
    <dsp:sp modelId="{60516AF3-6CC6-4826-B021-0099ABAB8F2D}">
      <dsp:nvSpPr>
        <dsp:cNvPr id="0" name=""/>
        <dsp:cNvSpPr/>
      </dsp:nvSpPr>
      <dsp:spPr>
        <a:xfrm>
          <a:off x="0" y="1122950"/>
          <a:ext cx="10515600" cy="1025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Referidos a la semántica de los atributos de la Relación</a:t>
          </a:r>
        </a:p>
      </dsp:txBody>
      <dsp:txXfrm>
        <a:off x="50054" y="1173004"/>
        <a:ext cx="10415492" cy="925250"/>
      </dsp:txXfrm>
    </dsp:sp>
    <dsp:sp modelId="{133D1611-500C-4D9D-BEC8-1E7AB9898CF3}">
      <dsp:nvSpPr>
        <dsp:cNvPr id="0" name=""/>
        <dsp:cNvSpPr/>
      </dsp:nvSpPr>
      <dsp:spPr>
        <a:xfrm>
          <a:off x="0" y="2203029"/>
          <a:ext cx="10515600" cy="10253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Referidos a la información redundante en las tuplas y anomalías de actualización</a:t>
          </a:r>
        </a:p>
      </dsp:txBody>
      <dsp:txXfrm>
        <a:off x="50054" y="2253083"/>
        <a:ext cx="10415492" cy="925250"/>
      </dsp:txXfrm>
    </dsp:sp>
    <dsp:sp modelId="{55AA1317-CA62-4860-B535-D368CE142BA0}">
      <dsp:nvSpPr>
        <dsp:cNvPr id="0" name=""/>
        <dsp:cNvSpPr/>
      </dsp:nvSpPr>
      <dsp:spPr>
        <a:xfrm>
          <a:off x="0" y="3283107"/>
          <a:ext cx="10515600" cy="10253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Referidos a Tuplas falsas</a:t>
          </a:r>
        </a:p>
      </dsp:txBody>
      <dsp:txXfrm>
        <a:off x="50054" y="3333161"/>
        <a:ext cx="10415492" cy="925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8B4C1-F8EF-407F-8F5F-21296245E5C0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b="1" kern="1200"/>
            <a:t>Anomalías </a:t>
          </a:r>
          <a:endParaRPr lang="es-CO" sz="6500" kern="1200"/>
        </a:p>
      </dsp:txBody>
      <dsp:txXfrm>
        <a:off x="0" y="0"/>
        <a:ext cx="10515600" cy="2349722"/>
      </dsp:txXfrm>
    </dsp:sp>
    <dsp:sp modelId="{C783997C-28AA-4C86-B525-80016B659C5D}">
      <dsp:nvSpPr>
        <dsp:cNvPr id="0" name=""/>
        <dsp:cNvSpPr/>
      </dsp:nvSpPr>
      <dsp:spPr>
        <a:xfrm>
          <a:off x="5134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 dirty="0"/>
            <a:t>Anomalía de Actualización</a:t>
          </a:r>
          <a:r>
            <a:rPr lang="es-CO" sz="4200" b="1" kern="1200" dirty="0"/>
            <a:t> </a:t>
          </a:r>
          <a:endParaRPr lang="es-CO" sz="4200" kern="1200" dirty="0"/>
        </a:p>
      </dsp:txBody>
      <dsp:txXfrm>
        <a:off x="5134" y="2262695"/>
        <a:ext cx="3501776" cy="2001615"/>
      </dsp:txXfrm>
    </dsp:sp>
    <dsp:sp modelId="{4AF02875-718E-461C-BECC-E7648DAC4C6B}">
      <dsp:nvSpPr>
        <dsp:cNvPr id="0" name=""/>
        <dsp:cNvSpPr/>
      </dsp:nvSpPr>
      <dsp:spPr>
        <a:xfrm>
          <a:off x="3506911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/>
            <a:t>Anomalía de Inserción</a:t>
          </a:r>
        </a:p>
      </dsp:txBody>
      <dsp:txXfrm>
        <a:off x="3506911" y="2262695"/>
        <a:ext cx="3501776" cy="2001615"/>
      </dsp:txXfrm>
    </dsp:sp>
    <dsp:sp modelId="{3E6CC879-50ED-4DE8-A263-3C52EB308C89}">
      <dsp:nvSpPr>
        <dsp:cNvPr id="0" name=""/>
        <dsp:cNvSpPr/>
      </dsp:nvSpPr>
      <dsp:spPr>
        <a:xfrm>
          <a:off x="7008688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/>
            <a:t>Anomalía de Eliminación</a:t>
          </a:r>
        </a:p>
      </dsp:txBody>
      <dsp:txXfrm>
        <a:off x="7008688" y="2262695"/>
        <a:ext cx="3501776" cy="20016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8B4C1-F8EF-407F-8F5F-21296245E5C0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b="1" kern="1200"/>
            <a:t>Anomalías </a:t>
          </a:r>
          <a:endParaRPr lang="es-CO" sz="6500" kern="1200"/>
        </a:p>
      </dsp:txBody>
      <dsp:txXfrm>
        <a:off x="0" y="0"/>
        <a:ext cx="10515600" cy="2349722"/>
      </dsp:txXfrm>
    </dsp:sp>
    <dsp:sp modelId="{C783997C-28AA-4C86-B525-80016B659C5D}">
      <dsp:nvSpPr>
        <dsp:cNvPr id="0" name=""/>
        <dsp:cNvSpPr/>
      </dsp:nvSpPr>
      <dsp:spPr>
        <a:xfrm>
          <a:off x="5134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52070" rIns="291592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Actualización </a:t>
          </a:r>
        </a:p>
      </dsp:txBody>
      <dsp:txXfrm>
        <a:off x="5134" y="2262695"/>
        <a:ext cx="3501776" cy="2001615"/>
      </dsp:txXfrm>
    </dsp:sp>
    <dsp:sp modelId="{4AF02875-718E-461C-BECC-E7648DAC4C6B}">
      <dsp:nvSpPr>
        <dsp:cNvPr id="0" name=""/>
        <dsp:cNvSpPr/>
      </dsp:nvSpPr>
      <dsp:spPr>
        <a:xfrm>
          <a:off x="3506911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52070" rIns="291592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/>
            <a:t>Anomalía de Inserción</a:t>
          </a:r>
        </a:p>
      </dsp:txBody>
      <dsp:txXfrm>
        <a:off x="3506911" y="2262695"/>
        <a:ext cx="3501776" cy="2001615"/>
      </dsp:txXfrm>
    </dsp:sp>
    <dsp:sp modelId="{3E6CC879-50ED-4DE8-A263-3C52EB308C89}">
      <dsp:nvSpPr>
        <dsp:cNvPr id="0" name=""/>
        <dsp:cNvSpPr/>
      </dsp:nvSpPr>
      <dsp:spPr>
        <a:xfrm>
          <a:off x="7008688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52070" rIns="291592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/>
            <a:t>Anomalía de Eliminación</a:t>
          </a:r>
        </a:p>
      </dsp:txBody>
      <dsp:txXfrm>
        <a:off x="7008688" y="2262695"/>
        <a:ext cx="3501776" cy="20016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8B4C1-F8EF-407F-8F5F-21296245E5C0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b="1" kern="1200"/>
            <a:t>Anomalías </a:t>
          </a:r>
          <a:endParaRPr lang="es-CO" sz="6500" kern="1200"/>
        </a:p>
      </dsp:txBody>
      <dsp:txXfrm>
        <a:off x="0" y="0"/>
        <a:ext cx="10515600" cy="2349722"/>
      </dsp:txXfrm>
    </dsp:sp>
    <dsp:sp modelId="{C783997C-28AA-4C86-B525-80016B659C5D}">
      <dsp:nvSpPr>
        <dsp:cNvPr id="0" name=""/>
        <dsp:cNvSpPr/>
      </dsp:nvSpPr>
      <dsp:spPr>
        <a:xfrm>
          <a:off x="5134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 dirty="0"/>
            <a:t>Anomalía de Actualización</a:t>
          </a:r>
          <a:r>
            <a:rPr lang="es-CO" sz="4200" b="1" kern="1200" dirty="0"/>
            <a:t> </a:t>
          </a:r>
          <a:endParaRPr lang="es-CO" sz="4200" kern="1200" dirty="0"/>
        </a:p>
      </dsp:txBody>
      <dsp:txXfrm>
        <a:off x="5134" y="2262695"/>
        <a:ext cx="3501776" cy="2001615"/>
      </dsp:txXfrm>
    </dsp:sp>
    <dsp:sp modelId="{4AF02875-718E-461C-BECC-E7648DAC4C6B}">
      <dsp:nvSpPr>
        <dsp:cNvPr id="0" name=""/>
        <dsp:cNvSpPr/>
      </dsp:nvSpPr>
      <dsp:spPr>
        <a:xfrm>
          <a:off x="3506911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Inserción</a:t>
          </a:r>
        </a:p>
      </dsp:txBody>
      <dsp:txXfrm>
        <a:off x="3506911" y="2262695"/>
        <a:ext cx="3501776" cy="2001615"/>
      </dsp:txXfrm>
    </dsp:sp>
    <dsp:sp modelId="{3E6CC879-50ED-4DE8-A263-3C52EB308C89}">
      <dsp:nvSpPr>
        <dsp:cNvPr id="0" name=""/>
        <dsp:cNvSpPr/>
      </dsp:nvSpPr>
      <dsp:spPr>
        <a:xfrm>
          <a:off x="7008688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/>
            <a:t>Anomalía de Eliminación</a:t>
          </a:r>
        </a:p>
      </dsp:txBody>
      <dsp:txXfrm>
        <a:off x="7008688" y="2262695"/>
        <a:ext cx="3501776" cy="20016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8B4C1-F8EF-407F-8F5F-21296245E5C0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b="1" kern="1200"/>
            <a:t>Anomalías </a:t>
          </a:r>
          <a:endParaRPr lang="es-CO" sz="6500" kern="1200"/>
        </a:p>
      </dsp:txBody>
      <dsp:txXfrm>
        <a:off x="0" y="0"/>
        <a:ext cx="10515600" cy="2349722"/>
      </dsp:txXfrm>
    </dsp:sp>
    <dsp:sp modelId="{C783997C-28AA-4C86-B525-80016B659C5D}">
      <dsp:nvSpPr>
        <dsp:cNvPr id="0" name=""/>
        <dsp:cNvSpPr/>
      </dsp:nvSpPr>
      <dsp:spPr>
        <a:xfrm>
          <a:off x="5134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 dirty="0"/>
            <a:t>Anomalía de Actualización</a:t>
          </a:r>
          <a:r>
            <a:rPr lang="es-CO" sz="4200" b="1" kern="1200" dirty="0"/>
            <a:t> </a:t>
          </a:r>
          <a:endParaRPr lang="es-CO" sz="4200" kern="1200" dirty="0"/>
        </a:p>
      </dsp:txBody>
      <dsp:txXfrm>
        <a:off x="5134" y="2262695"/>
        <a:ext cx="3501776" cy="2001615"/>
      </dsp:txXfrm>
    </dsp:sp>
    <dsp:sp modelId="{4AF02875-718E-461C-BECC-E7648DAC4C6B}">
      <dsp:nvSpPr>
        <dsp:cNvPr id="0" name=""/>
        <dsp:cNvSpPr/>
      </dsp:nvSpPr>
      <dsp:spPr>
        <a:xfrm>
          <a:off x="3506911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/>
            <a:t>Anomalía de Inserción</a:t>
          </a:r>
        </a:p>
      </dsp:txBody>
      <dsp:txXfrm>
        <a:off x="3506911" y="2262695"/>
        <a:ext cx="3501776" cy="2001615"/>
      </dsp:txXfrm>
    </dsp:sp>
    <dsp:sp modelId="{3E6CC879-50ED-4DE8-A263-3C52EB308C89}">
      <dsp:nvSpPr>
        <dsp:cNvPr id="0" name=""/>
        <dsp:cNvSpPr/>
      </dsp:nvSpPr>
      <dsp:spPr>
        <a:xfrm>
          <a:off x="7008688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Eliminación</a:t>
          </a:r>
        </a:p>
      </dsp:txBody>
      <dsp:txXfrm>
        <a:off x="7008688" y="2262695"/>
        <a:ext cx="3501776" cy="20016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44E71-F6FD-42A1-B437-F9B044462811}">
      <dsp:nvSpPr>
        <dsp:cNvPr id="0" name=""/>
        <dsp:cNvSpPr/>
      </dsp:nvSpPr>
      <dsp:spPr>
        <a:xfrm>
          <a:off x="0" y="81411"/>
          <a:ext cx="10515600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valores nulos</a:t>
          </a:r>
        </a:p>
      </dsp:txBody>
      <dsp:txXfrm>
        <a:off x="48481" y="129892"/>
        <a:ext cx="10418638" cy="896166"/>
      </dsp:txXfrm>
    </dsp:sp>
    <dsp:sp modelId="{60516AF3-6CC6-4826-B021-0099ABAB8F2D}">
      <dsp:nvSpPr>
        <dsp:cNvPr id="0" name=""/>
        <dsp:cNvSpPr/>
      </dsp:nvSpPr>
      <dsp:spPr>
        <a:xfrm>
          <a:off x="0" y="1146540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la semántica de los atributos de la Relación</a:t>
          </a:r>
        </a:p>
      </dsp:txBody>
      <dsp:txXfrm>
        <a:off x="48481" y="1195021"/>
        <a:ext cx="10418638" cy="896166"/>
      </dsp:txXfrm>
    </dsp:sp>
    <dsp:sp modelId="{133D1611-500C-4D9D-BEC8-1E7AB9898CF3}">
      <dsp:nvSpPr>
        <dsp:cNvPr id="0" name=""/>
        <dsp:cNvSpPr/>
      </dsp:nvSpPr>
      <dsp:spPr>
        <a:xfrm>
          <a:off x="0" y="2211669"/>
          <a:ext cx="10515600" cy="9931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Referidos a la información redundante en las tuplas y anomalías de actualización</a:t>
          </a:r>
        </a:p>
      </dsp:txBody>
      <dsp:txXfrm>
        <a:off x="48481" y="2260150"/>
        <a:ext cx="10418638" cy="896166"/>
      </dsp:txXfrm>
    </dsp:sp>
    <dsp:sp modelId="{55AA1317-CA62-4860-B535-D368CE142BA0}">
      <dsp:nvSpPr>
        <dsp:cNvPr id="0" name=""/>
        <dsp:cNvSpPr/>
      </dsp:nvSpPr>
      <dsp:spPr>
        <a:xfrm>
          <a:off x="0" y="3276797"/>
          <a:ext cx="10515600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Referidos a Tuplas falsas</a:t>
          </a:r>
          <a:endParaRPr lang="es-CO" sz="25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481" y="3325278"/>
        <a:ext cx="10418638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30C50-4764-481D-8CF5-8945AAAD87BF}" type="datetimeFigureOut">
              <a:rPr lang="es-CO" smtClean="0"/>
              <a:t>02/04/2020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B741-9519-4086-B631-AA0E5820110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00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4FF0-8662-4328-B68A-131BD51B2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38C14-3C6B-4E03-A273-26968A49D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BDD3-A8A3-4563-B15F-BEA53EF3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08DE-509A-45DC-8DBB-7CB7ECA337E8}" type="datetime1">
              <a:rPr lang="es-CO" smtClean="0"/>
              <a:t>02/04/2020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0B79E-0106-40C9-A842-4A208427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1EBD-62DB-4AAA-8117-7E1F466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42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F1FC-FB56-4E59-8050-AE585D86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7757-85D4-4206-9C69-3A350EACE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A1D9-EADB-4941-B1B0-B35D6648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92F1-739F-4A65-9B49-5D908769F1EB}" type="datetime1">
              <a:rPr lang="es-CO" smtClean="0"/>
              <a:t>02/04/2020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7ABC-4686-455C-BFD4-4E618FD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F852-EC35-4746-AF98-721978A3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5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E8C1B-DC41-4210-A0E8-941AB841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46E8C-2835-4CA6-A650-14355769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243-EBEB-4335-9FEF-2DD14D03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D4F5-8237-4BEF-9D27-DC1CBECF83DF}" type="datetime1">
              <a:rPr lang="es-CO" smtClean="0"/>
              <a:t>02/04/2020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FE4F-0FB7-417F-AB86-63DB03BA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F8FF-B40C-4E96-B43E-ECA14F6D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59AF-1F93-4253-96CF-615ECDA2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A351-9F7D-47FF-B584-66E76302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CB94-66E3-406F-9C6B-D62478F8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25C1-7537-47A9-A098-93B249D6DC34}" type="datetime1">
              <a:rPr lang="es-CO" smtClean="0"/>
              <a:t>02/04/2020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5A9B-7E3F-4021-BDE6-E8DE6577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00198-6969-4DE6-9670-15B7377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26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59F-EC0E-4888-AED8-B3011D52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041C-6015-4642-8270-670F02D4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CA0E-FD53-41D0-84CD-800B8901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84F2-4D48-48A6-849F-B49C9011E074}" type="datetime1">
              <a:rPr lang="es-CO" smtClean="0"/>
              <a:t>02/04/2020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903A-67E9-4993-A073-428EDC84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8093-0695-4D31-A684-403F6C18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5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FA81-F470-4BD8-8BA3-2481473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23F8-CCFA-486D-8D74-6C2E8FE6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F4806-C1BC-4BF6-BE07-B8954CBD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F926-B0AB-4879-A882-AF62FA6F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D0B-2C5C-45B9-B3A5-D33E2B1EB745}" type="datetime1">
              <a:rPr lang="es-CO" smtClean="0"/>
              <a:t>02/04/2020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5F05-3115-4D96-AB32-514F82CC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F3C6-2685-40E3-AEB6-25255304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34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E8DB-5382-49AC-B521-5B54F72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83A5-E2D7-41BC-B5D3-97926F67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26CDD-1553-4516-BDD8-BED32E67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6CA95-7A97-4AAB-8A33-70C5CBE7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EB223-6CF0-4AB9-8DF9-0DBC6DE5F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4D441-D1C0-4397-9337-B2F18674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031-09DA-4B56-B1EF-A186E1C77BCB}" type="datetime1">
              <a:rPr lang="es-CO" smtClean="0"/>
              <a:t>02/04/2020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7F82A-6D48-4BBF-86F3-6D29BD4D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51C24-ED33-4315-9E40-525A868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A5BF-4F9E-4CCE-9127-7F1ACA3D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EBD6-525F-496D-B619-6F0E3E19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1715-CD10-4095-8FD2-E186631777C1}" type="datetime1">
              <a:rPr lang="es-CO" smtClean="0"/>
              <a:t>02/04/2020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0707D-D756-4C19-9953-EF8EE1BD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73968-8B14-4F15-944D-FC2043ED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7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4424-1444-4388-AAFA-A0FE70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A87-A5EF-4C77-A32F-C96E4D70158A}" type="datetime1">
              <a:rPr lang="es-CO" smtClean="0"/>
              <a:t>02/04/2020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581BF-3AB0-4410-AF26-4B98A9FA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94D8-1DC1-4D35-BAA7-BCA87572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75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0A5A-19CE-40D8-8F2B-6D9BF50A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27DC-C81A-4DB3-8AC5-B727E42A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A1CAF-DF88-439C-A5AD-8C5A7B0B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F416-367E-45CA-A683-5C651328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1117-A27A-4D5B-9EA9-FB085141490A}" type="datetime1">
              <a:rPr lang="es-CO" smtClean="0"/>
              <a:t>02/04/2020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DEC6B-1420-427E-BCF8-ABBE1303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8BA2-16E0-4DB3-AB71-D234CCB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40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4AE7-6499-4960-A0E2-7CDC01C3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C0849-2C7C-4E7D-B115-EDF94964C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16975-5144-4C57-8395-6A8F8671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1DC5-7A12-46DF-87DD-03892AFE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E66-8CB9-46BB-BCAC-4C1416B8E9E9}" type="datetime1">
              <a:rPr lang="es-CO" smtClean="0"/>
              <a:t>02/04/2020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6C4A-8B1F-4184-AC64-EF539CE8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A5F1-F072-4F19-BDC6-D3B9CF47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1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BA3D8-CD62-4DFA-A9DF-A5A41C53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8A2F-94C2-4F8A-B17F-B6772A94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181A-EF3B-4F9A-900F-EC2FC011F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1B7B-0406-4CFA-965F-A1F480FE0752}" type="datetime1">
              <a:rPr lang="es-CO" smtClean="0"/>
              <a:t>02/04/2020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0064A-8898-4E9B-B058-018C31D5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9E43-0731-4E3B-892B-5E1A20FAD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A95F-4E1F-454D-81C3-DEE85A2660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upport/documents/vpuserguide/3563/3564/85378_conceptual,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71D4-66A2-478F-9800-4A0E84D74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Bases de Datos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F9D2-46C1-4CA1-9929-8E58DFADD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Dependencias Funcionales y Normalización de bases de datos relacionales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8AA9-FB24-4B25-BE5F-5FC1D4A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605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CEAF-2774-48F8-8D62-68B56482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Criterios de buen diseño para </a:t>
            </a:r>
            <a:r>
              <a:rPr lang="es-CO" b="1" dirty="0" err="1"/>
              <a:t>Relational</a:t>
            </a:r>
            <a:r>
              <a:rPr lang="es-CO" b="1" dirty="0"/>
              <a:t> </a:t>
            </a:r>
            <a:r>
              <a:rPr lang="es-CO" b="1" dirty="0" err="1"/>
              <a:t>DataBase</a:t>
            </a:r>
            <a:endParaRPr lang="es-C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738A60-A682-4A11-83A0-3E034B72BB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6A6-2C0E-4FE0-9ECD-07576794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856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Considere la relación: </a:t>
            </a:r>
          </a:p>
          <a:p>
            <a:r>
              <a:rPr lang="es-CO" dirty="0" err="1"/>
              <a:t>EmpleadoProyecto</a:t>
            </a:r>
            <a:r>
              <a:rPr lang="es-CO" dirty="0"/>
              <a:t> (</a:t>
            </a:r>
            <a:r>
              <a:rPr lang="es-CO" u="sng" dirty="0"/>
              <a:t>numeroEmp</a:t>
            </a:r>
            <a:r>
              <a:rPr lang="es-CO" dirty="0"/>
              <a:t>, </a:t>
            </a:r>
            <a:r>
              <a:rPr lang="es-CO" u="sng" dirty="0"/>
              <a:t>numeroProy</a:t>
            </a:r>
            <a:r>
              <a:rPr lang="es-CO" dirty="0"/>
              <a:t>, nombreEmpleado, </a:t>
            </a:r>
            <a:r>
              <a:rPr lang="es-CO" dirty="0" err="1"/>
              <a:t>nombreProyecto</a:t>
            </a:r>
            <a:r>
              <a:rPr lang="es-CO" dirty="0"/>
              <a:t>, </a:t>
            </a:r>
            <a:r>
              <a:rPr lang="es-CO" dirty="0" err="1"/>
              <a:t>numeroHoras</a:t>
            </a:r>
            <a:r>
              <a:rPr lang="es-CO" dirty="0"/>
              <a:t>) </a:t>
            </a:r>
          </a:p>
          <a:p>
            <a:r>
              <a:rPr lang="es-CO" dirty="0"/>
              <a:t>algunas tuplas de la relación anterior serian: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FAF3A5-0309-4F31-935D-5ECBB9C7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40012"/>
              </p:ext>
            </p:extLst>
          </p:nvPr>
        </p:nvGraphicFramePr>
        <p:xfrm>
          <a:off x="1663337" y="3921088"/>
          <a:ext cx="9474927" cy="1732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0692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09778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242383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096935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05139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3F42E-6638-4B63-AF54-0FAE725F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7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Redundancia </a:t>
            </a:r>
          </a:p>
          <a:p>
            <a:pPr lvl="1"/>
            <a:r>
              <a:rPr lang="es-CO" dirty="0"/>
              <a:t>Mezclar atributos de múltiples entidades puede causar problemas. La información que se guarda de manera redundante aumenta el tamaño del almacenamiento. Por ejemplo, observe la redundancia de nombre del empleado y nombre del proyecto, cada vez que yo agregue una tupla, debo repetir el nombre del proyecto o del empleado.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FAF3A5-0309-4F31-935D-5ECBB9C7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1334"/>
              </p:ext>
            </p:extLst>
          </p:nvPr>
        </p:nvGraphicFramePr>
        <p:xfrm>
          <a:off x="1175657" y="4289507"/>
          <a:ext cx="9927772" cy="1732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10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91495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349555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197157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81855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A61EA-B595-486A-9C65-A9DD4AE3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09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F4BE1-66B7-41DD-827E-0375FB35F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21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28634-9A79-4E9A-90EE-87D9CC9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57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F4BE1-66B7-41DD-827E-0375FB35F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259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28634-9A79-4E9A-90EE-87D9CC9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17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Anomalías de </a:t>
            </a:r>
            <a:r>
              <a:rPr lang="es-CO" dirty="0"/>
              <a:t>Actualización</a:t>
            </a:r>
            <a:endParaRPr lang="es-CO" b="1" dirty="0"/>
          </a:p>
          <a:p>
            <a:pPr lvl="1"/>
            <a:r>
              <a:rPr lang="es-CO" dirty="0"/>
              <a:t>Cuando se cambie el nombre del proyecto "</a:t>
            </a:r>
            <a:r>
              <a:rPr lang="es-CO" dirty="0" err="1"/>
              <a:t>Analisis</a:t>
            </a:r>
            <a:r>
              <a:rPr lang="es-CO" dirty="0"/>
              <a:t>" a "Modelamiento" se debe actualizar el atributo ‘</a:t>
            </a:r>
            <a:r>
              <a:rPr lang="es-CO" dirty="0" err="1"/>
              <a:t>nombreProyecto</a:t>
            </a:r>
            <a:r>
              <a:rPr lang="es-CO" dirty="0"/>
              <a:t>’ en todas las tuplas de la </a:t>
            </a:r>
            <a:r>
              <a:rPr lang="es-CO" dirty="0" err="1"/>
              <a:t>relacion</a:t>
            </a:r>
            <a:r>
              <a:rPr lang="es-CO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B3AC0C-62B1-400B-BA5B-A2B13804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87712"/>
              </p:ext>
            </p:extLst>
          </p:nvPr>
        </p:nvGraphicFramePr>
        <p:xfrm>
          <a:off x="1132114" y="3766993"/>
          <a:ext cx="9927772" cy="1732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10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91495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349555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197157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81855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9756A-EE81-4CC5-9703-F358959F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2020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F4BE1-66B7-41DD-827E-0375FB35F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761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28634-9A79-4E9A-90EE-87D9CC9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84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Anomalías </a:t>
            </a:r>
            <a:r>
              <a:rPr lang="es-CO" dirty="0"/>
              <a:t>de Inserción</a:t>
            </a:r>
          </a:p>
          <a:p>
            <a:pPr lvl="1"/>
            <a:r>
              <a:rPr lang="es-CO" dirty="0"/>
              <a:t>Sabiendo que se pueden crear proyectos y luego asignarle empleados, no se podrá insertar un proyecto a menos que tenga un empleado asignado. </a:t>
            </a:r>
          </a:p>
          <a:p>
            <a:pPr lvl="2"/>
            <a:r>
              <a:rPr lang="es-CO" dirty="0"/>
              <a:t>Revise la PK</a:t>
            </a:r>
          </a:p>
          <a:p>
            <a:pPr lvl="1"/>
            <a:r>
              <a:rPr lang="es-CO" dirty="0"/>
              <a:t>De igual manera no se podría insertar un empleado a menos que este se encuentre asignado a un proyecto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34DC16-1A18-4709-A42E-231D4D34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07256"/>
              </p:ext>
            </p:extLst>
          </p:nvPr>
        </p:nvGraphicFramePr>
        <p:xfrm>
          <a:off x="1175657" y="4289507"/>
          <a:ext cx="9927772" cy="1732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10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91495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349555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197157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81855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2E81-5415-4678-835C-D9AD1187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723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F4BE1-66B7-41DD-827E-0375FB35F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819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28634-9A79-4E9A-90EE-87D9CC9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82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Anomalías de </a:t>
            </a:r>
            <a:r>
              <a:rPr lang="es-CO" dirty="0"/>
              <a:t>Eliminación</a:t>
            </a:r>
          </a:p>
          <a:p>
            <a:pPr lvl="1"/>
            <a:r>
              <a:rPr lang="es-CO" dirty="0"/>
              <a:t>Cuando se elimine un proyecto, se van a eliminar también todos los empleados que trabajan en ese proyecto, en el ejemplo suponga que se elimina el proyecto P4. </a:t>
            </a:r>
          </a:p>
          <a:p>
            <a:pPr lvl="1"/>
            <a:r>
              <a:rPr lang="es-CO" dirty="0"/>
              <a:t>Igualmente, si un empleado es el único empleado en un proyecto, eliminar este empleado eliminara el proyecto, en el ejemplo suponga que se elimina el empleado E3.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6B2FCE-E49D-42B1-B58B-4932167D1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44294"/>
              </p:ext>
            </p:extLst>
          </p:nvPr>
        </p:nvGraphicFramePr>
        <p:xfrm>
          <a:off x="1132114" y="4579429"/>
          <a:ext cx="9927772" cy="1732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10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91495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349555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197157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81855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5FFB8-FC36-47C7-A68D-1FBC5505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220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A095-3155-4F29-82A2-C7042D3F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Agenda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7BA8-6C1F-4996-A41F-2AA377E1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s-CO" dirty="0"/>
              <a:t>Guías de diseño informales para diseño de bases de datos relacionales </a:t>
            </a:r>
          </a:p>
          <a:p>
            <a:pPr lvl="0" fontAlgn="base"/>
            <a:r>
              <a:rPr lang="es-CO" dirty="0"/>
              <a:t>Dependencias Funcionales </a:t>
            </a:r>
          </a:p>
          <a:p>
            <a:pPr lvl="0" fontAlgn="base"/>
            <a:r>
              <a:rPr lang="es-CO" dirty="0"/>
              <a:t>Formas Normales Basadas en llaves primarias </a:t>
            </a:r>
          </a:p>
          <a:p>
            <a:pPr lvl="0" fontAlgn="base"/>
            <a:r>
              <a:rPr lang="es-CO" dirty="0"/>
              <a:t>Formas Normales para llaves múltiples. </a:t>
            </a:r>
          </a:p>
          <a:p>
            <a:r>
              <a:rPr lang="en-US" dirty="0"/>
              <a:t>BCNF ( Boyce-Codd Normal Form)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0B5A5-5EC4-4A13-8CB6-C5F1AA68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042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8448"/>
            <a:ext cx="10515600" cy="2175669"/>
          </a:xfrm>
        </p:spPr>
        <p:txBody>
          <a:bodyPr/>
          <a:lstStyle/>
          <a:p>
            <a:r>
              <a:rPr lang="es-CO" dirty="0"/>
              <a:t>Se debe diseñar el esquema tal que </a:t>
            </a:r>
            <a:r>
              <a:rPr lang="es-CO" i="1" u="sng" dirty="0"/>
              <a:t>no sufra</a:t>
            </a:r>
            <a:r>
              <a:rPr lang="es-CO" dirty="0"/>
              <a:t> de </a:t>
            </a:r>
            <a:r>
              <a:rPr lang="es-CO" i="1" u="sng" dirty="0"/>
              <a:t>anomalías</a:t>
            </a:r>
            <a:r>
              <a:rPr lang="es-CO" dirty="0"/>
              <a:t> de</a:t>
            </a:r>
          </a:p>
          <a:p>
            <a:pPr lvl="1"/>
            <a:r>
              <a:rPr lang="es-CO" dirty="0" err="1"/>
              <a:t>insercion</a:t>
            </a:r>
            <a:r>
              <a:rPr lang="es-CO" dirty="0"/>
              <a:t>, </a:t>
            </a:r>
          </a:p>
          <a:p>
            <a:pPr lvl="1"/>
            <a:r>
              <a:rPr lang="es-CO" dirty="0" err="1"/>
              <a:t>eliminacion</a:t>
            </a:r>
            <a:r>
              <a:rPr lang="es-CO" dirty="0"/>
              <a:t> </a:t>
            </a:r>
          </a:p>
          <a:p>
            <a:pPr lvl="1"/>
            <a:r>
              <a:rPr lang="es-CO" dirty="0"/>
              <a:t>y actualización</a:t>
            </a:r>
          </a:p>
          <a:p>
            <a:r>
              <a:rPr lang="es-CO" dirty="0"/>
              <a:t>Para evitar las anomalías se debe realizar una </a:t>
            </a:r>
            <a:r>
              <a:rPr lang="es-CO" i="1" u="sng" dirty="0"/>
              <a:t>DESCOMPOSICION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3443-0F51-4DC9-A9FB-5F26AC8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20</a:t>
            </a:fld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C5E27C-AB5D-4131-AB7A-48FA2C0E9CAC}"/>
              </a:ext>
            </a:extLst>
          </p:cNvPr>
          <p:cNvSpPr/>
          <p:nvPr/>
        </p:nvSpPr>
        <p:spPr>
          <a:xfrm>
            <a:off x="6744815" y="1716827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Bullseye">
            <a:extLst>
              <a:ext uri="{FF2B5EF4-FFF2-40B4-BE49-F238E27FC236}">
                <a16:creationId xmlns:a16="http://schemas.microsoft.com/office/drawing/2014/main" id="{87A98F65-01F8-430E-8187-AA04D2B4B484}"/>
              </a:ext>
            </a:extLst>
          </p:cNvPr>
          <p:cNvSpPr/>
          <p:nvPr/>
        </p:nvSpPr>
        <p:spPr>
          <a:xfrm>
            <a:off x="6974016" y="1946028"/>
            <a:ext cx="617080" cy="61708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78004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101A-7B07-4419-93AB-631627FE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800" b="1" dirty="0"/>
              <a:t>Descomposición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F4FD-CF9A-44EE-A3C9-2FFD4157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Partir esquemas de relaciones con muchos atributos en pequeños esquemas con menos atributos. </a:t>
            </a:r>
          </a:p>
          <a:p>
            <a:r>
              <a:rPr lang="es-CO" dirty="0"/>
              <a:t>Para hacer esto posible debemos conocer "las restricciones derivadas del significado y la interrelación de los atributos, en el conjunto de relaciones". </a:t>
            </a:r>
          </a:p>
          <a:p>
            <a:pPr lvl="1"/>
            <a:r>
              <a:rPr lang="es-CO" dirty="0"/>
              <a:t>Lo anterior se denomina </a:t>
            </a:r>
            <a:r>
              <a:rPr lang="es-CO" u="sng" dirty="0"/>
              <a:t>Dependencias Funcionales (DF)</a:t>
            </a:r>
            <a:r>
              <a:rPr lang="es-CO" dirty="0"/>
              <a:t> </a:t>
            </a:r>
          </a:p>
          <a:p>
            <a:pPr lvl="1"/>
            <a:r>
              <a:rPr lang="es-CO" dirty="0"/>
              <a:t>Que columnas dependen de otras columnas, esto es, </a:t>
            </a:r>
          </a:p>
          <a:p>
            <a:pPr lvl="1"/>
            <a:r>
              <a:rPr lang="es-CO" dirty="0"/>
              <a:t>si conozco el valor de la columna ‘X’ entonces tengo el valor de la columna ‘Y’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E35D-71E3-403D-88BC-8E85A9E9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065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101A-7B07-4419-93AB-631627FE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Descomposición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F4FD-CF9A-44EE-A3C9-2FFD4157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349125"/>
            <a:ext cx="10515600" cy="4351338"/>
          </a:xfrm>
        </p:spPr>
        <p:txBody>
          <a:bodyPr>
            <a:normAutofit/>
          </a:bodyPr>
          <a:lstStyle/>
          <a:p>
            <a:r>
              <a:rPr lang="es-CO" sz="2400" dirty="0"/>
              <a:t>Conociendo la llave primaria de  </a:t>
            </a:r>
            <a:r>
              <a:rPr lang="es-CO" sz="2400" i="1" dirty="0" err="1"/>
              <a:t>EmpleadoProyecto</a:t>
            </a:r>
            <a:r>
              <a:rPr lang="es-CO" sz="2400" i="1" dirty="0"/>
              <a:t>,</a:t>
            </a:r>
            <a:r>
              <a:rPr lang="es-CO" sz="2400" dirty="0"/>
              <a:t> analice en cada columna que no sea llave: </a:t>
            </a:r>
          </a:p>
          <a:p>
            <a:pPr lvl="1"/>
            <a:r>
              <a:rPr lang="es-CO" sz="2000" dirty="0"/>
              <a:t>si dada la llave el valor de la columna en la tupla se conoce plenamente, o si sólo con una parte de la llave es suficiente. </a:t>
            </a:r>
          </a:p>
          <a:p>
            <a:r>
              <a:rPr lang="es-CO" sz="2400" dirty="0"/>
              <a:t>Escriba una DF de la siguiente forma</a:t>
            </a:r>
          </a:p>
          <a:p>
            <a:pPr lvl="2"/>
            <a:r>
              <a:rPr lang="es-CO" sz="1800" dirty="0"/>
              <a:t>Columna(s) independiente(s) </a:t>
            </a:r>
            <a:r>
              <a:rPr lang="es-CO" sz="1800" dirty="0">
                <a:sym typeface="Wingdings" panose="05000000000000000000" pitchFamily="2" charset="2"/>
              </a:rPr>
              <a:t> columna(s) dependientes(s)</a:t>
            </a:r>
          </a:p>
          <a:p>
            <a:r>
              <a:rPr lang="es-CO" sz="2400" dirty="0"/>
              <a:t>Ejemplo: Si me dan E1 y P1; el atributo nombreEmpleado depende de esta combinación?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EA1796-A60D-4651-9E3E-CC001F5EA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07992"/>
              </p:ext>
            </p:extLst>
          </p:nvPr>
        </p:nvGraphicFramePr>
        <p:xfrm>
          <a:off x="1132114" y="4640389"/>
          <a:ext cx="9927772" cy="1732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10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91495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349555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197157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81855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Jolie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0412B-3086-45D1-A8F6-91030ABF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139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101A-7B07-4419-93AB-631627FE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Descomposición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F4FD-CF9A-44EE-A3C9-2FFD4157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atributos que no dependan de la llave de la Relación se deben reubicar</a:t>
            </a:r>
          </a:p>
          <a:p>
            <a:r>
              <a:rPr lang="es-CO" dirty="0"/>
              <a:t>Descomponga con el anterior criterio la relación </a:t>
            </a:r>
            <a:r>
              <a:rPr lang="es-CO" i="1" dirty="0" err="1"/>
              <a:t>EmpleadoProyecto</a:t>
            </a:r>
            <a:endParaRPr lang="es-C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EA1796-A60D-4651-9E3E-CC001F5EA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91847"/>
              </p:ext>
            </p:extLst>
          </p:nvPr>
        </p:nvGraphicFramePr>
        <p:xfrm>
          <a:off x="838200" y="3682445"/>
          <a:ext cx="9927772" cy="1732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10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91495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349555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197157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81855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Jolie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P1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A685E-89DD-4E00-9D19-9FCE2A49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1345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CEAF-2774-48F8-8D62-68B56482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Criterios de buen diseño para </a:t>
            </a:r>
            <a:r>
              <a:rPr lang="es-CO" b="1" dirty="0" err="1"/>
              <a:t>Relational</a:t>
            </a:r>
            <a:r>
              <a:rPr lang="es-CO" b="1" dirty="0"/>
              <a:t> </a:t>
            </a:r>
            <a:r>
              <a:rPr lang="es-CO" b="1" dirty="0" err="1"/>
              <a:t>DataBase</a:t>
            </a:r>
            <a:endParaRPr lang="es-C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738A60-A682-4A11-83A0-3E034B72B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9154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6A6-2C0E-4FE0-9ECD-07576794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384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3A1D-2EBE-4DA4-92EC-CB29EB3E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Tuplas Falsas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C021-6C55-4B80-9E2B-E9ADF2DF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Diseños incorrectos para una RDB pueden terminar en resultados erróneos para ciertas operaciones JOIN. </a:t>
            </a:r>
          </a:p>
          <a:p>
            <a:r>
              <a:rPr lang="es-CO" dirty="0"/>
              <a:t>Al hacer un </a:t>
            </a:r>
            <a:r>
              <a:rPr lang="es-CO" dirty="0" err="1"/>
              <a:t>join</a:t>
            </a:r>
            <a:r>
              <a:rPr lang="es-CO" dirty="0"/>
              <a:t> entre las relaciones, puede que: </a:t>
            </a:r>
          </a:p>
          <a:p>
            <a:pPr lvl="1" fontAlgn="base"/>
            <a:r>
              <a:rPr lang="es-CO" dirty="0"/>
              <a:t>No aparezcan tuplas que se esperaban.  </a:t>
            </a:r>
          </a:p>
          <a:p>
            <a:pPr lvl="1" fontAlgn="base"/>
            <a:r>
              <a:rPr lang="es-CO" dirty="0"/>
              <a:t>Aparezcan tuplas que no se esperan </a:t>
            </a:r>
            <a:r>
              <a:rPr lang="es-CO" dirty="0" err="1"/>
              <a:t>ó</a:t>
            </a:r>
            <a:r>
              <a:rPr lang="es-CO" dirty="0"/>
              <a:t> no deberían resultar.  </a:t>
            </a:r>
          </a:p>
          <a:p>
            <a:r>
              <a:rPr lang="es-CO" dirty="0"/>
              <a:t>Todas estas tuplas son llamadas tuplas falsas.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816B8-EF3D-487D-966A-FB6FB62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943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3A1D-2EBE-4DA4-92EC-CB29EB3E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Tuplas Falsas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C021-6C55-4B80-9E2B-E9ADF2DF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propiedad "reunión sin pérdida" (</a:t>
            </a:r>
            <a:r>
              <a:rPr lang="es-CO" dirty="0" err="1"/>
              <a:t>lossless</a:t>
            </a:r>
            <a:r>
              <a:rPr lang="es-CO" dirty="0"/>
              <a:t> </a:t>
            </a:r>
            <a:r>
              <a:rPr lang="es-CO" dirty="0" err="1"/>
              <a:t>join</a:t>
            </a:r>
            <a:r>
              <a:rPr lang="es-CO" dirty="0"/>
              <a:t> en Inglés), es usada para garantizar resultados significativos para operaciones de reunión JOIN.</a:t>
            </a:r>
          </a:p>
          <a:p>
            <a:r>
              <a:rPr lang="es-CO" dirty="0"/>
              <a:t>las relaciones deben ser diseñadas para satisfacer la </a:t>
            </a:r>
            <a:r>
              <a:rPr lang="es-CO" dirty="0" err="1"/>
              <a:t>condicion</a:t>
            </a:r>
            <a:r>
              <a:rPr lang="es-CO" dirty="0"/>
              <a:t> de "reunión sin pérdida" 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3F8CA-D32D-4A42-8EE0-AB4FF548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139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3A1D-2EBE-4DA4-92EC-CB29EB3E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Tuplas Falsas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C021-6C55-4B80-9E2B-E9ADF2DF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Considere la relación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DB132C-6B20-45AE-8C0B-D891C697E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02368"/>
              </p:ext>
            </p:extLst>
          </p:nvPr>
        </p:nvGraphicFramePr>
        <p:xfrm>
          <a:off x="1129146" y="2603196"/>
          <a:ext cx="3825240" cy="2165863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280393">
                  <a:extLst>
                    <a:ext uri="{9D8B030D-6E8A-4147-A177-3AD203B41FA5}">
                      <a16:colId xmlns:a16="http://schemas.microsoft.com/office/drawing/2014/main" val="630998948"/>
                    </a:ext>
                  </a:extLst>
                </a:gridCol>
                <a:gridCol w="1114632">
                  <a:extLst>
                    <a:ext uri="{9D8B030D-6E8A-4147-A177-3AD203B41FA5}">
                      <a16:colId xmlns:a16="http://schemas.microsoft.com/office/drawing/2014/main" val="4190515145"/>
                    </a:ext>
                  </a:extLst>
                </a:gridCol>
                <a:gridCol w="1430215">
                  <a:extLst>
                    <a:ext uri="{9D8B030D-6E8A-4147-A177-3AD203B41FA5}">
                      <a16:colId xmlns:a16="http://schemas.microsoft.com/office/drawing/2014/main" val="3931450065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b="0" dirty="0">
                          <a:effectLst/>
                        </a:rPr>
                        <a:t> 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 gridSpan="2">
                  <a:txBody>
                    <a:bodyPr/>
                    <a:lstStyle/>
                    <a:p>
                      <a:pPr marL="1784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>
                          <a:effectLst/>
                        </a:rPr>
                        <a:t>TEACH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17657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STUDENT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COURSE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INSTRUCTOR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11426644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 err="1">
                          <a:effectLst/>
                        </a:rPr>
                        <a:t>narayan</a:t>
                      </a:r>
                      <a:r>
                        <a:rPr lang="es-CO" sz="1400" b="0" dirty="0">
                          <a:effectLst/>
                        </a:rPr>
                        <a:t>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Db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mark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27701327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Db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navathe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248392481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So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ammar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205624119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Oop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schulman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2861917636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wallace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Db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mark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77888087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wallace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So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ahamad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5501006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wong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Db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omiecinski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58722042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 err="1">
                          <a:effectLst/>
                        </a:rPr>
                        <a:t>zelaya</a:t>
                      </a:r>
                      <a:r>
                        <a:rPr lang="es-CO" sz="1400" b="0" dirty="0">
                          <a:effectLst/>
                        </a:rPr>
                        <a:t>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Db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navathe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36659572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C19B4-F311-4CBC-B636-39FFB383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025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3A1D-2EBE-4DA4-92EC-CB29EB3E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Tuplas Falsas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C021-6C55-4B80-9E2B-E9ADF2DF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Luego de una descomposición de TEACH se obtuvieron dos relaciones </a:t>
            </a:r>
            <a:r>
              <a:rPr lang="es-CO" b="1" i="1" dirty="0"/>
              <a:t>STUDENTINSTRUCTOR</a:t>
            </a:r>
            <a:r>
              <a:rPr lang="es-CO" dirty="0"/>
              <a:t>, </a:t>
            </a:r>
            <a:r>
              <a:rPr lang="es-CO" b="1" i="1" dirty="0"/>
              <a:t>STUDENTCOURSE</a:t>
            </a:r>
            <a:r>
              <a:rPr lang="es-CO" dirty="0"/>
              <a:t>.</a:t>
            </a:r>
          </a:p>
          <a:p>
            <a:r>
              <a:rPr lang="es-CO" dirty="0"/>
              <a:t>¿La descomposición es ‘</a:t>
            </a:r>
            <a:r>
              <a:rPr lang="es-CO" dirty="0" err="1"/>
              <a:t>lossless</a:t>
            </a:r>
            <a:r>
              <a:rPr lang="es-CO" dirty="0"/>
              <a:t> </a:t>
            </a:r>
            <a:r>
              <a:rPr lang="es-CO" dirty="0" err="1"/>
              <a:t>join</a:t>
            </a:r>
            <a:r>
              <a:rPr lang="es-CO" dirty="0"/>
              <a:t>’?</a:t>
            </a:r>
          </a:p>
          <a:p>
            <a:pPr lvl="1"/>
            <a:r>
              <a:rPr lang="es-CO" dirty="0"/>
              <a:t>Ayuda: Calcule las tuplas del JOIN entre las tablas sobre el atributo STUDENT. ¿Hay tuplas falsas? </a:t>
            </a:r>
          </a:p>
          <a:p>
            <a:endParaRPr lang="es-C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F8AE24-B623-4AE9-B2B5-090140891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39008"/>
              </p:ext>
            </p:extLst>
          </p:nvPr>
        </p:nvGraphicFramePr>
        <p:xfrm>
          <a:off x="3685309" y="4243510"/>
          <a:ext cx="5052291" cy="193345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910262">
                  <a:extLst>
                    <a:ext uri="{9D8B030D-6E8A-4147-A177-3AD203B41FA5}">
                      <a16:colId xmlns:a16="http://schemas.microsoft.com/office/drawing/2014/main" val="4167867887"/>
                    </a:ext>
                  </a:extLst>
                </a:gridCol>
                <a:gridCol w="1406418">
                  <a:extLst>
                    <a:ext uri="{9D8B030D-6E8A-4147-A177-3AD203B41FA5}">
                      <a16:colId xmlns:a16="http://schemas.microsoft.com/office/drawing/2014/main" val="2554097718"/>
                    </a:ext>
                  </a:extLst>
                </a:gridCol>
                <a:gridCol w="83012">
                  <a:extLst>
                    <a:ext uri="{9D8B030D-6E8A-4147-A177-3AD203B41FA5}">
                      <a16:colId xmlns:a16="http://schemas.microsoft.com/office/drawing/2014/main" val="1051638275"/>
                    </a:ext>
                  </a:extLst>
                </a:gridCol>
                <a:gridCol w="1512598">
                  <a:extLst>
                    <a:ext uri="{9D8B030D-6E8A-4147-A177-3AD203B41FA5}">
                      <a16:colId xmlns:a16="http://schemas.microsoft.com/office/drawing/2014/main" val="2621925714"/>
                    </a:ext>
                  </a:extLst>
                </a:gridCol>
                <a:gridCol w="1140001">
                  <a:extLst>
                    <a:ext uri="{9D8B030D-6E8A-4147-A177-3AD203B41FA5}">
                      <a16:colId xmlns:a16="http://schemas.microsoft.com/office/drawing/2014/main" val="1547258349"/>
                    </a:ext>
                  </a:extLst>
                </a:gridCol>
              </a:tblGrid>
              <a:tr h="178435">
                <a:tc gridSpan="2">
                  <a:txBody>
                    <a:bodyPr/>
                    <a:lstStyle/>
                    <a:p>
                      <a:pPr marL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STUDENTINSTRUCTOR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gridSpan="2"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71855" algn="ctr"/>
                        </a:tabLst>
                      </a:pPr>
                      <a:r>
                        <a:rPr lang="es-CO" sz="1200" dirty="0">
                          <a:effectLst/>
                        </a:rPr>
                        <a:t> 	STUDENTCOURSE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63803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STUDENT 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INSTRUCTOR 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gridSpan="2"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</a:t>
                      </a:r>
                      <a:r>
                        <a:rPr lang="es-CO" sz="1200" b="1" dirty="0">
                          <a:effectLst/>
                        </a:rPr>
                        <a:t>STUDENT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COURSE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611639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narayan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mark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narayan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302769252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navathe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db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835505883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ammar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147949186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schulman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oop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652838786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wallace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mark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wallace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2706544664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wallace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ahamad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wallace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35158818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wong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omiecinski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wong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2909468996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 err="1">
                          <a:effectLst/>
                        </a:rPr>
                        <a:t>zelaya</a:t>
                      </a:r>
                      <a:r>
                        <a:rPr lang="es-CO" sz="1200" b="0" dirty="0">
                          <a:effectLst/>
                        </a:rPr>
                        <a:t> </a:t>
                      </a:r>
                      <a:endParaRPr lang="es-CO" sz="12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navathe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zelaya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28268488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922E2-3103-4AF8-AC94-4EB2DC69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2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3A1D-2EBE-4DA4-92EC-CB29EB3E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Tuplas Falsas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C021-6C55-4B80-9E2B-E9ADF2DF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Al hacer el JOIN las tuplas resultantes son diferentes a las originales, en conclusión existen tuplas falsas, esto es, la descomposición no es </a:t>
            </a:r>
            <a:r>
              <a:rPr lang="es-CO" dirty="0" err="1"/>
              <a:t>losless</a:t>
            </a:r>
            <a:r>
              <a:rPr lang="es-CO" dirty="0"/>
              <a:t> </a:t>
            </a:r>
            <a:r>
              <a:rPr lang="es-CO" dirty="0" err="1"/>
              <a:t>join</a:t>
            </a:r>
            <a:r>
              <a:rPr lang="es-CO" dirty="0"/>
              <a:t>.</a:t>
            </a:r>
          </a:p>
          <a:p>
            <a:endParaRPr lang="es-C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F8AE24-B623-4AE9-B2B5-090140891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69482"/>
              </p:ext>
            </p:extLst>
          </p:nvPr>
        </p:nvGraphicFramePr>
        <p:xfrm>
          <a:off x="611183" y="3429000"/>
          <a:ext cx="5052291" cy="193345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910262">
                  <a:extLst>
                    <a:ext uri="{9D8B030D-6E8A-4147-A177-3AD203B41FA5}">
                      <a16:colId xmlns:a16="http://schemas.microsoft.com/office/drawing/2014/main" val="4167867887"/>
                    </a:ext>
                  </a:extLst>
                </a:gridCol>
                <a:gridCol w="1406418">
                  <a:extLst>
                    <a:ext uri="{9D8B030D-6E8A-4147-A177-3AD203B41FA5}">
                      <a16:colId xmlns:a16="http://schemas.microsoft.com/office/drawing/2014/main" val="2554097718"/>
                    </a:ext>
                  </a:extLst>
                </a:gridCol>
                <a:gridCol w="83012">
                  <a:extLst>
                    <a:ext uri="{9D8B030D-6E8A-4147-A177-3AD203B41FA5}">
                      <a16:colId xmlns:a16="http://schemas.microsoft.com/office/drawing/2014/main" val="1051638275"/>
                    </a:ext>
                  </a:extLst>
                </a:gridCol>
                <a:gridCol w="1512598">
                  <a:extLst>
                    <a:ext uri="{9D8B030D-6E8A-4147-A177-3AD203B41FA5}">
                      <a16:colId xmlns:a16="http://schemas.microsoft.com/office/drawing/2014/main" val="2621925714"/>
                    </a:ext>
                  </a:extLst>
                </a:gridCol>
                <a:gridCol w="1140001">
                  <a:extLst>
                    <a:ext uri="{9D8B030D-6E8A-4147-A177-3AD203B41FA5}">
                      <a16:colId xmlns:a16="http://schemas.microsoft.com/office/drawing/2014/main" val="1547258349"/>
                    </a:ext>
                  </a:extLst>
                </a:gridCol>
              </a:tblGrid>
              <a:tr h="178435">
                <a:tc gridSpan="2">
                  <a:txBody>
                    <a:bodyPr/>
                    <a:lstStyle/>
                    <a:p>
                      <a:pPr marL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STUDENTINSTRUCTOR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gridSpan="2"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71855" algn="ctr"/>
                        </a:tabLst>
                      </a:pPr>
                      <a:r>
                        <a:rPr lang="es-CO" sz="1200" dirty="0">
                          <a:effectLst/>
                        </a:rPr>
                        <a:t> 	STUDENTCOURSE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63803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STUDENT 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INSTRUCTOR 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gridSpan="2"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</a:t>
                      </a:r>
                      <a:r>
                        <a:rPr lang="es-CO" sz="1200" b="1" dirty="0">
                          <a:effectLst/>
                        </a:rPr>
                        <a:t>STUDENT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COURSE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611639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narayan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mark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narayan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302769252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navathe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db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835505883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ammar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147949186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schulman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oop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652838786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wallace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mark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wallace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2706544664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wallace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ahamad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wallace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35158818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wong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omiecinski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wong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2909468996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 err="1">
                          <a:effectLst/>
                        </a:rPr>
                        <a:t>zelaya</a:t>
                      </a:r>
                      <a:r>
                        <a:rPr lang="es-CO" sz="1200" b="0" dirty="0">
                          <a:effectLst/>
                        </a:rPr>
                        <a:t> </a:t>
                      </a:r>
                      <a:endParaRPr lang="es-CO" sz="12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navathe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zelaya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28268488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922E2-3103-4AF8-AC94-4EB2DC69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29</a:t>
            </a:fld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30E90-6392-441A-9BE5-AD6C0B76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91" y="3000497"/>
            <a:ext cx="2512685" cy="349237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F29C66-AE53-461D-BE0E-3E088C64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44209"/>
              </p:ext>
            </p:extLst>
          </p:nvPr>
        </p:nvGraphicFramePr>
        <p:xfrm>
          <a:off x="8610600" y="4013539"/>
          <a:ext cx="3396027" cy="2165863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136726">
                  <a:extLst>
                    <a:ext uri="{9D8B030D-6E8A-4147-A177-3AD203B41FA5}">
                      <a16:colId xmlns:a16="http://schemas.microsoft.com/office/drawing/2014/main" val="630998948"/>
                    </a:ext>
                  </a:extLst>
                </a:gridCol>
                <a:gridCol w="989564">
                  <a:extLst>
                    <a:ext uri="{9D8B030D-6E8A-4147-A177-3AD203B41FA5}">
                      <a16:colId xmlns:a16="http://schemas.microsoft.com/office/drawing/2014/main" val="4190515145"/>
                    </a:ext>
                  </a:extLst>
                </a:gridCol>
                <a:gridCol w="1269737">
                  <a:extLst>
                    <a:ext uri="{9D8B030D-6E8A-4147-A177-3AD203B41FA5}">
                      <a16:colId xmlns:a16="http://schemas.microsoft.com/office/drawing/2014/main" val="3931450065"/>
                    </a:ext>
                  </a:extLst>
                </a:gridCol>
              </a:tblGrid>
              <a:tr h="194309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b="0" dirty="0">
                          <a:effectLst/>
                        </a:rPr>
                        <a:t> 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 gridSpan="2">
                  <a:txBody>
                    <a:bodyPr/>
                    <a:lstStyle/>
                    <a:p>
                      <a:pPr marL="1784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>
                          <a:effectLst/>
                        </a:rPr>
                        <a:t>TEACH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17657"/>
                  </a:ext>
                </a:extLst>
              </a:tr>
              <a:tr h="19419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STUDENT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COURSE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INSTRUCTOR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114266443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 err="1">
                          <a:effectLst/>
                        </a:rPr>
                        <a:t>narayan</a:t>
                      </a:r>
                      <a:r>
                        <a:rPr lang="es-CO" sz="1400" b="0" dirty="0">
                          <a:effectLst/>
                        </a:rPr>
                        <a:t>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Db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mark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277013277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Db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navathe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2483924817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So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ammar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205624119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Oop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schulman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2861917636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wallace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Db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mark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778880873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wallace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So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ahamad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550100605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wong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Db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omiecinski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587220420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 err="1">
                          <a:effectLst/>
                        </a:rPr>
                        <a:t>zelaya</a:t>
                      </a:r>
                      <a:r>
                        <a:rPr lang="es-CO" sz="1400" b="0" dirty="0">
                          <a:effectLst/>
                        </a:rPr>
                        <a:t>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Db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navathe</a:t>
                      </a:r>
                      <a:r>
                        <a:rPr lang="es-CO" sz="1400" dirty="0">
                          <a:effectLst/>
                        </a:rPr>
                        <a:t>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3665957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7597AA2-4832-4866-9E21-E504B13ABCEE}"/>
              </a:ext>
            </a:extLst>
          </p:cNvPr>
          <p:cNvSpPr/>
          <p:nvPr/>
        </p:nvSpPr>
        <p:spPr>
          <a:xfrm>
            <a:off x="8760823" y="2743200"/>
            <a:ext cx="3245804" cy="39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Número de tuplas difieren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C0A72B-DCD7-468C-82C9-0CFD76A816D4}"/>
              </a:ext>
            </a:extLst>
          </p:cNvPr>
          <p:cNvCxnSpPr>
            <a:cxnSpLocks/>
          </p:cNvCxnSpPr>
          <p:nvPr/>
        </p:nvCxnSpPr>
        <p:spPr>
          <a:xfrm flipH="1">
            <a:off x="8346413" y="3000497"/>
            <a:ext cx="414410" cy="15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C6EEA-6B60-4ADB-9397-1B527F904AF3}"/>
              </a:ext>
            </a:extLst>
          </p:cNvPr>
          <p:cNvCxnSpPr>
            <a:cxnSpLocks/>
          </p:cNvCxnSpPr>
          <p:nvPr/>
        </p:nvCxnSpPr>
        <p:spPr>
          <a:xfrm>
            <a:off x="9515696" y="3152503"/>
            <a:ext cx="229195" cy="84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2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0888-3DFF-4E87-98A6-287E0520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Que es el diseño de bases de datos relacionales 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29CC-0E7E-49D0-B44D-FA6A3C48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029"/>
            <a:ext cx="10515600" cy="4351338"/>
          </a:xfrm>
        </p:spPr>
        <p:txBody>
          <a:bodyPr/>
          <a:lstStyle/>
          <a:p>
            <a:r>
              <a:rPr lang="es-CO" dirty="0"/>
              <a:t>El agrupamiento de atributos para formar </a:t>
            </a:r>
            <a:r>
              <a:rPr lang="es-CO" i="1" u="sng" dirty="0"/>
              <a:t>buenos</a:t>
            </a:r>
            <a:r>
              <a:rPr lang="es-CO" dirty="0"/>
              <a:t> esquemas de relaciones, en el nivel de almacenamiento.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39A7C-DA61-4E0A-B0A8-2973C656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3</a:t>
            </a:fld>
            <a:endParaRPr lang="es-CO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38604F-AA88-4D08-AE62-AC504A6B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61" y="2851490"/>
            <a:ext cx="4354477" cy="376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619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3A1D-2EBE-4DA4-92EC-CB29EB3E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Tuplas Falsas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C021-6C55-4B80-9E2B-E9ADF2DF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1494700"/>
            <a:ext cx="10515600" cy="4351338"/>
          </a:xfrm>
        </p:spPr>
        <p:txBody>
          <a:bodyPr>
            <a:normAutofit/>
          </a:bodyPr>
          <a:lstStyle/>
          <a:p>
            <a:r>
              <a:rPr lang="es-CO" dirty="0"/>
              <a:t>Luego de una descomposición de TEACH se obtuvieron dos relaciones </a:t>
            </a:r>
            <a:r>
              <a:rPr lang="es-CO" b="1" i="1" dirty="0"/>
              <a:t>INSTRUCTORCOURSE </a:t>
            </a:r>
            <a:r>
              <a:rPr lang="es-CO" dirty="0"/>
              <a:t>, </a:t>
            </a:r>
            <a:r>
              <a:rPr lang="es-CO" b="1" i="1" dirty="0"/>
              <a:t>INSTRUCTORSTUDENT</a:t>
            </a:r>
            <a:r>
              <a:rPr lang="es-CO" dirty="0"/>
              <a:t>.</a:t>
            </a:r>
          </a:p>
          <a:p>
            <a:r>
              <a:rPr lang="es-CO" dirty="0"/>
              <a:t>La descomposición es ‘</a:t>
            </a:r>
            <a:r>
              <a:rPr lang="es-CO" dirty="0" err="1"/>
              <a:t>lossless</a:t>
            </a:r>
            <a:r>
              <a:rPr lang="es-CO" dirty="0"/>
              <a:t> </a:t>
            </a:r>
            <a:r>
              <a:rPr lang="es-CO" dirty="0" err="1"/>
              <a:t>join</a:t>
            </a:r>
            <a:r>
              <a:rPr lang="es-CO" dirty="0"/>
              <a:t>’?</a:t>
            </a:r>
          </a:p>
          <a:p>
            <a:pPr lvl="1"/>
            <a:r>
              <a:rPr lang="es-CO" dirty="0"/>
              <a:t>Ayuda: Calcule las tuplas del JOIN entre las tablas sobre el atributo STUDENT. ¿Hay tuplas falsas? </a:t>
            </a:r>
          </a:p>
          <a:p>
            <a:endParaRPr lang="es-C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5425D5-DB59-4080-8888-DE461028F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24676"/>
              </p:ext>
            </p:extLst>
          </p:nvPr>
        </p:nvGraphicFramePr>
        <p:xfrm>
          <a:off x="3294850" y="3670369"/>
          <a:ext cx="3810000" cy="1698625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028065">
                  <a:extLst>
                    <a:ext uri="{9D8B030D-6E8A-4147-A177-3AD203B41FA5}">
                      <a16:colId xmlns:a16="http://schemas.microsoft.com/office/drawing/2014/main" val="144154144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2252139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37431113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4175733019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386592394"/>
                    </a:ext>
                  </a:extLst>
                </a:gridCol>
                <a:gridCol w="178435">
                  <a:extLst>
                    <a:ext uri="{9D8B030D-6E8A-4147-A177-3AD203B41FA5}">
                      <a16:colId xmlns:a16="http://schemas.microsoft.com/office/drawing/2014/main" val="1924976834"/>
                    </a:ext>
                  </a:extLst>
                </a:gridCol>
              </a:tblGrid>
              <a:tr h="174625">
                <a:tc gridSpan="2">
                  <a:txBody>
                    <a:bodyPr/>
                    <a:lstStyle/>
                    <a:p>
                      <a:pPr marL="235585" marR="3048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INSTRUCTORCOURSE 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gridSpan="2">
                  <a:txBody>
                    <a:bodyPr/>
                    <a:lstStyle/>
                    <a:p>
                      <a:pPr marL="235585" marR="317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INSTRUCTORSTUDENT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extLst>
                  <a:ext uri="{0D108BD9-81ED-4DB2-BD59-A6C34878D82A}">
                    <a16:rowId xmlns:a16="http://schemas.microsoft.com/office/drawing/2014/main" val="308127236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INSTRUCTOR </a:t>
                      </a:r>
                      <a:endParaRPr lang="es-CO" sz="10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COURSE </a:t>
                      </a:r>
                      <a:endParaRPr lang="es-CO" sz="10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rowSpan="7"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  </a:t>
                      </a:r>
                    </a:p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  </a:t>
                      </a:r>
                    </a:p>
                    <a:p>
                      <a:pPr marL="235585" marR="76835" indent="-6350" algn="just">
                        <a:lnSpc>
                          <a:spcPct val="108000"/>
                        </a:lnSpc>
                        <a:spcAft>
                          <a:spcPts val="5"/>
                        </a:spcAft>
                      </a:pPr>
                      <a:r>
                        <a:rPr lang="es-CO" sz="1000" dirty="0">
                          <a:effectLst/>
                        </a:rPr>
                        <a:t>      </a:t>
                      </a:r>
                    </a:p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  </a:t>
                      </a:r>
                    </a:p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  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b="1">
                          <a:effectLst/>
                        </a:rPr>
                        <a:t>INSTRUCTOR </a:t>
                      </a:r>
                      <a:endParaRPr lang="es-CO" sz="1000" b="1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b="1" dirty="0">
                          <a:effectLst/>
                        </a:rPr>
                        <a:t>STUDENT </a:t>
                      </a:r>
                      <a:endParaRPr lang="es-CO" sz="10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rowSpan="7"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</a:p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</a:p>
                    <a:p>
                      <a:pPr marL="635" marR="635" indent="-6350" algn="just">
                        <a:lnSpc>
                          <a:spcPct val="108000"/>
                        </a:lnSpc>
                        <a:spcAft>
                          <a:spcPts val="5"/>
                        </a:spcAft>
                      </a:pPr>
                      <a:r>
                        <a:rPr lang="es-CO" sz="1000">
                          <a:effectLst/>
                        </a:rPr>
                        <a:t>      </a:t>
                      </a:r>
                    </a:p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</a:p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extLst>
                  <a:ext uri="{0D108BD9-81ED-4DB2-BD59-A6C34878D82A}">
                    <a16:rowId xmlns:a16="http://schemas.microsoft.com/office/drawing/2014/main" val="142904533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b="0">
                          <a:effectLst/>
                        </a:rPr>
                        <a:t>Ahamad </a:t>
                      </a:r>
                      <a:endParaRPr lang="es-CO" sz="10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so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ahamad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wallace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56371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b="0">
                          <a:effectLst/>
                        </a:rPr>
                        <a:t>Ammar </a:t>
                      </a:r>
                      <a:endParaRPr lang="es-CO" sz="10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so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ammar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smith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8389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b="0">
                          <a:effectLst/>
                        </a:rPr>
                        <a:t>mark </a:t>
                      </a:r>
                      <a:endParaRPr lang="es-CO" sz="10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db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mark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narayan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04135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b="0">
                          <a:effectLst/>
                        </a:rPr>
                        <a:t>navathe </a:t>
                      </a:r>
                      <a:endParaRPr lang="es-CO" sz="10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db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mark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wallace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931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b="0">
                          <a:effectLst/>
                        </a:rPr>
                        <a:t>omiecinski </a:t>
                      </a:r>
                      <a:endParaRPr lang="es-CO" sz="10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db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navathe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smith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616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b="0" dirty="0" err="1">
                          <a:effectLst/>
                        </a:rPr>
                        <a:t>schulman</a:t>
                      </a:r>
                      <a:r>
                        <a:rPr lang="es-CO" sz="1000" b="0" dirty="0">
                          <a:effectLst/>
                        </a:rPr>
                        <a:t> </a:t>
                      </a:r>
                      <a:endParaRPr lang="es-CO" sz="10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oop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navathe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zelaya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10954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rowSpan="2"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</a:p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omiecinski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wong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rowSpan="2"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</a:p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extLst>
                  <a:ext uri="{0D108BD9-81ED-4DB2-BD59-A6C34878D82A}">
                    <a16:rowId xmlns:a16="http://schemas.microsoft.com/office/drawing/2014/main" val="1622453208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 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schulman </a:t>
                      </a:r>
                      <a:endParaRPr lang="es-CO" sz="10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 err="1">
                          <a:effectLst/>
                        </a:rPr>
                        <a:t>smith</a:t>
                      </a:r>
                      <a:r>
                        <a:rPr lang="es-CO" sz="1000" dirty="0">
                          <a:effectLst/>
                        </a:rPr>
                        <a:t> </a:t>
                      </a:r>
                      <a:endParaRPr lang="es-CO" sz="10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7945" marR="39370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2354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E5C86-DB5C-42DE-B503-8236425D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288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" action="ppaction://noaction"/>
            </a:endParaRPr>
          </a:p>
          <a:p>
            <a:r>
              <a:rPr lang="es-CO" dirty="0">
                <a:hlinkClick r:id="" action="ppaction://noaction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2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CEAF-2774-48F8-8D62-68B56482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Criterios de buen diseño para </a:t>
            </a:r>
            <a:r>
              <a:rPr lang="es-CO" b="1" dirty="0" err="1"/>
              <a:t>Relational</a:t>
            </a:r>
            <a:r>
              <a:rPr lang="es-CO" b="1" dirty="0"/>
              <a:t> </a:t>
            </a:r>
            <a:r>
              <a:rPr lang="es-CO" b="1" dirty="0" err="1"/>
              <a:t>DataBase</a:t>
            </a:r>
            <a:endParaRPr lang="es-C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738A60-A682-4A11-83A0-3E034B72B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04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6A6-2C0E-4FE0-9ECD-07576794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11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CEAF-2774-48F8-8D62-68B56482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Criterios de buen diseño para </a:t>
            </a:r>
            <a:r>
              <a:rPr lang="es-CO" b="1" dirty="0" err="1"/>
              <a:t>Relational</a:t>
            </a:r>
            <a:r>
              <a:rPr lang="es-CO" b="1" dirty="0"/>
              <a:t> </a:t>
            </a:r>
            <a:r>
              <a:rPr lang="es-CO" b="1" dirty="0" err="1"/>
              <a:t>DataBase</a:t>
            </a:r>
            <a:endParaRPr lang="es-C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738A60-A682-4A11-83A0-3E034B72B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110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6A6-2C0E-4FE0-9ECD-07576794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98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8362-1D06-4DA4-B95B-98AE0A53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valores nulos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9057-4347-4F6D-B199-03379BCF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relaciones deben ser diseñadas tal que sus tuplas tengan el menor número posible de valores nulos. </a:t>
            </a:r>
          </a:p>
          <a:p>
            <a:pPr lvl="0" fontAlgn="base"/>
            <a:r>
              <a:rPr lang="es-CO" dirty="0"/>
              <a:t>Los atributos que son NULL frecuentemente pueden ser colocados en relaciones separadas (con la llave primaria).  </a:t>
            </a:r>
          </a:p>
          <a:p>
            <a:pPr lvl="0" fontAlgn="base"/>
            <a:r>
              <a:rPr lang="es-CO" dirty="0"/>
              <a:t>Criterios para diseño con valores NULL</a:t>
            </a:r>
          </a:p>
          <a:p>
            <a:pPr lvl="1" fontAlgn="base"/>
            <a:r>
              <a:rPr lang="es-CO" dirty="0"/>
              <a:t>El valor del atributo no es aplicable </a:t>
            </a:r>
          </a:p>
          <a:p>
            <a:pPr lvl="1" fontAlgn="base"/>
            <a:r>
              <a:rPr lang="es-CO" dirty="0"/>
              <a:t>o es inválido para la tupla</a:t>
            </a:r>
          </a:p>
          <a:p>
            <a:pPr lvl="1" fontAlgn="base"/>
            <a:r>
              <a:rPr lang="es-CO" dirty="0"/>
              <a:t>o El valor del atributo es desconocido (pudiendo existir)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FB02-775D-4E24-A8FA-3EDE3CCB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22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CEAF-2774-48F8-8D62-68B56482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Criterios de buen diseño para </a:t>
            </a:r>
            <a:r>
              <a:rPr lang="es-CO" b="1" dirty="0" err="1"/>
              <a:t>Relational</a:t>
            </a:r>
            <a:r>
              <a:rPr lang="es-CO" b="1" dirty="0"/>
              <a:t> </a:t>
            </a:r>
            <a:r>
              <a:rPr lang="es-CO" b="1" dirty="0" err="1"/>
              <a:t>DataBase</a:t>
            </a:r>
            <a:endParaRPr lang="es-C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738A60-A682-4A11-83A0-3E034B72B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834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B6A6-2C0E-4FE0-9ECD-07576794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94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79A9-A415-4A7F-92AF-FBF5BD5B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semántica de los atributos de la 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A918-DE7C-4ED1-952C-5314DE50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Informalmente, cada tupla en una relación debería representar una entidad o una instancia de un </a:t>
            </a:r>
            <a:r>
              <a:rPr lang="es-CO" dirty="0" err="1"/>
              <a:t>relationship</a:t>
            </a:r>
            <a:r>
              <a:rPr lang="es-CO" dirty="0"/>
              <a:t>. </a:t>
            </a:r>
          </a:p>
          <a:p>
            <a:pPr lvl="0" fontAlgn="base"/>
            <a:r>
              <a:rPr lang="es-CO" dirty="0"/>
              <a:t>Solo llaves foráneas deben ser usadas para referirse a otras entidades  </a:t>
            </a:r>
          </a:p>
          <a:p>
            <a:r>
              <a:rPr lang="es-CO" dirty="0"/>
              <a:t>Atributos de entidades y </a:t>
            </a:r>
            <a:r>
              <a:rPr lang="es-CO" dirty="0" err="1"/>
              <a:t>relationships</a:t>
            </a:r>
            <a:r>
              <a:rPr lang="es-CO" dirty="0"/>
              <a:t> deben guardarse aparte tanto como sea posible.</a:t>
            </a:r>
          </a:p>
          <a:p>
            <a:r>
              <a:rPr lang="es-CO" dirty="0"/>
              <a:t>El diseño del esquema debe ser tal que pueda ser explicado fácilmente relación por relación. La semántica de los atributos debe ser fácil de interpretar.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6C4F6-5ED1-4850-AF8D-1BCE4290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72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79A9-A415-4A7F-92AF-FBF5BD5B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semántica de los atributos de la 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A918-DE7C-4ED1-952C-5314DE50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Atributos de diferentes entidades no se deberían mezclar en la misma relación</a:t>
            </a:r>
          </a:p>
          <a:p>
            <a:r>
              <a:rPr lang="es-CO" dirty="0"/>
              <a:t>Considere la siguiente información: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Cómo se puede ver las tuplas representan varias entidades de materia. </a:t>
            </a:r>
          </a:p>
          <a:p>
            <a:r>
              <a:rPr lang="es-CO" dirty="0"/>
              <a:t>¿Entonces cómo se descompondrían dichas tuplas?</a:t>
            </a:r>
          </a:p>
          <a:p>
            <a:pPr lvl="1"/>
            <a:r>
              <a:rPr lang="es-CO" dirty="0"/>
              <a:t>Dibuje un modelo de las nuevas tablas, indique PK, FK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07EE05-04E6-4C4F-97F3-8633C4C9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2356"/>
              </p:ext>
            </p:extLst>
          </p:nvPr>
        </p:nvGraphicFramePr>
        <p:xfrm>
          <a:off x="4195944" y="3112267"/>
          <a:ext cx="3215051" cy="801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572">
                  <a:extLst>
                    <a:ext uri="{9D8B030D-6E8A-4147-A177-3AD203B41FA5}">
                      <a16:colId xmlns:a16="http://schemas.microsoft.com/office/drawing/2014/main" val="971319961"/>
                    </a:ext>
                  </a:extLst>
                </a:gridCol>
                <a:gridCol w="1616479">
                  <a:extLst>
                    <a:ext uri="{9D8B030D-6E8A-4147-A177-3AD203B41FA5}">
                      <a16:colId xmlns:a16="http://schemas.microsoft.com/office/drawing/2014/main" val="1020270009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estudiante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materias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23222612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E1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POO, BD, SO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3220712189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E2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POO, INGLES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198299622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8ECD-A14B-43E1-9C07-964133E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29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1899</Words>
  <Application>Microsoft Office PowerPoint</Application>
  <PresentationFormat>Widescreen</PresentationFormat>
  <Paragraphs>635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Office Theme</vt:lpstr>
      <vt:lpstr>Bases de Datos</vt:lpstr>
      <vt:lpstr>Agenda</vt:lpstr>
      <vt:lpstr>Que es el diseño de bases de datos relacionales </vt:lpstr>
      <vt:lpstr>Criterios de buen diseño para Relational DataBase</vt:lpstr>
      <vt:lpstr>Criterios de buen diseño para Relational DataBase</vt:lpstr>
      <vt:lpstr>Referidos a valores nulos</vt:lpstr>
      <vt:lpstr>Criterios de buen diseño para Relational DataBase</vt:lpstr>
      <vt:lpstr>Referidos a la semántica de los atributos de la Relación</vt:lpstr>
      <vt:lpstr>Referidos a la semántica de los atributos de la Relación</vt:lpstr>
      <vt:lpstr>Criterios de buen diseño para Relational DataBase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Descomposición</vt:lpstr>
      <vt:lpstr>Descomposición</vt:lpstr>
      <vt:lpstr>Descomposición</vt:lpstr>
      <vt:lpstr>Criterios de buen diseño para Relational DataBase</vt:lpstr>
      <vt:lpstr>Tuplas Falsas</vt:lpstr>
      <vt:lpstr>Tuplas Falsas</vt:lpstr>
      <vt:lpstr>Tuplas Falsas</vt:lpstr>
      <vt:lpstr>Tuplas Falsas</vt:lpstr>
      <vt:lpstr>Tuplas Falsas</vt:lpstr>
      <vt:lpstr>Tuplas Falsas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Julio Ernesto Carreno Vargas</dc:creator>
  <cp:lastModifiedBy>Julio Ernesto Carreno Vargas</cp:lastModifiedBy>
  <cp:revision>28</cp:revision>
  <dcterms:created xsi:type="dcterms:W3CDTF">2020-03-28T00:34:48Z</dcterms:created>
  <dcterms:modified xsi:type="dcterms:W3CDTF">2020-04-02T19:59:38Z</dcterms:modified>
</cp:coreProperties>
</file>