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3/03/2020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DBA </a:t>
            </a:r>
            <a:r>
              <a:rPr lang="es-CO" b="1" dirty="0" err="1" smtClean="0"/>
              <a:t>Database</a:t>
            </a:r>
            <a:r>
              <a:rPr lang="es-CO" b="1" dirty="0" smtClean="0"/>
              <a:t> </a:t>
            </a:r>
            <a:r>
              <a:rPr lang="es-CO" b="1" dirty="0" err="1" smtClean="0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Physical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69" y="1460623"/>
            <a:ext cx="8049185" cy="4746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31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Physical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74" y="1521802"/>
            <a:ext cx="7423272" cy="4727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03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 smtClean="0">
                <a:solidFill>
                  <a:srgbClr val="002060"/>
                </a:solidFill>
              </a:rPr>
              <a:t>.</a:t>
            </a:r>
            <a:r>
              <a:rPr lang="en-US" altLang="en-US" b="1" dirty="0" smtClean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 smtClean="0">
                <a:solidFill>
                  <a:srgbClr val="002060"/>
                </a:solidFill>
              </a:rPr>
              <a:t>Sudarshan</a:t>
            </a:r>
            <a:r>
              <a:rPr lang="en-US" altLang="en-US" b="1" smtClean="0">
                <a:solidFill>
                  <a:srgbClr val="002060"/>
                </a:solidFill>
              </a:rPr>
              <a:t>, 2019</a:t>
            </a:r>
            <a:r>
              <a:rPr lang="en-US" altLang="en-US" b="1" dirty="0">
                <a:solidFill>
                  <a:srgbClr val="002060"/>
                </a:solidFill>
              </a:rPr>
              <a:t/>
            </a:r>
            <a:br>
              <a:rPr lang="en-US" altLang="en-US" b="1" dirty="0">
                <a:solidFill>
                  <a:srgbClr val="002060"/>
                </a:solidFill>
              </a:rPr>
            </a:br>
            <a:endParaRPr lang="es-CO" dirty="0" smtClean="0">
              <a:hlinkClick r:id="rId2"/>
            </a:endParaRPr>
          </a:p>
          <a:p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www.udemy.com/database-design-and-management/learn/v4/content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n-US" dirty="0" smtClean="0"/>
              <a:t>The </a:t>
            </a:r>
            <a:r>
              <a:rPr lang="en-US" dirty="0"/>
              <a:t>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Conceptual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46" y="1769538"/>
            <a:ext cx="7315200" cy="44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Logical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14" y="1337530"/>
            <a:ext cx="7454777" cy="4356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151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Logical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85" y="1291736"/>
            <a:ext cx="8147538" cy="4785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37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Logical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29" y="1387353"/>
            <a:ext cx="7921621" cy="4547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78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Physical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48" y="1363906"/>
            <a:ext cx="7827352" cy="458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46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Physical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315914"/>
            <a:ext cx="7888531" cy="4916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2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Physical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2" y="1343758"/>
            <a:ext cx="7848600" cy="4863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037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Office PowerPoint</Application>
  <PresentationFormat>Panorámica</PresentationFormat>
  <Paragraphs>14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DBA Database Design</vt:lpstr>
      <vt:lpstr> The Three-Levels of ER Model</vt:lpstr>
      <vt:lpstr>Conceptual</vt:lpstr>
      <vt:lpstr>Logical</vt:lpstr>
      <vt:lpstr>Logical</vt:lpstr>
      <vt:lpstr>Logical</vt:lpstr>
      <vt:lpstr>Physical</vt:lpstr>
      <vt:lpstr>Physical</vt:lpstr>
      <vt:lpstr>Physical</vt:lpstr>
      <vt:lpstr>Physical</vt:lpstr>
      <vt:lpstr>Physical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15</cp:revision>
  <dcterms:created xsi:type="dcterms:W3CDTF">2019-02-04T13:29:28Z</dcterms:created>
  <dcterms:modified xsi:type="dcterms:W3CDTF">2020-03-03T13:46:42Z</dcterms:modified>
</cp:coreProperties>
</file>