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584F-726D-4058-98FE-FA6E93EF0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9D7A8-C9B0-4CDA-AD20-88FC9340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7F72-2493-4269-B97B-C90105C3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BC53-8FDA-4C95-9873-26B4C82D9B83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DE2EF-28EE-41DF-8154-79666CC0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0057-471D-4BEA-9C77-53BACC6F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FA5-D94B-401C-834E-20ADD8B32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861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E10A-E245-4660-A75B-59EEB071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A1B47-8CE1-4C3C-9E41-9A1E313D0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00446-F294-4B93-93F3-F8A68FCF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BC53-8FDA-4C95-9873-26B4C82D9B83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D466-5734-46DD-9507-6534C6E8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9F37-7BB3-4E89-9304-5C5CE14B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FA5-D94B-401C-834E-20ADD8B32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85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B7E83-0592-4E82-BA80-4DC8A27DD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32DB3-471F-40BD-82B9-E8B81318B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F497F-8EBF-4FDE-B4FA-D60363BE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BC53-8FDA-4C95-9873-26B4C82D9B83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14D94-7147-4CC7-AE91-8101A22F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31B0-3957-48D9-B9B3-1A12CBB7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FA5-D94B-401C-834E-20ADD8B32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66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77D9-D6E7-4BA8-BAE2-6A64B855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BDFE-C594-42E5-ABF0-80FA97FD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53CB3-BB42-4EAA-96EC-403E97E7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BC53-8FDA-4C95-9873-26B4C82D9B83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4D57-FC78-4763-B940-4FE10B75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8050-05EF-4FFB-B2BC-0284D654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FA5-D94B-401C-834E-20ADD8B32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9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26BD-DDA6-4489-871F-45788000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5E942-5DC9-406D-BDEA-9C1C2748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8CEB-7F80-48E3-8964-4E6DA8F3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BC53-8FDA-4C95-9873-26B4C82D9B83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5B684-F74E-40E7-81D7-D23E14AC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F12FF-B467-4F87-9574-26A98C50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FA5-D94B-401C-834E-20ADD8B32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788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FA32-55FA-4078-873B-961FE4AE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D6F6-6D68-49DE-A408-0C05C2DD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82A20-E1F8-4028-A8A9-2638FF61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F92A6-50D0-4170-8F85-ADB31D8B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BC53-8FDA-4C95-9873-26B4C82D9B83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F702-37CE-48D0-BF4A-C48A7037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CECA4-A7B4-4FCF-BA56-0BB99E89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FA5-D94B-401C-834E-20ADD8B32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45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5BE7-2241-4BD8-8C00-C4C76C38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7010A-CA14-4790-86D3-5F99BC63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FA711-E6BC-42EC-8122-61894BD97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25E06-B543-4C3A-BEF4-A6CA52693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B4759-17BF-48EF-8F37-FCBB33389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46199-BDC8-4FDC-8E9F-C6C255BF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BC53-8FDA-4C95-9873-26B4C82D9B83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3F158-42DE-46EB-990B-32BB4169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DFEFA-AE72-439B-AA22-524C726A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FA5-D94B-401C-834E-20ADD8B32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641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7EAD-F952-44B8-B513-29A95805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1D23-1328-44F4-A29B-8A0080C0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BC53-8FDA-4C95-9873-26B4C82D9B83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90EDE-AF5F-49CD-963C-814523F9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B608B-D653-46DD-B1CF-5856F14B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FA5-D94B-401C-834E-20ADD8B32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5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44053-2E0D-43ED-B250-5233F710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BC53-8FDA-4C95-9873-26B4C82D9B83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900E4-69EA-4C6C-AB2A-4BFA067A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C44C1-ECB7-4D08-A833-0B4374D1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FA5-D94B-401C-834E-20ADD8B32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065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28E5-BBB3-4E39-8F92-0057D300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C81B-C346-4646-80D9-FFFB16C5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DCFBB-A161-4674-9EA7-022DEB6D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E8AD-32D4-477A-B703-F6BCD631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BC53-8FDA-4C95-9873-26B4C82D9B83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BBD2-3AAD-4B0F-ACFE-6990F769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2CD02-FFD5-4163-9564-5F6300AF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FA5-D94B-401C-834E-20ADD8B32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22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6286-C28A-424F-8DA3-279FCC36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9ABCE-F5CE-475E-A6AC-D72F1EE3A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14EE8-1682-4179-90A8-AD151EDC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8C85-BD37-44E1-89B3-CC7DBE25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BC53-8FDA-4C95-9873-26B4C82D9B83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D19E0-157E-42C6-BE16-914E22EB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5649B-A6E9-4A70-9EE6-7832FF2C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DFA5-D94B-401C-834E-20ADD8B32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39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52EB9-7DB0-432E-8076-FE17091F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9D268-059D-432F-AF3A-C1A4C5A7F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3931-EF17-49A5-80AB-D49AF8D93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BC53-8FDA-4C95-9873-26B4C82D9B83}" type="datetimeFigureOut">
              <a:rPr lang="es-CO" smtClean="0"/>
              <a:t>25/08/2020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8DFD-A8D1-4DC5-ABF1-AFC0000EB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C7F6-9F2A-4B7E-9DF9-E7FFBE755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DFA5-D94B-401C-834E-20ADD8B32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72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4D64-64A2-4B5C-A70C-7008691CB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Agregados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C207F-6D18-4D64-B003-E90296B25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Bases de Datos</a:t>
            </a:r>
          </a:p>
        </p:txBody>
      </p:sp>
    </p:spTree>
    <p:extLst>
      <p:ext uri="{BB962C8B-B14F-4D97-AF65-F5344CB8AC3E}">
        <p14:creationId xmlns:p14="http://schemas.microsoft.com/office/powerpoint/2010/main" val="90817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E1A0-BC89-42FC-B9FF-168C63A1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Agrupamientos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773C8-226E-4F3C-9E68-207FC529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Liste el id del departamento y el salario promedio de sus empleados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DEE61-3CF1-462C-972D-A4D13846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5" y="2734899"/>
            <a:ext cx="66103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E1A0-BC89-42FC-B9FF-168C63A1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Agrupamientos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773C8-226E-4F3C-9E68-207FC529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Liste el id del departamento y el salario promedio de sus empleados de aquellos departamentos con salario de empleados mayor a 3000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2CDDD-5445-444A-8908-80679076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57" y="2845934"/>
            <a:ext cx="8743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5FE96E-3079-4310-A6C6-5094FA28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70" y="2707050"/>
            <a:ext cx="8743950" cy="3409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E1A0-BC89-42FC-B9FF-168C63A1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Agrupamientos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773C8-226E-4F3C-9E68-207FC529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5" y="1381487"/>
            <a:ext cx="10515600" cy="4351338"/>
          </a:xfrm>
        </p:spPr>
        <p:txBody>
          <a:bodyPr/>
          <a:lstStyle/>
          <a:p>
            <a:r>
              <a:rPr lang="es-CO" dirty="0"/>
              <a:t>Liste el id del departamento y el salario promedio de sus empleados de aquellos departamentos con salario de empleados mayor a 3000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A972A-655A-4185-9A61-B7B22037EB6F}"/>
              </a:ext>
            </a:extLst>
          </p:cNvPr>
          <p:cNvSpPr txBox="1"/>
          <p:nvPr/>
        </p:nvSpPr>
        <p:spPr>
          <a:xfrm>
            <a:off x="6777639" y="3039292"/>
            <a:ext cx="353358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Select Dname, avg(salary)</a:t>
            </a:r>
          </a:p>
          <a:p>
            <a:r>
              <a:rPr lang="es-CO" dirty="0"/>
              <a:t>From employee e, department d</a:t>
            </a:r>
          </a:p>
          <a:p>
            <a:r>
              <a:rPr lang="es-CO" dirty="0"/>
              <a:t>Where.deptid = d.deptid</a:t>
            </a:r>
          </a:p>
          <a:p>
            <a:r>
              <a:rPr lang="es-CO" dirty="0"/>
              <a:t>GROU BY DName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BF8A8-9A38-42B9-BF7E-CB835CBEBB83}"/>
              </a:ext>
            </a:extLst>
          </p:cNvPr>
          <p:cNvSpPr txBox="1"/>
          <p:nvPr/>
        </p:nvSpPr>
        <p:spPr>
          <a:xfrm>
            <a:off x="1567270" y="2511427"/>
            <a:ext cx="353358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218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39B9-A313-4DC1-BEC8-3EA5FA4C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9856-4E47-428E-88C8-B83A65D8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https://dataschool.com/how-to-teach-people-sql/how-sql-aggregations-work/</a:t>
            </a:r>
          </a:p>
        </p:txBody>
      </p:sp>
    </p:spTree>
    <p:extLst>
      <p:ext uri="{BB962C8B-B14F-4D97-AF65-F5344CB8AC3E}">
        <p14:creationId xmlns:p14="http://schemas.microsoft.com/office/powerpoint/2010/main" val="294547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Agregados</vt:lpstr>
      <vt:lpstr>Ejemplo Agrupamientos</vt:lpstr>
      <vt:lpstr>Ejemplo Agrupamientos</vt:lpstr>
      <vt:lpstr>Ejemplo Agrupamientos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Agregados</dc:title>
  <dc:creator>Julio Ernesto Carreno Vargas</dc:creator>
  <cp:lastModifiedBy>Julio Ernesto Carreno Vargas</cp:lastModifiedBy>
  <cp:revision>3</cp:revision>
  <dcterms:created xsi:type="dcterms:W3CDTF">2020-08-25T03:38:03Z</dcterms:created>
  <dcterms:modified xsi:type="dcterms:W3CDTF">2020-08-25T17:34:32Z</dcterms:modified>
</cp:coreProperties>
</file>