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1359</Words>
  <Application>Microsoft Office PowerPoint</Application>
  <PresentationFormat>Presentación en pantalla (4:3)</PresentationFormat>
  <Paragraphs>279</Paragraphs>
  <Slides>29</Slides>
  <Notes>29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  <vt:variant>
        <vt:lpstr>Presentaciones personalizadas</vt:lpstr>
      </vt:variant>
      <vt:variant>
        <vt:i4>1</vt:i4>
      </vt:variant>
    </vt:vector>
  </HeadingPairs>
  <TitlesOfParts>
    <vt:vector size="41" baseType="lpstr">
      <vt:lpstr>ＭＳ Ｐゴシック</vt:lpstr>
      <vt:lpstr>ＭＳ Ｐゴシック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475</cp:revision>
  <cp:lastPrinted>1999-06-28T19:27:31Z</cp:lastPrinted>
  <dcterms:created xsi:type="dcterms:W3CDTF">2009-12-21T15:40:22Z</dcterms:created>
  <dcterms:modified xsi:type="dcterms:W3CDTF">2020-02-05T14:57:57Z</dcterms:modified>
</cp:coreProperties>
</file>