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335" r:id="rId2"/>
    <p:sldId id="336" r:id="rId3"/>
    <p:sldId id="364" r:id="rId4"/>
    <p:sldId id="365" r:id="rId5"/>
    <p:sldId id="366" r:id="rId6"/>
    <p:sldId id="367" r:id="rId7"/>
    <p:sldId id="404" r:id="rId8"/>
    <p:sldId id="405" r:id="rId9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109" d="100"/>
          <a:sy n="109" d="100"/>
        </p:scale>
        <p:origin x="1482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3685B5E-4555-4A4F-9404-2149728CA181}" type="slidenum">
              <a:rPr lang="en-US" altLang="es-CO" sz="1200"/>
              <a:pPr/>
              <a:t>8</a:t>
            </a:fld>
            <a:endParaRPr lang="en-US" altLang="es-CO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</p:spPr>
        <p:txBody>
          <a:bodyPr/>
          <a:lstStyle/>
          <a:p>
            <a:endParaRPr lang="es-CO" altLang="es-CO" smtClean="0"/>
          </a:p>
        </p:txBody>
      </p:sp>
    </p:spTree>
    <p:extLst>
      <p:ext uri="{BB962C8B-B14F-4D97-AF65-F5344CB8AC3E}">
        <p14:creationId xmlns:p14="http://schemas.microsoft.com/office/powerpoint/2010/main" val="359626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‹Nº›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‹Nº›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 and Aggregates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0663" cy="4667250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es-CO" smtClean="0"/>
              <a:t>Total all salaries</a:t>
            </a:r>
          </a:p>
          <a:p>
            <a:pPr>
              <a:buFont typeface="Monotype Sorts" pitchFamily="2" charset="2"/>
              <a:buNone/>
              <a:tabLst>
                <a:tab pos="1830388" algn="l"/>
                <a:tab pos="2232025" algn="l"/>
              </a:tabLst>
            </a:pPr>
            <a:r>
              <a:rPr lang="en-US" altLang="es-CO" smtClean="0"/>
              <a:t>		</a:t>
            </a:r>
            <a:r>
              <a:rPr lang="en-US" altLang="es-CO" b="1" smtClean="0"/>
              <a:t>select sum</a:t>
            </a:r>
            <a:r>
              <a:rPr lang="en-US" altLang="es-CO" smtClean="0"/>
              <a:t> (</a:t>
            </a:r>
            <a:r>
              <a:rPr lang="en-US" altLang="es-CO" i="1" smtClean="0"/>
              <a:t>salary </a:t>
            </a:r>
            <a:r>
              <a:rPr lang="en-US" altLang="es-CO" smtClean="0"/>
              <a:t>)</a:t>
            </a:r>
            <a:r>
              <a:rPr lang="en-US" altLang="es-CO" i="1" smtClean="0"/>
              <a:t/>
            </a:r>
            <a:br>
              <a:rPr lang="en-US" altLang="es-CO" i="1" smtClean="0"/>
            </a:br>
            <a:r>
              <a:rPr lang="en-US" altLang="es-CO" i="1" smtClean="0"/>
              <a:t>	</a:t>
            </a:r>
            <a:r>
              <a:rPr lang="en-US" altLang="es-CO" b="1" smtClean="0"/>
              <a:t>from</a:t>
            </a:r>
            <a:r>
              <a:rPr lang="en-US" altLang="es-CO" i="1" smtClean="0"/>
              <a:t> instructor</a:t>
            </a:r>
            <a:endParaRPr lang="en-US" altLang="es-CO" smtClean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s-CO" smtClean="0"/>
              <a:t>Above statement ignores null amounts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s-CO" smtClean="0"/>
              <a:t>Result is </a:t>
            </a:r>
            <a:r>
              <a:rPr lang="en-US" altLang="es-CO" i="1" smtClean="0"/>
              <a:t>null</a:t>
            </a:r>
            <a:r>
              <a:rPr lang="en-US" altLang="es-CO" smtClean="0"/>
              <a:t> if there is no non-null amount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s-CO" smtClean="0"/>
              <a:t>All aggregate operations except </a:t>
            </a:r>
            <a:r>
              <a:rPr lang="en-US" altLang="es-CO" b="1" smtClean="0"/>
              <a:t>count(*)</a:t>
            </a:r>
            <a:r>
              <a:rPr lang="en-US" altLang="es-CO" smtClean="0"/>
              <a:t> ignore tuples with null values on the aggregated attributes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s-CO" smtClean="0"/>
              <a:t>What if collection has only null values?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s-CO" smtClean="0"/>
              <a:t>count returns 0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s-CO" smtClean="0"/>
              <a:t>all other aggregates return null</a:t>
            </a:r>
          </a:p>
        </p:txBody>
      </p:sp>
    </p:spTree>
    <p:extLst>
      <p:ext uri="{BB962C8B-B14F-4D97-AF65-F5344CB8AC3E}">
        <p14:creationId xmlns:p14="http://schemas.microsoft.com/office/powerpoint/2010/main" val="18773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92688</TotalTime>
  <Words>207</Words>
  <Application>Microsoft Office PowerPoint</Application>
  <PresentationFormat>Presentación en pantalla (4:3)</PresentationFormat>
  <Paragraphs>58</Paragraphs>
  <Slides>8</Slides>
  <Notes>8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  <vt:variant>
        <vt:lpstr>Presentaciones personalizadas</vt:lpstr>
      </vt:variant>
      <vt:variant>
        <vt:i4>1</vt:i4>
      </vt:variant>
    </vt:vector>
  </HeadingPairs>
  <TitlesOfParts>
    <vt:vector size="18" baseType="lpstr">
      <vt:lpstr>ＭＳ Ｐゴシック</vt:lpstr>
      <vt:lpstr>ＭＳ Ｐゴシック</vt:lpstr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3: Introduction to SQL</vt:lpstr>
      <vt:lpstr>Outline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Null Values and Aggregates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Julio Ernesto Carreno Vargas</cp:lastModifiedBy>
  <cp:revision>476</cp:revision>
  <cp:lastPrinted>1999-06-28T19:27:31Z</cp:lastPrinted>
  <dcterms:created xsi:type="dcterms:W3CDTF">2009-12-21T15:40:22Z</dcterms:created>
  <dcterms:modified xsi:type="dcterms:W3CDTF">2020-02-05T14:55:57Z</dcterms:modified>
</cp:coreProperties>
</file>