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335" r:id="rId2"/>
    <p:sldId id="336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109" d="100"/>
          <a:sy n="109" d="100"/>
        </p:scale>
        <p:origin x="1482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‹Nº›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‹Nº›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92685</TotalTime>
  <Words>275</Words>
  <Application>Microsoft Office PowerPoint</Application>
  <PresentationFormat>Presentación en pantalla (4:3)</PresentationFormat>
  <Paragraphs>87</Paragraphs>
  <Slides>12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  <vt:variant>
        <vt:lpstr>Presentaciones personalizadas</vt:lpstr>
      </vt:variant>
      <vt:variant>
        <vt:i4>1</vt:i4>
      </vt:variant>
    </vt:vector>
  </HeadingPairs>
  <TitlesOfParts>
    <vt:vector size="24" baseType="lpstr">
      <vt:lpstr>ＭＳ Ｐゴシック</vt:lpstr>
      <vt:lpstr>ＭＳ Ｐゴシック</vt:lpstr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Julio Ernesto Carreno Vargas</cp:lastModifiedBy>
  <cp:revision>475</cp:revision>
  <cp:lastPrinted>1999-06-28T19:27:31Z</cp:lastPrinted>
  <dcterms:created xsi:type="dcterms:W3CDTF">2009-12-21T15:40:22Z</dcterms:created>
  <dcterms:modified xsi:type="dcterms:W3CDTF">2020-02-05T15:07:12Z</dcterms:modified>
</cp:coreProperties>
</file>