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335" r:id="rId2"/>
    <p:sldId id="370" r:id="rId3"/>
    <p:sldId id="409" r:id="rId4"/>
    <p:sldId id="408" r:id="rId5"/>
    <p:sldId id="387" r:id="rId6"/>
    <p:sldId id="411" r:id="rId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4" d="100"/>
          <a:sy n="104" d="100"/>
        </p:scale>
        <p:origin x="1632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67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6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99EAD-F072-411B-A7B8-6F77A8BE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152650"/>
            <a:ext cx="6457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Select Clause</a:t>
            </a:r>
          </a:p>
        </p:txBody>
      </p:sp>
    </p:spTree>
    <p:extLst>
      <p:ext uri="{BB962C8B-B14F-4D97-AF65-F5344CB8AC3E}">
        <p14:creationId xmlns:p14="http://schemas.microsoft.com/office/powerpoint/2010/main" val="20735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8" y="1093789"/>
            <a:ext cx="7954726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</a:t>
            </a:r>
            <a:r>
              <a:rPr lang="en-US" altLang="en-US" sz="2800" b="1" dirty="0"/>
              <a:t>a single value is expected</a:t>
            </a:r>
            <a:endParaRPr lang="en-US" altLang="en-US" sz="1700" b="1" dirty="0"/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800" b="1" dirty="0">
                <a:solidFill>
                  <a:srgbClr val="00B050"/>
                </a:solidFill>
              </a:rPr>
              <a:t>( select name</a:t>
            </a:r>
            <a:br>
              <a:rPr lang="en-US" altLang="en-US" sz="1800" b="1" dirty="0">
                <a:solidFill>
                  <a:srgbClr val="00B050"/>
                </a:solidFill>
              </a:rPr>
            </a:br>
            <a:r>
              <a:rPr lang="en-US" altLang="en-US" sz="1800" b="1" dirty="0">
                <a:solidFill>
                  <a:srgbClr val="00B050"/>
                </a:solidFill>
              </a:rPr>
              <a:t>                from </a:t>
            </a:r>
            <a:r>
              <a:rPr lang="en-US" altLang="en-US" sz="1800" b="1" i="1" dirty="0">
                <a:solidFill>
                  <a:srgbClr val="00B050"/>
                </a:solidFill>
              </a:rPr>
              <a:t>instructor </a:t>
            </a:r>
            <a:br>
              <a:rPr lang="en-US" altLang="en-US" sz="1800" b="1" i="1" dirty="0">
                <a:solidFill>
                  <a:srgbClr val="00B050"/>
                </a:solidFill>
              </a:rPr>
            </a:br>
            <a:r>
              <a:rPr lang="en-US" altLang="en-US" sz="1800" b="1" i="1" dirty="0">
                <a:solidFill>
                  <a:srgbClr val="00B050"/>
                </a:solidFill>
              </a:rPr>
              <a:t>                </a:t>
            </a:r>
            <a:r>
              <a:rPr lang="en-US" altLang="en-US" sz="1800" b="1" dirty="0">
                <a:solidFill>
                  <a:srgbClr val="00B050"/>
                </a:solidFill>
              </a:rPr>
              <a:t>where </a:t>
            </a:r>
            <a:r>
              <a:rPr lang="en-US" altLang="en-US" sz="1800" b="1" i="1" dirty="0" err="1">
                <a:solidFill>
                  <a:srgbClr val="7030A0"/>
                </a:solidFill>
              </a:rPr>
              <a:t>department</a:t>
            </a:r>
            <a:r>
              <a:rPr lang="en-US" altLang="en-US" sz="1800" b="1" dirty="0" err="1">
                <a:solidFill>
                  <a:srgbClr val="00B050"/>
                </a:solidFill>
              </a:rPr>
              <a:t>.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dept_name</a:t>
            </a:r>
            <a:r>
              <a:rPr lang="en-US" altLang="en-US" sz="1800" b="1" i="1" dirty="0">
                <a:solidFill>
                  <a:srgbClr val="00B050"/>
                </a:solidFill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</a:rPr>
              <a:t>= 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instructor</a:t>
            </a:r>
            <a:r>
              <a:rPr lang="en-US" altLang="en-US" sz="1800" b="1" dirty="0" err="1">
                <a:solidFill>
                  <a:srgbClr val="00B050"/>
                </a:solidFill>
              </a:rPr>
              <a:t>.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dept_name</a:t>
            </a:r>
            <a:r>
              <a:rPr lang="en-US" altLang="en-US" sz="1800" b="1" dirty="0">
                <a:solidFill>
                  <a:srgbClr val="00B050"/>
                </a:solidFill>
              </a:rPr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800" b="1" i="1" dirty="0">
                <a:solidFill>
                  <a:srgbClr val="00B050"/>
                </a:solidFill>
              </a:rPr>
              <a:t>as instructor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800" b="1" i="1" dirty="0">
                <a:solidFill>
                  <a:srgbClr val="7030A0"/>
                </a:solidFill>
              </a:rPr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  <p:extLst>
      <p:ext uri="{BB962C8B-B14F-4D97-AF65-F5344CB8AC3E}">
        <p14:creationId xmlns:p14="http://schemas.microsoft.com/office/powerpoint/2010/main" val="407295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8" y="1093789"/>
            <a:ext cx="7954726" cy="4721796"/>
          </a:xfrm>
        </p:spPr>
        <p:txBody>
          <a:bodyPr/>
          <a:lstStyle/>
          <a:p>
            <a:r>
              <a:rPr lang="es-CO" altLang="en-US" sz="1700" dirty="0"/>
              <a:t>Liste el nombre del empleado y el nombre del departamento donde trabaja. Si el empleado no trabaja en ningún departamento debe aparecer en el listado. </a:t>
            </a:r>
            <a:endParaRPr lang="es-CO" altLang="en-US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E3698-405D-43D7-BB04-E79BD34E427A}"/>
              </a:ext>
            </a:extLst>
          </p:cNvPr>
          <p:cNvSpPr txBox="1"/>
          <p:nvPr/>
        </p:nvSpPr>
        <p:spPr>
          <a:xfrm>
            <a:off x="435841" y="1963867"/>
            <a:ext cx="2769178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e.employee_name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d.department_name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employees     e,</a:t>
            </a:r>
          </a:p>
          <a:p>
            <a:r>
              <a:rPr lang="en-US" dirty="0"/>
              <a:t>    departments   d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 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/>
              <a:t>;</a:t>
            </a:r>
            <a:endParaRPr lang="es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E163C-C82F-4AC1-A780-E61FE80C0E28}"/>
              </a:ext>
            </a:extLst>
          </p:cNvPr>
          <p:cNvSpPr txBox="1"/>
          <p:nvPr/>
        </p:nvSpPr>
        <p:spPr>
          <a:xfrm>
            <a:off x="3498073" y="1963867"/>
            <a:ext cx="5210086" cy="206210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e.employee_name</a:t>
            </a:r>
            <a:r>
              <a:rPr lang="en-US" dirty="0"/>
              <a:t>,</a:t>
            </a:r>
          </a:p>
          <a:p>
            <a:r>
              <a:rPr lang="en-US" dirty="0"/>
              <a:t>    (  </a:t>
            </a:r>
          </a:p>
          <a:p>
            <a:r>
              <a:rPr lang="en-US" dirty="0"/>
              <a:t>        select </a:t>
            </a:r>
            <a:r>
              <a:rPr lang="en-US" dirty="0" err="1"/>
              <a:t>department_name</a:t>
            </a:r>
            <a:r>
              <a:rPr lang="en-US" dirty="0"/>
              <a:t> from departments d </a:t>
            </a:r>
          </a:p>
          <a:p>
            <a:r>
              <a:rPr lang="en-US" dirty="0"/>
              <a:t>        WHERE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endParaRPr lang="en-US" dirty="0"/>
          </a:p>
          <a:p>
            <a:r>
              <a:rPr lang="en-US" dirty="0"/>
              <a:t>    ) as </a:t>
            </a:r>
            <a:r>
              <a:rPr lang="en-US" dirty="0" err="1"/>
              <a:t>department_name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employees     e;</a:t>
            </a:r>
            <a:endParaRPr lang="es-CO" b="1" i="1" u="sng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2A6A6-952D-4AF1-AE8E-9CB17B38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75" y="4568663"/>
            <a:ext cx="1642341" cy="1847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7FBE2-C5F1-4B55-9AE1-6833A40E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15" y="4272191"/>
            <a:ext cx="1911796" cy="2242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92931</TotalTime>
  <Words>325</Words>
  <Application>Microsoft Office PowerPoint</Application>
  <PresentationFormat>On-screen Show (4:3)</PresentationFormat>
  <Paragraphs>40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3: Introduction to SQL</vt:lpstr>
      <vt:lpstr>Nested Subqueries</vt:lpstr>
      <vt:lpstr>Nested Subqueries</vt:lpstr>
      <vt:lpstr>Subqueries in the Select Clause</vt:lpstr>
      <vt:lpstr>Scalar Subquery</vt:lpstr>
      <vt:lpstr>Scalar Subquery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498</cp:revision>
  <cp:lastPrinted>1999-06-28T19:27:31Z</cp:lastPrinted>
  <dcterms:created xsi:type="dcterms:W3CDTF">2009-12-21T15:40:22Z</dcterms:created>
  <dcterms:modified xsi:type="dcterms:W3CDTF">2021-02-16T15:15:46Z</dcterms:modified>
</cp:coreProperties>
</file>