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461" r:id="rId23"/>
    <p:sldId id="462" r:id="rId24"/>
    <p:sldId id="470" r:id="rId25"/>
    <p:sldId id="463" r:id="rId26"/>
    <p:sldId id="464" r:id="rId27"/>
    <p:sldId id="471" r:id="rId28"/>
    <p:sldId id="465" r:id="rId29"/>
    <p:sldId id="472" r:id="rId30"/>
    <p:sldId id="466" r:id="rId31"/>
    <p:sldId id="467" r:id="rId32"/>
    <p:sldId id="468" r:id="rId3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1206" autoAdjust="0"/>
  </p:normalViewPr>
  <p:slideViewPr>
    <p:cSldViewPr snapToGrid="0">
      <p:cViewPr varScale="1">
        <p:scale>
          <a:sx n="94" d="100"/>
          <a:sy n="94" d="100"/>
        </p:scale>
        <p:origin x="1902" y="6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endParaRPr lang="en-US" dirty="0" smtClean="0"/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    departments   d</a:t>
            </a:r>
          </a:p>
          <a:p>
            <a:r>
              <a:rPr lang="en-US" dirty="0" smtClean="0"/>
              <a:t>    JOIN employees     e ON </a:t>
            </a:r>
            <a:r>
              <a:rPr lang="en-US" dirty="0" err="1" smtClean="0"/>
              <a:t>d.department_id</a:t>
            </a:r>
            <a:r>
              <a:rPr lang="en-US" dirty="0" smtClean="0"/>
              <a:t> = </a:t>
            </a:r>
            <a:r>
              <a:rPr lang="en-US" dirty="0" err="1" smtClean="0"/>
              <a:t>e.department_id</a:t>
            </a:r>
            <a:endParaRPr lang="en-US" dirty="0" smtClean="0"/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934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endParaRPr lang="en-US" dirty="0" smtClean="0"/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    departments   d</a:t>
            </a:r>
          </a:p>
          <a:p>
            <a:r>
              <a:rPr lang="en-US" dirty="0" smtClean="0"/>
              <a:t>    LEFT OUTER JOIN employees     e ON </a:t>
            </a:r>
            <a:r>
              <a:rPr lang="en-US" dirty="0" err="1" smtClean="0"/>
              <a:t>d.department_id</a:t>
            </a:r>
            <a:r>
              <a:rPr lang="en-US" dirty="0" smtClean="0"/>
              <a:t> = </a:t>
            </a:r>
            <a:r>
              <a:rPr lang="en-US" dirty="0" err="1" smtClean="0"/>
              <a:t>e.department_id</a:t>
            </a:r>
            <a:endParaRPr lang="en-US" dirty="0" smtClean="0"/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r>
              <a:rPr lang="en-US" dirty="0" smtClean="0"/>
              <a:t>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144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endParaRPr lang="en-US" dirty="0" smtClean="0"/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    departments   d</a:t>
            </a:r>
          </a:p>
          <a:p>
            <a:r>
              <a:rPr lang="en-US" dirty="0" smtClean="0"/>
              <a:t>    LEFT OUTER JOIN employees     e ON </a:t>
            </a:r>
            <a:r>
              <a:rPr lang="en-US" dirty="0" err="1" smtClean="0"/>
              <a:t>d.department_id</a:t>
            </a:r>
            <a:r>
              <a:rPr lang="en-US" dirty="0" smtClean="0"/>
              <a:t> = </a:t>
            </a:r>
            <a:r>
              <a:rPr lang="en-US" dirty="0" err="1" smtClean="0"/>
              <a:t>e.department_id</a:t>
            </a:r>
            <a:endParaRPr lang="en-US" dirty="0" smtClean="0"/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r>
              <a:rPr lang="en-US" dirty="0" smtClean="0"/>
              <a:t>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323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endParaRPr lang="en-US" dirty="0" smtClean="0"/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    departments   d</a:t>
            </a:r>
          </a:p>
          <a:p>
            <a:r>
              <a:rPr lang="en-US" dirty="0" smtClean="0"/>
              <a:t>    RIGHT OUTER JOIN employees     e ON </a:t>
            </a:r>
            <a:r>
              <a:rPr lang="en-US" dirty="0" err="1" smtClean="0"/>
              <a:t>d.department_id</a:t>
            </a:r>
            <a:r>
              <a:rPr lang="en-US" dirty="0" smtClean="0"/>
              <a:t> = </a:t>
            </a:r>
            <a:r>
              <a:rPr lang="en-US" dirty="0" err="1" smtClean="0"/>
              <a:t>e.department_id</a:t>
            </a:r>
            <a:endParaRPr lang="en-US" dirty="0" smtClean="0"/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r>
              <a:rPr lang="en-US" dirty="0" smtClean="0"/>
              <a:t>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469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endParaRPr lang="en-US" dirty="0" smtClean="0"/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    departments   d</a:t>
            </a:r>
          </a:p>
          <a:p>
            <a:r>
              <a:rPr lang="en-US" dirty="0" smtClean="0"/>
              <a:t>    RIGHT OUTER JOIN employees     e ON </a:t>
            </a:r>
            <a:r>
              <a:rPr lang="en-US" dirty="0" err="1" smtClean="0"/>
              <a:t>d.department_id</a:t>
            </a:r>
            <a:r>
              <a:rPr lang="en-US" dirty="0" smtClean="0"/>
              <a:t> = </a:t>
            </a:r>
            <a:r>
              <a:rPr lang="en-US" dirty="0" err="1" smtClean="0"/>
              <a:t>e.department_id</a:t>
            </a:r>
            <a:endParaRPr lang="en-US" dirty="0" smtClean="0"/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r>
              <a:rPr lang="en-US" dirty="0" smtClean="0"/>
              <a:t>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endParaRPr lang="en-US" dirty="0" smtClean="0"/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    employees     e</a:t>
            </a:r>
          </a:p>
          <a:p>
            <a:r>
              <a:rPr lang="en-US" dirty="0" smtClean="0"/>
              <a:t>    FULL OUTER JOIN departments   d ON </a:t>
            </a:r>
            <a:r>
              <a:rPr lang="en-US" dirty="0" err="1" smtClean="0"/>
              <a:t>e.department_id</a:t>
            </a:r>
            <a:r>
              <a:rPr lang="en-US" dirty="0" smtClean="0"/>
              <a:t> = </a:t>
            </a:r>
            <a:r>
              <a:rPr lang="en-US" dirty="0" err="1" smtClean="0"/>
              <a:t>d.department_id</a:t>
            </a:r>
            <a:endParaRPr lang="en-US" dirty="0" smtClean="0"/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r>
              <a:rPr lang="en-US" dirty="0" smtClean="0"/>
              <a:t>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148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endParaRPr lang="en-US" dirty="0" smtClean="0"/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    employees     e</a:t>
            </a:r>
          </a:p>
          <a:p>
            <a:r>
              <a:rPr lang="en-US" dirty="0" smtClean="0"/>
              <a:t>    FULL OUTER JOIN departments   d ON </a:t>
            </a:r>
            <a:r>
              <a:rPr lang="en-US" dirty="0" err="1" smtClean="0"/>
              <a:t>e.department_id</a:t>
            </a:r>
            <a:r>
              <a:rPr lang="en-US" dirty="0" smtClean="0"/>
              <a:t> = </a:t>
            </a:r>
            <a:r>
              <a:rPr lang="en-US" dirty="0" err="1" smtClean="0"/>
              <a:t>d.department_id</a:t>
            </a:r>
            <a:endParaRPr lang="en-US" dirty="0" smtClean="0"/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r>
              <a:rPr lang="en-US" dirty="0" smtClean="0"/>
              <a:t>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224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e.employee_name</a:t>
            </a:r>
            <a:r>
              <a:rPr lang="en-US" dirty="0" smtClean="0"/>
              <a:t>, </a:t>
            </a:r>
            <a:r>
              <a:rPr lang="en-US" dirty="0" err="1" smtClean="0"/>
              <a:t>d.department_name</a:t>
            </a:r>
            <a:r>
              <a:rPr lang="en-US" dirty="0" smtClean="0"/>
              <a:t> FROM </a:t>
            </a:r>
            <a:r>
              <a:rPr lang="en-US" b="1" dirty="0" smtClean="0"/>
              <a:t>employees e CROSS JOIN departments d</a:t>
            </a:r>
            <a:r>
              <a:rPr lang="en-US" dirty="0" smtClean="0"/>
              <a:t> ORDER BY </a:t>
            </a:r>
            <a:r>
              <a:rPr lang="en-US" dirty="0" err="1" smtClean="0"/>
              <a:t>e.employee_name</a:t>
            </a:r>
            <a:r>
              <a:rPr lang="en-US" dirty="0" smtClean="0"/>
              <a:t>, </a:t>
            </a:r>
            <a:r>
              <a:rPr lang="en-US" dirty="0" err="1" smtClean="0"/>
              <a:t>d.department_name</a:t>
            </a:r>
            <a:r>
              <a:rPr lang="en-US" dirty="0" smtClean="0"/>
              <a:t>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51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endParaRPr lang="en-US" dirty="0" smtClean="0"/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    employees     e</a:t>
            </a:r>
          </a:p>
          <a:p>
            <a:r>
              <a:rPr lang="en-US" dirty="0" smtClean="0"/>
              <a:t>    NATURAL JOIN departments   d</a:t>
            </a:r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r>
              <a:rPr lang="en-US" dirty="0" smtClean="0"/>
              <a:t>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985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d.department_name</a:t>
            </a:r>
            <a:endParaRPr lang="en-US" dirty="0" smtClean="0"/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    employees     e</a:t>
            </a:r>
          </a:p>
          <a:p>
            <a:r>
              <a:rPr lang="en-US" dirty="0" smtClean="0"/>
              <a:t>    JOIN departments   d USING ( </a:t>
            </a:r>
            <a:r>
              <a:rPr lang="en-US" dirty="0" err="1" smtClean="0"/>
              <a:t>department_id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e.employee_name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25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‹Nº›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CS-437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i="1" dirty="0"/>
              <a:t>  </a:t>
            </a:r>
            <a:r>
              <a:rPr lang="en-US" altLang="en-US" sz="2000" i="1" dirty="0"/>
              <a:t>x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</a:t>
            </a:r>
            <a:r>
              <a:rPr lang="en-US" altLang="en-US" sz="1700" dirty="0" smtClean="0"/>
              <a:t>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 smtClean="0"/>
              <a:t>Integrity </a:t>
            </a:r>
            <a:r>
              <a:rPr lang="en-US" altLang="en-US" sz="1700" dirty="0"/>
              <a:t>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 smtClean="0"/>
              <a:t>Authorization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</a:t>
            </a:r>
            <a:r>
              <a:rPr lang="es-CO" dirty="0" err="1" smtClean="0"/>
              <a:t>Example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17" y="1482237"/>
            <a:ext cx="4942697" cy="22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9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</a:t>
            </a:r>
            <a:r>
              <a:rPr lang="es-CO" dirty="0" err="1" smtClean="0"/>
              <a:t>Example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" y="5616724"/>
            <a:ext cx="3190875" cy="800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" y="1407943"/>
            <a:ext cx="446722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790" y="1407943"/>
            <a:ext cx="2171700" cy="2705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73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LEFT </a:t>
            </a:r>
            <a:r>
              <a:rPr lang="es-CO" dirty="0"/>
              <a:t>[OUTER] </a:t>
            </a:r>
            <a:r>
              <a:rPr lang="es-CO" dirty="0" smtClean="0"/>
              <a:t>JOIN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1209492"/>
            <a:ext cx="1943100" cy="1190625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065" y="1353649"/>
            <a:ext cx="5200650" cy="149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recto de flecha 13"/>
          <p:cNvCxnSpPr/>
          <p:nvPr/>
        </p:nvCxnSpPr>
        <p:spPr bwMode="auto">
          <a:xfrm flipV="1">
            <a:off x="1433146" y="2101361"/>
            <a:ext cx="2022231" cy="1582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 bwMode="auto">
          <a:xfrm>
            <a:off x="2382715" y="1573825"/>
            <a:ext cx="2558562" cy="5802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100" y="3213407"/>
            <a:ext cx="2171700" cy="2876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464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LEFT </a:t>
            </a:r>
            <a:r>
              <a:rPr lang="es-CO" dirty="0"/>
              <a:t>[OUTER] </a:t>
            </a:r>
            <a:r>
              <a:rPr lang="es-CO" dirty="0" smtClean="0"/>
              <a:t>JOIN</a:t>
            </a:r>
            <a:endParaRPr lang="es-CO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15" y="1754812"/>
            <a:ext cx="2171700" cy="2876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CuadroTexto 17"/>
          <p:cNvSpPr txBox="1"/>
          <p:nvPr/>
        </p:nvSpPr>
        <p:spPr>
          <a:xfrm>
            <a:off x="636269" y="3193087"/>
            <a:ext cx="31718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Y como obtengo empleados que no están asignados a un departamento?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" y="1540981"/>
            <a:ext cx="31718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5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</a:t>
            </a:r>
            <a:r>
              <a:rPr lang="es-CO" dirty="0"/>
              <a:t>RIGHT [OUTER] </a:t>
            </a:r>
            <a:r>
              <a:rPr lang="es-CO" dirty="0" smtClean="0"/>
              <a:t>JOIN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8" y="1323792"/>
            <a:ext cx="1943100" cy="1190625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097" y="1323792"/>
            <a:ext cx="6345564" cy="183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585" y="3575050"/>
            <a:ext cx="219075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862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</a:t>
            </a:r>
            <a:r>
              <a:rPr lang="es-CO" dirty="0"/>
              <a:t>RIGHT [OUTER] </a:t>
            </a:r>
            <a:r>
              <a:rPr lang="es-CO" dirty="0" smtClean="0"/>
              <a:t>JOIN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2792730"/>
            <a:ext cx="219075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/>
          <p:cNvSpPr txBox="1"/>
          <p:nvPr/>
        </p:nvSpPr>
        <p:spPr>
          <a:xfrm>
            <a:off x="422910" y="3037631"/>
            <a:ext cx="246888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Y como obtengo los departamentos que no tienen empleados?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" y="1608455"/>
            <a:ext cx="3200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99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</a:t>
            </a:r>
            <a:r>
              <a:rPr lang="es-CO" dirty="0"/>
              <a:t>FULL [OUTER] </a:t>
            </a:r>
            <a:r>
              <a:rPr lang="es-CO" dirty="0" smtClean="0"/>
              <a:t>JOIN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" y="1133950"/>
            <a:ext cx="1943100" cy="1190625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389" y="1280477"/>
            <a:ext cx="6119911" cy="1798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457" y="3334702"/>
            <a:ext cx="2219325" cy="3114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970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</a:t>
            </a:r>
            <a:r>
              <a:rPr lang="es-CO" dirty="0"/>
              <a:t>FULL [OUTER] </a:t>
            </a:r>
            <a:r>
              <a:rPr lang="es-CO" dirty="0" smtClean="0"/>
              <a:t>JOIN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017" y="1516062"/>
            <a:ext cx="2219325" cy="3114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2" y="1418590"/>
            <a:ext cx="3124200" cy="9525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99256" y="2672982"/>
            <a:ext cx="246888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Y como obtengo los departamentos que no tienen </a:t>
            </a:r>
            <a:r>
              <a:rPr lang="es-CO" dirty="0" smtClean="0"/>
              <a:t>empleados y empleados sin departamento?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836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Cross </a:t>
            </a:r>
            <a:r>
              <a:rPr lang="es-CO" dirty="0" err="1" smtClean="0"/>
              <a:t>join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4" y="1660049"/>
            <a:ext cx="2981325" cy="1190625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390" y="1660049"/>
            <a:ext cx="3922930" cy="2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29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Natural </a:t>
            </a:r>
            <a:r>
              <a:rPr lang="es-CO" dirty="0" err="1" smtClean="0"/>
              <a:t>Join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14" y="1132840"/>
            <a:ext cx="3777266" cy="223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1706880" y="4801900"/>
            <a:ext cx="45720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You can't apply any aliased filters to columns used in natural joins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2514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Oracle </a:t>
            </a:r>
            <a:r>
              <a:rPr lang="es-CO" dirty="0" err="1" smtClean="0"/>
              <a:t>Using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607" y="1615440"/>
            <a:ext cx="5725795" cy="2164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1706880" y="4801900"/>
            <a:ext cx="45720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You can't apply any aliased filters to columns used in natural joins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025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</a:t>
            </a:r>
            <a:r>
              <a:rPr lang="en-US" altLang="en-US" sz="1700" dirty="0" smtClean="0">
                <a:ea typeface="ＭＳ Ｐゴシック" pitchFamily="34" charset="-128"/>
              </a:rPr>
              <a:t>can </a:t>
            </a:r>
            <a:r>
              <a:rPr lang="en-US" altLang="en-US" sz="1700" dirty="0">
                <a:ea typeface="ＭＳ Ｐゴシック" pitchFamily="34" charset="-128"/>
              </a:rPr>
              <a:t>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92901</TotalTime>
  <Words>976</Words>
  <Application>Microsoft Office PowerPoint</Application>
  <PresentationFormat>Presentación en pantalla (4:3)</PresentationFormat>
  <Paragraphs>261</Paragraphs>
  <Slides>32</Slides>
  <Notes>31</Notes>
  <HiddenSlides>3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  <vt:variant>
        <vt:lpstr>Presentaciones personalizadas</vt:lpstr>
      </vt:variant>
      <vt:variant>
        <vt:i4>1</vt:i4>
      </vt:variant>
    </vt:vector>
  </HeadingPairs>
  <TitlesOfParts>
    <vt:vector size="42" baseType="lpstr">
      <vt:lpstr>MS PGothic</vt:lpstr>
      <vt:lpstr>MS PGothic</vt:lpstr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Oracle Example</vt:lpstr>
      <vt:lpstr>Oracle Example</vt:lpstr>
      <vt:lpstr>Oracle LEFT [OUTER] JOIN</vt:lpstr>
      <vt:lpstr>Oracle LEFT [OUTER] JOIN</vt:lpstr>
      <vt:lpstr>Oracle RIGHT [OUTER] JOIN</vt:lpstr>
      <vt:lpstr>Oracle RIGHT [OUTER] JOIN</vt:lpstr>
      <vt:lpstr>Oracle FULL [OUTER] JOIN</vt:lpstr>
      <vt:lpstr>Oracle FULL [OUTER] JOIN</vt:lpstr>
      <vt:lpstr>Oracle Cross join</vt:lpstr>
      <vt:lpstr>Oracle Natural Join</vt:lpstr>
      <vt:lpstr>Oracle Using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491</cp:revision>
  <cp:lastPrinted>1999-06-28T19:27:31Z</cp:lastPrinted>
  <dcterms:created xsi:type="dcterms:W3CDTF">2009-12-21T15:40:22Z</dcterms:created>
  <dcterms:modified xsi:type="dcterms:W3CDTF">2020-02-15T20:40:12Z</dcterms:modified>
</cp:coreProperties>
</file>