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445" r:id="rId2"/>
    <p:sldId id="446" r:id="rId3"/>
    <p:sldId id="356" r:id="rId4"/>
    <p:sldId id="357" r:id="rId5"/>
    <p:sldId id="358" r:id="rId6"/>
    <p:sldId id="447" r:id="rId7"/>
    <p:sldId id="448" r:id="rId8"/>
    <p:sldId id="360" r:id="rId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148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 smtClean="0"/>
              <a:t>Integrity </a:t>
            </a:r>
            <a:r>
              <a:rPr lang="en-US" altLang="en-US" sz="1700" dirty="0"/>
              <a:t>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 smtClean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marL="0" indent="0">
              <a:buNone/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5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3600" b="1" dirty="0" smtClean="0">
                <a:solidFill>
                  <a:srgbClr val="FF0000"/>
                </a:solidFill>
              </a:rPr>
              <a:t>WITH vs Views</a:t>
            </a:r>
            <a:endParaRPr lang="en-US" altLang="en-US" sz="4000" b="1" dirty="0">
              <a:solidFill>
                <a:srgbClr val="FF0000"/>
              </a:solidFill>
            </a:endParaRP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29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92862</TotalTime>
  <Words>196</Words>
  <Application>Microsoft Office PowerPoint</Application>
  <PresentationFormat>Presentación en pantalla (4:3)</PresentationFormat>
  <Paragraphs>70</Paragraphs>
  <Slides>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  <vt:variant>
        <vt:lpstr>Presentaciones personalizadas</vt:lpstr>
      </vt:variant>
      <vt:variant>
        <vt:i4>1</vt:i4>
      </vt:variant>
    </vt:vector>
  </HeadingPairs>
  <TitlesOfParts>
    <vt:vector size="19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Views</vt:lpstr>
      <vt:lpstr>View Definition</vt:lpstr>
      <vt:lpstr>View Definition and Use</vt:lpstr>
      <vt:lpstr>View Expansion</vt:lpstr>
      <vt:lpstr>View Definition and Use</vt:lpstr>
      <vt:lpstr>Views Defined Using Other Views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487</cp:revision>
  <cp:lastPrinted>1999-06-28T19:27:31Z</cp:lastPrinted>
  <dcterms:created xsi:type="dcterms:W3CDTF">2009-12-21T15:40:22Z</dcterms:created>
  <dcterms:modified xsi:type="dcterms:W3CDTF">2020-02-05T15:25:10Z</dcterms:modified>
</cp:coreProperties>
</file>