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80" r:id="rId11"/>
    <p:sldId id="267" r:id="rId12"/>
    <p:sldId id="268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99D8-0151-4257-8311-80FBBDE65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87DC5-EE65-4945-9C2E-A36BA19A0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1E0A1-00BB-4CD8-8CEB-6E2620F0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2D99-F9F2-43ED-B109-17C130E05AB6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E6F1D-0260-4F8F-9256-910FF446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601F2-6B21-4E7A-BD96-1B7407C7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610F-8EE6-4907-939E-49B5438DF3C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4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5852-11D4-4B47-B95B-0F6975FB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85E38-7BC5-4F78-85DE-7F9741B89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DE03-02AF-42CF-8E57-0857C84A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2D99-F9F2-43ED-B109-17C130E05AB6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81788-F73F-479E-881B-F99521AB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F4C06-04E5-4BF6-A6B9-E789D148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610F-8EE6-4907-939E-49B5438DF3C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49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66ED4-7B70-4F95-8DC9-A4F956E3A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3E4F6-70DC-457E-A539-EECDAABF4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05D6-394A-4EE6-9531-8AD6E72E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2D99-F9F2-43ED-B109-17C130E05AB6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07E1-AC06-4ED4-A9B0-971EBC41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B030-5544-4DF6-9356-82AE195C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610F-8EE6-4907-939E-49B5438DF3C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155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97E9-3C62-417E-885B-9A5042EC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2DBF-FCC7-4C39-A26B-102709477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8FAF-FBCF-4F21-9D41-31D4F3F5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2D99-F9F2-43ED-B109-17C130E05AB6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B9FC3-934E-40BB-89BB-7C2E5E63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77B5-1845-4AB0-8B0F-4B745A0D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610F-8EE6-4907-939E-49B5438DF3C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276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F78A-A7D0-4481-884D-20857A4E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51A2C-4DF4-4211-ADAF-2DF314784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E978D-F051-48D8-BFCE-3568BE57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2D99-F9F2-43ED-B109-17C130E05AB6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15AA-B478-4175-B7BD-93A692C1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9DDB-4C85-4C6C-A3F5-A413D815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610F-8EE6-4907-939E-49B5438DF3C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56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5642-7A59-4A81-8C1E-6E780B76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B9C6-B36C-4167-A966-A9725CE9C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0F770-9B37-4D80-B29F-EAD96A41E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1BE51-2CB8-4891-AC3A-D1CCBD3E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2D99-F9F2-43ED-B109-17C130E05AB6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8E88-B728-433F-98F1-5EAAA918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C7D74-9FBB-4B6B-A6AF-7525FB30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610F-8EE6-4907-939E-49B5438DF3C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73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10AC-C9A1-44B6-92C4-92CB6471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6D2-460E-47A6-8A4D-7448F4E3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4E097-934C-4093-9EA2-37B50B5C8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21417-4D57-4644-80DD-010D28D69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28C57-33CE-4667-9700-FF85157BC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10142-C1C2-45A0-B9A7-154850C5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2D99-F9F2-43ED-B109-17C130E05AB6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02E90-A50E-42E2-8CD5-6EA9F7C5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804AC-DCCA-49C6-B791-6303EF52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610F-8EE6-4907-939E-49B5438DF3C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410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1F58-BDAA-4A02-BE8C-6E32E7C5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C849F-4781-4355-8471-588F50DD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2D99-F9F2-43ED-B109-17C130E05AB6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98B01-550C-4851-AC00-6606E7EC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053A3-50BB-468C-9D86-8C1531E5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610F-8EE6-4907-939E-49B5438DF3C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191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909AB-BE11-44C8-93D7-E91DE9EB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2D99-F9F2-43ED-B109-17C130E05AB6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C413C-333B-462F-907F-A7054ED2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B56D8-F523-4A3D-8FCB-55AED2EB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610F-8EE6-4907-939E-49B5438DF3C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4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0AF0-81C7-4046-9395-8A738764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E589-9C30-452A-8407-FC28F8B6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66919-BE11-4E32-93E8-EA9F34BF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B62DE-5FB1-493E-980D-81E5A4C5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2D99-F9F2-43ED-B109-17C130E05AB6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3E829-FBBE-4EE2-9167-9AC3673A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41115-97C8-47C1-92B7-EDF6B0BA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610F-8EE6-4907-939E-49B5438DF3C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130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5DE5-EFDB-4B68-B53E-2B58F041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7D20F-05E0-430F-9FEC-09DB919D7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BCD71-9890-4BF3-AEEE-CEDAEBA5F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87976-2DBF-45B6-9946-3F0A828D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2D99-F9F2-43ED-B109-17C130E05AB6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C9540-E33D-4B40-8EC1-9017C52D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771C5-171C-4EA9-882F-822839AE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610F-8EE6-4907-939E-49B5438DF3C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287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A63BB-5035-448F-A8F5-6D02777D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BB42E-4423-4459-8ACD-C3B63401D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B8CAA-340B-4BD1-9CF6-2C1D0DD97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2D99-F9F2-43ED-B109-17C130E05AB6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5E05F-3DAC-4634-8E48-25A0BC470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B9E8-39E3-4E2A-803D-EE087BE45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610F-8EE6-4907-939E-49B5438DF3C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29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6D18-622C-4F45-87E7-008D82830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Instalar Java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3B797-47ED-4EC1-AA15-2C54A2FB6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824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E48D-0557-4663-96DC-CFC670F5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Ejecutar Comando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9D081-B19A-44AF-8EE9-6C98491BE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6" r="83857" b="69143"/>
          <a:stretch/>
        </p:blipFill>
        <p:spPr>
          <a:xfrm>
            <a:off x="838200" y="1844039"/>
            <a:ext cx="3257699" cy="2623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91A55F-B865-4CC8-8132-30B62E9E05B8}"/>
              </a:ext>
            </a:extLst>
          </p:cNvPr>
          <p:cNvSpPr txBox="1"/>
          <p:nvPr/>
        </p:nvSpPr>
        <p:spPr>
          <a:xfrm>
            <a:off x="1611517" y="5930020"/>
            <a:ext cx="61298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En el próximo </a:t>
            </a:r>
            <a:r>
              <a:rPr lang="es-CO" dirty="0" err="1"/>
              <a:t>slide</a:t>
            </a:r>
            <a:r>
              <a:rPr lang="es-CO" dirty="0"/>
              <a:t> está el CREATE table para que copie y pegue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C1D16-49A7-4694-B223-2C1A786D8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802" y="1937249"/>
            <a:ext cx="5324475" cy="260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349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BA31-B519-4620-8EB9-C4695EA9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Tabla Libro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13CD-CFE0-49C1-B378-E1697C442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51"/>
            <a:ext cx="10515600" cy="46007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dirty="0"/>
              <a:t>CREATE TABLE Libro (</a:t>
            </a:r>
          </a:p>
          <a:p>
            <a:pPr marL="0" indent="0">
              <a:buNone/>
            </a:pPr>
            <a:r>
              <a:rPr lang="es-CO" dirty="0"/>
              <a:t>   id INTEGER NOT NULL GENERATED ALWAYS AS IDENTITY,</a:t>
            </a:r>
          </a:p>
          <a:p>
            <a:pPr marL="0" indent="0">
              <a:buNone/>
            </a:pPr>
            <a:r>
              <a:rPr lang="es-CO" dirty="0"/>
              <a:t>   </a:t>
            </a:r>
            <a:r>
              <a:rPr lang="es-CO" dirty="0" err="1"/>
              <a:t>isbn</a:t>
            </a:r>
            <a:r>
              <a:rPr lang="es-CO" dirty="0"/>
              <a:t> VARCHAR(20),</a:t>
            </a:r>
          </a:p>
          <a:p>
            <a:pPr marL="0" indent="0">
              <a:buNone/>
            </a:pPr>
            <a:r>
              <a:rPr lang="es-CO" dirty="0"/>
              <a:t>   </a:t>
            </a:r>
            <a:r>
              <a:rPr lang="es-CO" dirty="0" err="1"/>
              <a:t>title</a:t>
            </a:r>
            <a:r>
              <a:rPr lang="es-CO" dirty="0"/>
              <a:t> VARCHAR(50)</a:t>
            </a:r>
          </a:p>
          <a:p>
            <a:pPr marL="0" indent="0">
              <a:buNone/>
            </a:pPr>
            <a:r>
              <a:rPr lang="es-CO" dirty="0"/>
              <a:t>      CONSTRAINT </a:t>
            </a:r>
            <a:r>
              <a:rPr lang="es-CO" dirty="0" err="1"/>
              <a:t>title_not_null</a:t>
            </a:r>
            <a:r>
              <a:rPr lang="es-CO" dirty="0"/>
              <a:t> NOT NULL,</a:t>
            </a:r>
          </a:p>
          <a:p>
            <a:pPr marL="0" indent="0">
              <a:buNone/>
            </a:pPr>
            <a:r>
              <a:rPr lang="es-CO" dirty="0"/>
              <a:t>   </a:t>
            </a:r>
            <a:r>
              <a:rPr lang="es-CO" dirty="0" err="1"/>
              <a:t>author_last_name</a:t>
            </a:r>
            <a:r>
              <a:rPr lang="es-CO" dirty="0"/>
              <a:t> VARCHAR(30)</a:t>
            </a:r>
          </a:p>
          <a:p>
            <a:pPr marL="0" indent="0">
              <a:buNone/>
            </a:pPr>
            <a:r>
              <a:rPr lang="es-CO" dirty="0"/>
              <a:t>      CONSTRAINT </a:t>
            </a:r>
            <a:r>
              <a:rPr lang="es-CO" dirty="0" err="1"/>
              <a:t>last_name_not_null</a:t>
            </a:r>
            <a:r>
              <a:rPr lang="es-CO" dirty="0"/>
              <a:t> NOT NULL,</a:t>
            </a:r>
          </a:p>
          <a:p>
            <a:pPr marL="0" indent="0">
              <a:buNone/>
            </a:pPr>
            <a:r>
              <a:rPr lang="es-CO" dirty="0"/>
              <a:t>   </a:t>
            </a:r>
            <a:r>
              <a:rPr lang="es-CO" dirty="0" err="1"/>
              <a:t>author_first_name</a:t>
            </a:r>
            <a:r>
              <a:rPr lang="es-CO" dirty="0"/>
              <a:t> VARCHAR(30),</a:t>
            </a:r>
          </a:p>
          <a:p>
            <a:pPr marL="0" indent="0">
              <a:buNone/>
            </a:pPr>
            <a:r>
              <a:rPr lang="es-CO" dirty="0"/>
              <a:t>   </a:t>
            </a:r>
            <a:r>
              <a:rPr lang="es-CO" dirty="0" err="1"/>
              <a:t>price</a:t>
            </a:r>
            <a:r>
              <a:rPr lang="es-CO" dirty="0"/>
              <a:t> INTEGER </a:t>
            </a:r>
            <a:r>
              <a:rPr lang="es-CO" dirty="0" err="1"/>
              <a:t>not</a:t>
            </a:r>
            <a:r>
              <a:rPr lang="es-CO" dirty="0"/>
              <a:t> </a:t>
            </a:r>
            <a:r>
              <a:rPr lang="es-CO" dirty="0" err="1"/>
              <a:t>null</a:t>
            </a:r>
            <a:r>
              <a:rPr lang="es-CO" dirty="0"/>
              <a:t> default 0,</a:t>
            </a:r>
          </a:p>
          <a:p>
            <a:pPr marL="0" indent="0">
              <a:buNone/>
            </a:pPr>
            <a:r>
              <a:rPr lang="es-CO" dirty="0"/>
              <a:t>   CONSTRAINT </a:t>
            </a:r>
            <a:r>
              <a:rPr lang="es-CO" dirty="0" err="1"/>
              <a:t>libro_pk</a:t>
            </a:r>
            <a:r>
              <a:rPr lang="es-CO" dirty="0"/>
              <a:t> PRIMARY KEY (id),</a:t>
            </a:r>
          </a:p>
          <a:p>
            <a:pPr marL="0" indent="0">
              <a:buNone/>
            </a:pPr>
            <a:r>
              <a:rPr lang="es-CO" dirty="0"/>
              <a:t>  CONSTRAINT </a:t>
            </a:r>
            <a:r>
              <a:rPr lang="es-CO" dirty="0" err="1"/>
              <a:t>isbn_unique</a:t>
            </a:r>
            <a:r>
              <a:rPr lang="es-CO" dirty="0"/>
              <a:t> UNIQUE (</a:t>
            </a:r>
            <a:r>
              <a:rPr lang="es-CO" dirty="0" err="1"/>
              <a:t>isbn</a:t>
            </a:r>
            <a:r>
              <a:rPr lang="es-CO" dirty="0"/>
              <a:t>)</a:t>
            </a:r>
          </a:p>
          <a:p>
            <a:pPr marL="0" indent="0">
              <a:buNone/>
            </a:pPr>
            <a:r>
              <a:rPr lang="es-CO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7121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424A-CD7A-4A53-A667-A107AB84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Insert</a:t>
            </a:r>
            <a:r>
              <a:rPr lang="es-CO" dirty="0"/>
              <a:t> </a:t>
            </a:r>
            <a:r>
              <a:rPr lang="es-CO" dirty="0" err="1"/>
              <a:t>rows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6F7F-50B2-4913-98FB-2070CA42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dirty="0"/>
              <a:t>INSERT INTO libro (</a:t>
            </a:r>
            <a:r>
              <a:rPr lang="es-CO" dirty="0" err="1"/>
              <a:t>isbn</a:t>
            </a:r>
            <a:r>
              <a:rPr lang="es-CO" dirty="0"/>
              <a:t>, </a:t>
            </a:r>
            <a:r>
              <a:rPr lang="es-CO" dirty="0" err="1"/>
              <a:t>title</a:t>
            </a:r>
            <a:r>
              <a:rPr lang="es-CO" dirty="0"/>
              <a:t>, </a:t>
            </a:r>
            <a:r>
              <a:rPr lang="es-CO" dirty="0" err="1"/>
              <a:t>author_last_name</a:t>
            </a:r>
            <a:r>
              <a:rPr lang="es-CO" dirty="0"/>
              <a:t>, </a:t>
            </a:r>
            <a:r>
              <a:rPr lang="es-CO" dirty="0" err="1"/>
              <a:t>author_first_name,price</a:t>
            </a:r>
            <a:r>
              <a:rPr lang="es-CO" dirty="0"/>
              <a:t>) VALUES ('A1111', 'Moby Dick', 'Melville', 'Herman', 100);</a:t>
            </a:r>
          </a:p>
          <a:p>
            <a:pPr marL="0" indent="0">
              <a:buNone/>
            </a:pPr>
            <a:r>
              <a:rPr lang="es-CO" dirty="0"/>
              <a:t>INSERT INTO libro (</a:t>
            </a:r>
            <a:r>
              <a:rPr lang="es-CO" dirty="0" err="1"/>
              <a:t>isbn</a:t>
            </a:r>
            <a:r>
              <a:rPr lang="es-CO" dirty="0"/>
              <a:t>, </a:t>
            </a:r>
            <a:r>
              <a:rPr lang="es-CO" dirty="0" err="1"/>
              <a:t>title</a:t>
            </a:r>
            <a:r>
              <a:rPr lang="es-CO" dirty="0"/>
              <a:t>, </a:t>
            </a:r>
            <a:r>
              <a:rPr lang="es-CO" dirty="0" err="1"/>
              <a:t>author_last_name</a:t>
            </a:r>
            <a:r>
              <a:rPr lang="es-CO" dirty="0"/>
              <a:t>, </a:t>
            </a:r>
            <a:r>
              <a:rPr lang="es-CO" dirty="0" err="1"/>
              <a:t>author_first_name,price</a:t>
            </a:r>
            <a:r>
              <a:rPr lang="es-CO" dirty="0"/>
              <a:t>) VALUES ('A2222', '</a:t>
            </a:r>
            <a:r>
              <a:rPr lang="es-CO" dirty="0" err="1"/>
              <a:t>Get</a:t>
            </a:r>
            <a:r>
              <a:rPr lang="es-CO" dirty="0"/>
              <a:t> </a:t>
            </a:r>
            <a:r>
              <a:rPr lang="es-CO" dirty="0" err="1"/>
              <a:t>Rich</a:t>
            </a:r>
            <a:r>
              <a:rPr lang="es-CO" dirty="0"/>
              <a:t> </a:t>
            </a:r>
            <a:r>
              <a:rPr lang="es-CO" dirty="0" err="1"/>
              <a:t>Really</a:t>
            </a:r>
            <a:r>
              <a:rPr lang="es-CO" dirty="0"/>
              <a:t> </a:t>
            </a:r>
            <a:r>
              <a:rPr lang="es-CO" dirty="0" err="1"/>
              <a:t>Fast</a:t>
            </a:r>
            <a:r>
              <a:rPr lang="es-CO" dirty="0"/>
              <a:t>', '</a:t>
            </a:r>
            <a:r>
              <a:rPr lang="es-CO" dirty="0" err="1"/>
              <a:t>Scammer</a:t>
            </a:r>
            <a:r>
              <a:rPr lang="es-CO" dirty="0"/>
              <a:t>', '</a:t>
            </a:r>
            <a:r>
              <a:rPr lang="es-CO" dirty="0" err="1"/>
              <a:t>Ima</a:t>
            </a:r>
            <a:r>
              <a:rPr lang="es-CO" dirty="0"/>
              <a:t>', 150);</a:t>
            </a:r>
          </a:p>
          <a:p>
            <a:pPr marL="0" indent="0">
              <a:buNone/>
            </a:pPr>
            <a:r>
              <a:rPr lang="es-CO" dirty="0"/>
              <a:t>INSERT INTO libro (</a:t>
            </a:r>
            <a:r>
              <a:rPr lang="es-CO" dirty="0" err="1"/>
              <a:t>isbn</a:t>
            </a:r>
            <a:r>
              <a:rPr lang="es-CO" dirty="0"/>
              <a:t>, </a:t>
            </a:r>
            <a:r>
              <a:rPr lang="es-CO" dirty="0" err="1"/>
              <a:t>title</a:t>
            </a:r>
            <a:r>
              <a:rPr lang="es-CO" dirty="0"/>
              <a:t>, </a:t>
            </a:r>
            <a:r>
              <a:rPr lang="es-CO" dirty="0" err="1"/>
              <a:t>author_last_name</a:t>
            </a:r>
            <a:r>
              <a:rPr lang="es-CO" dirty="0"/>
              <a:t>, </a:t>
            </a:r>
            <a:r>
              <a:rPr lang="es-CO" dirty="0" err="1"/>
              <a:t>author_first_name,price</a:t>
            </a:r>
            <a:r>
              <a:rPr lang="es-CO" dirty="0"/>
              <a:t>) VALUES ('A3333', '</a:t>
            </a:r>
            <a:r>
              <a:rPr lang="es-CO" dirty="0" err="1"/>
              <a:t>Finding</a:t>
            </a:r>
            <a:r>
              <a:rPr lang="es-CO" dirty="0"/>
              <a:t> </a:t>
            </a:r>
            <a:r>
              <a:rPr lang="es-CO" dirty="0" err="1"/>
              <a:t>Inner</a:t>
            </a:r>
            <a:r>
              <a:rPr lang="es-CO" dirty="0"/>
              <a:t> </a:t>
            </a:r>
            <a:r>
              <a:rPr lang="es-CO" dirty="0" err="1"/>
              <a:t>Peace</a:t>
            </a:r>
            <a:r>
              <a:rPr lang="es-CO" dirty="0"/>
              <a:t>', '</a:t>
            </a:r>
            <a:r>
              <a:rPr lang="es-CO" dirty="0" err="1"/>
              <a:t>Blissford</a:t>
            </a:r>
            <a:r>
              <a:rPr lang="es-CO" dirty="0"/>
              <a:t>', '</a:t>
            </a:r>
            <a:r>
              <a:rPr lang="es-CO" dirty="0" err="1"/>
              <a:t>Serenity</a:t>
            </a:r>
            <a:r>
              <a:rPr lang="es-CO" dirty="0"/>
              <a:t>', 200);</a:t>
            </a:r>
          </a:p>
          <a:p>
            <a:pPr marL="0" indent="0">
              <a:buNone/>
            </a:pPr>
            <a:r>
              <a:rPr lang="es-CO" dirty="0"/>
              <a:t>INSERT INTO libro (</a:t>
            </a:r>
            <a:r>
              <a:rPr lang="es-CO" dirty="0" err="1"/>
              <a:t>isbn</a:t>
            </a:r>
            <a:r>
              <a:rPr lang="es-CO" dirty="0"/>
              <a:t>, </a:t>
            </a:r>
            <a:r>
              <a:rPr lang="es-CO" dirty="0" err="1"/>
              <a:t>title</a:t>
            </a:r>
            <a:r>
              <a:rPr lang="es-CO" dirty="0"/>
              <a:t>, </a:t>
            </a:r>
            <a:r>
              <a:rPr lang="es-CO" dirty="0" err="1"/>
              <a:t>author_last_name</a:t>
            </a:r>
            <a:r>
              <a:rPr lang="es-CO" dirty="0"/>
              <a:t>, </a:t>
            </a:r>
            <a:r>
              <a:rPr lang="es-CO" dirty="0" err="1"/>
              <a:t>author_first_name,price</a:t>
            </a:r>
            <a:r>
              <a:rPr lang="es-CO" dirty="0"/>
              <a:t>) VALUES ('A4444', 'Great </a:t>
            </a:r>
            <a:r>
              <a:rPr lang="es-CO" dirty="0" err="1"/>
              <a:t>Mystery</a:t>
            </a:r>
            <a:r>
              <a:rPr lang="es-CO" dirty="0"/>
              <a:t> </a:t>
            </a:r>
            <a:r>
              <a:rPr lang="es-CO" dirty="0" err="1"/>
              <a:t>Stories</a:t>
            </a:r>
            <a:r>
              <a:rPr lang="es-CO" dirty="0"/>
              <a:t>', '</a:t>
            </a:r>
            <a:r>
              <a:rPr lang="es-CO" dirty="0" err="1"/>
              <a:t>Whodunit</a:t>
            </a:r>
            <a:r>
              <a:rPr lang="es-CO" dirty="0"/>
              <a:t>', '</a:t>
            </a:r>
            <a:r>
              <a:rPr lang="es-CO" dirty="0" err="1"/>
              <a:t>Rodney</a:t>
            </a:r>
            <a:r>
              <a:rPr lang="es-CO" dirty="0"/>
              <a:t>', 500);</a:t>
            </a:r>
          </a:p>
          <a:p>
            <a:pPr marL="0" indent="0">
              <a:buNone/>
            </a:pPr>
            <a:r>
              <a:rPr lang="es-CO" dirty="0"/>
              <a:t>INSERT INTO libro (</a:t>
            </a:r>
            <a:r>
              <a:rPr lang="es-CO" dirty="0" err="1"/>
              <a:t>isbn</a:t>
            </a:r>
            <a:r>
              <a:rPr lang="es-CO" dirty="0"/>
              <a:t>, </a:t>
            </a:r>
            <a:r>
              <a:rPr lang="es-CO" dirty="0" err="1"/>
              <a:t>title</a:t>
            </a:r>
            <a:r>
              <a:rPr lang="es-CO" dirty="0"/>
              <a:t>, </a:t>
            </a:r>
            <a:r>
              <a:rPr lang="es-CO" dirty="0" err="1"/>
              <a:t>author_last_name</a:t>
            </a:r>
            <a:r>
              <a:rPr lang="es-CO" dirty="0"/>
              <a:t>, </a:t>
            </a:r>
            <a:r>
              <a:rPr lang="es-CO" dirty="0" err="1"/>
              <a:t>author_first_name,price</a:t>
            </a:r>
            <a:r>
              <a:rPr lang="es-CO" dirty="0"/>
              <a:t>) VALUES ('A5555', 'Software </a:t>
            </a:r>
            <a:r>
              <a:rPr lang="es-CO" dirty="0" err="1"/>
              <a:t>Wizardry</a:t>
            </a:r>
            <a:r>
              <a:rPr lang="es-CO" dirty="0"/>
              <a:t>', '</a:t>
            </a:r>
            <a:r>
              <a:rPr lang="es-CO" dirty="0" err="1"/>
              <a:t>Abugov</a:t>
            </a:r>
            <a:r>
              <a:rPr lang="es-CO" dirty="0"/>
              <a:t>', 'D.', 100);</a:t>
            </a:r>
          </a:p>
        </p:txBody>
      </p:sp>
    </p:spTree>
    <p:extLst>
      <p:ext uri="{BB962C8B-B14F-4D97-AF65-F5344CB8AC3E}">
        <p14:creationId xmlns:p14="http://schemas.microsoft.com/office/powerpoint/2010/main" val="350499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1D9E-0328-403B-8375-DC596A84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Descargue la BD Derby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4642-E55C-4DCA-800E-23B47FC5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https://sophia.javeriana.edu.co/as/db-derby-10.14.2.0-bin.zip</a:t>
            </a:r>
          </a:p>
        </p:txBody>
      </p:sp>
    </p:spTree>
    <p:extLst>
      <p:ext uri="{BB962C8B-B14F-4D97-AF65-F5344CB8AC3E}">
        <p14:creationId xmlns:p14="http://schemas.microsoft.com/office/powerpoint/2010/main" val="271229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F8A6-6136-4236-9C49-332183EB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Descomprima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38F0-B656-4878-B316-DAEAF7F0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Cree una carpeta en:</a:t>
            </a:r>
          </a:p>
          <a:p>
            <a:pPr marL="0" indent="0">
              <a:buNone/>
            </a:pPr>
            <a:r>
              <a:rPr lang="es-CO" dirty="0"/>
              <a:t>E:\tools\derbydb</a:t>
            </a:r>
          </a:p>
          <a:p>
            <a:r>
              <a:rPr lang="es-CO" dirty="0"/>
              <a:t>Descomprima en la carpeta anterior el .zip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012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F4E0-3934-41B8-ACDE-8E95D061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Seleccione opción </a:t>
            </a:r>
            <a:r>
              <a:rPr lang="es-CO" dirty="0" err="1"/>
              <a:t>services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FB222-9CBA-497C-907B-5BDF6B95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58" y="1761717"/>
            <a:ext cx="4600575" cy="4257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28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EEBC-B0E6-44F7-9959-293DF6E5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Click</a:t>
            </a:r>
            <a:r>
              <a:rPr lang="es-CO" dirty="0"/>
              <a:t> botón derecho del mouse sobre la </a:t>
            </a:r>
            <a:r>
              <a:rPr lang="es-CO" dirty="0" err="1"/>
              <a:t>properties</a:t>
            </a:r>
            <a:r>
              <a:rPr lang="es-CO" dirty="0"/>
              <a:t> de Java 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A7FAF-7D4D-44C9-B95E-D21459448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7" y="2152650"/>
            <a:ext cx="27908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3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2FA0-358D-4A6E-B179-956F01BC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Busque el sitio en el disco duro donde dejó el JAVA DB (E:\</a:t>
            </a:r>
            <a:r>
              <a:rPr lang="es-CO" dirty="0" err="1"/>
              <a:t>tools</a:t>
            </a:r>
            <a:r>
              <a:rPr lang="es-CO" dirty="0"/>
              <a:t>\</a:t>
            </a:r>
            <a:r>
              <a:rPr lang="es-CO" dirty="0" err="1"/>
              <a:t>derbydb</a:t>
            </a:r>
            <a:r>
              <a:rPr lang="es-C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D877-E7B2-430E-82BD-6D04D2D8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</a:t>
            </a:r>
            <a:r>
              <a:rPr lang="es-CO" dirty="0" err="1"/>
              <a:t>Database</a:t>
            </a:r>
            <a:r>
              <a:rPr lang="es-CO" dirty="0"/>
              <a:t> </a:t>
            </a:r>
            <a:r>
              <a:rPr lang="es-CO" dirty="0" err="1"/>
              <a:t>location</a:t>
            </a:r>
            <a:r>
              <a:rPr lang="es-CO" dirty="0"/>
              <a:t> es el sitio donde van a quedar las bases de datos.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5FE1F-9D9B-454A-9666-0A31005AF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072" y="2836817"/>
            <a:ext cx="4991100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34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2E2C-1EBD-4C26-9EE4-090C1069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Revise los objetos creados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C414-80F8-4CEC-A779-CCD6C7C8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crea una base de datos ‘</a:t>
            </a:r>
            <a:r>
              <a:rPr lang="es-CO" dirty="0" err="1"/>
              <a:t>sample</a:t>
            </a:r>
            <a:r>
              <a:rPr lang="es-CO" dirty="0"/>
              <a:t>’ (1)</a:t>
            </a:r>
          </a:p>
          <a:p>
            <a:r>
              <a:rPr lang="es-CO" dirty="0"/>
              <a:t>Se crea una conexión (2)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99743A-7D36-48AC-975A-81E49622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706" y="2807561"/>
            <a:ext cx="34480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A210-366D-4039-8634-99F35549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Click</a:t>
            </a:r>
            <a:r>
              <a:rPr lang="es-CO" dirty="0"/>
              <a:t> botón derecho del mouse sobre la </a:t>
            </a:r>
            <a:r>
              <a:rPr lang="es-CO" dirty="0" err="1"/>
              <a:t>conexion</a:t>
            </a:r>
            <a:endParaRPr lang="es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75C4A-85DA-423C-8AF8-D9A1C9EB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5" y="2435225"/>
            <a:ext cx="4114800" cy="3876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D6A847-429B-4EF0-AA5F-6FCEEC946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48" y="3772172"/>
            <a:ext cx="5191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8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97F4-5772-4343-96B5-C5655FAB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Observe las tablas creadas </a:t>
            </a:r>
            <a:r>
              <a:rPr lang="es-CO"/>
              <a:t>como ejemplo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E9096-C741-42D6-837D-016F88529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210" y="1973852"/>
            <a:ext cx="29432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6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420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Instalar Java DB</vt:lpstr>
      <vt:lpstr>Descargue la BD Derby</vt:lpstr>
      <vt:lpstr>Descomprima </vt:lpstr>
      <vt:lpstr>Seleccione opción services</vt:lpstr>
      <vt:lpstr>Click botón derecho del mouse sobre la properties de Java DB</vt:lpstr>
      <vt:lpstr>Busque el sitio en el disco duro donde dejó el JAVA DB (E:\tools\derbydb)</vt:lpstr>
      <vt:lpstr>Revise los objetos creados</vt:lpstr>
      <vt:lpstr>Click botón derecho del mouse sobre la conexion</vt:lpstr>
      <vt:lpstr>Observe las tablas creadas como ejemplo</vt:lpstr>
      <vt:lpstr>Ejecutar Comando</vt:lpstr>
      <vt:lpstr>Tabla Libro</vt:lpstr>
      <vt:lpstr>Insert rows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Instalar Java DB</dc:title>
  <dc:creator>Julio Ernesto Carreno Vargas</dc:creator>
  <cp:lastModifiedBy>Julio Ernesto Carreno Vargas</cp:lastModifiedBy>
  <cp:revision>12</cp:revision>
  <dcterms:created xsi:type="dcterms:W3CDTF">2021-03-08T00:21:55Z</dcterms:created>
  <dcterms:modified xsi:type="dcterms:W3CDTF">2021-04-27T13:21:01Z</dcterms:modified>
</cp:coreProperties>
</file>