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8" r:id="rId3"/>
    <p:sldId id="257" r:id="rId4"/>
    <p:sldId id="258" r:id="rId5"/>
    <p:sldId id="402" r:id="rId6"/>
    <p:sldId id="259" r:id="rId7"/>
    <p:sldId id="260" r:id="rId8"/>
    <p:sldId id="261" r:id="rId9"/>
    <p:sldId id="262" r:id="rId10"/>
    <p:sldId id="410" r:id="rId11"/>
    <p:sldId id="409" r:id="rId12"/>
    <p:sldId id="399" r:id="rId13"/>
    <p:sldId id="403" r:id="rId14"/>
    <p:sldId id="263" r:id="rId15"/>
    <p:sldId id="264" r:id="rId16"/>
    <p:sldId id="265" r:id="rId17"/>
    <p:sldId id="400" r:id="rId18"/>
    <p:sldId id="266" r:id="rId19"/>
    <p:sldId id="267" r:id="rId20"/>
    <p:sldId id="396" r:id="rId21"/>
    <p:sldId id="397" r:id="rId22"/>
    <p:sldId id="398" r:id="rId23"/>
    <p:sldId id="412" r:id="rId24"/>
    <p:sldId id="404" r:id="rId25"/>
    <p:sldId id="393" r:id="rId26"/>
    <p:sldId id="405" r:id="rId27"/>
    <p:sldId id="406" r:id="rId28"/>
    <p:sldId id="407" r:id="rId29"/>
    <p:sldId id="268" r:id="rId30"/>
    <p:sldId id="270" r:id="rId31"/>
    <p:sldId id="271" r:id="rId32"/>
    <p:sldId id="411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18DE-2170-49EA-96C7-E8B85F1F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E2ADA-1BE1-4B22-9722-043D72F7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BF83-CE15-4C59-B354-CA43DB1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C5F3-7B57-4579-8D0C-B1CAF67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60B3-4035-41D0-9E44-95880D7B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66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9FC4-65F9-4B82-AEE2-DA751D12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A3CF-FD2B-4793-BB41-09F62CAB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8A08-870F-495E-B6F8-F89F0F5B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9EBB-8D7C-44D7-B093-0A3F10FE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A5C-4BDE-4889-BC66-9987F2F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02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55ED9-05E5-4755-ACE5-A45681EE0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CB2DF-3465-457A-93B9-88168AED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BAA5-5332-4CDC-A217-149F55C8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0C3B-C157-4B81-87EB-ADA76D4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06B0-4190-4A26-8378-0F12F45E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5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25F-9524-4F9A-9A74-761839BF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9036-6DF4-4524-81D7-15AE559C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EFBA-EACE-4474-8391-F68D2BC5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730-50BA-497E-995E-EF55400A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E476-5D09-494E-A7E2-87B7C5C3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3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91E6-55BF-43B4-B3CB-EE77B74C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AB78-D853-4299-89E1-8942264F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2BE9-3A59-4D07-84E2-FBEB7132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003F-EAEB-41DA-9A58-EFACCB93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B899-1F6F-4244-8228-AA58043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1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BA29-8AF5-47BB-95F4-19112E48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AC3B-B896-4D3B-9B25-BC2AA580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E2104-FA43-4BC3-9D11-709D47CF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BEEFB-0DDB-4DEE-9F26-6CC131EE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CBCC-A4FE-430C-AB52-A409540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BCDE8-EB04-4AD7-889D-A9653F97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6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D90B-0F9E-474E-95A3-DBA5F5A2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9E9F-D96B-44A4-87B5-3897EE5F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C3529-13BA-470C-B1FC-39825EF5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8AA19-ED6C-48CA-805A-65E6F77FE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54866-F9F7-4A3D-87DF-32898F09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E5441-A87B-493C-9038-1FBDA052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A88B-07B6-40AE-A225-2F9C0620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3C4ED-DA55-424A-8B16-EF50A7E5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9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335-0966-464A-A863-BAFA72B4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B1BF-4F31-440F-B76F-0122A50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E3F18-EA38-4863-AF72-9E28DA6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0EA1-7F48-422F-AF20-EF0476B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84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4997C-6BC3-49EF-9E6C-B76EA032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36697-4611-425C-8AB5-D2AA2DB8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649BE-6ECA-46A7-BAA5-2443D23B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4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A78-BDBE-4E83-85A5-6B01FD98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A1E7-A1B1-4128-9330-119A2A67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A5A0A-5167-41A0-AD5F-0F4A5F77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2E06-1E97-43DC-B186-A55E3E20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8159-B7F3-4B97-AB7D-C1B7502C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036A-FFB4-4933-938A-7DDE88F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9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BE58-7C27-4F57-BD0E-75D45A13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A3AEE-D92A-4FF3-81FA-40171DA9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5083B-B663-4FC1-9DF4-B91A8A3C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B665-FC6F-457C-997F-7DBDDE6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0F04-50D2-4417-A22E-DD86BF09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3C1B0-69DF-46DE-9A46-3C096ED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17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473AF-A835-4A90-917D-51AEBBC1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B434-3151-46F6-B071-0EBF1AEC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2D99-7D80-4DDD-9FAC-FD1E46AD5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AB42-D92D-4EB7-AC54-C1DBBEC03308}" type="datetimeFigureOut">
              <a:rPr lang="es-CO" smtClean="0"/>
              <a:t>27/04/2021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4F13-4CAD-431C-80EA-65BBE170E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CC7D-A4C7-4954-9893-7F83551B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0BEB-98AD-4959-9F74-E32B9EA7DD3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5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8730-41FE-4327-858B-00EA2380A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Ing. Julio Carreño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DAE4-2FCD-4E0D-AA8C-A7D596869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Acceso a BD Derby Usando Java JPA</a:t>
            </a:r>
          </a:p>
        </p:txBody>
      </p:sp>
    </p:spTree>
    <p:extLst>
      <p:ext uri="{BB962C8B-B14F-4D97-AF65-F5344CB8AC3E}">
        <p14:creationId xmlns:p14="http://schemas.microsoft.com/office/powerpoint/2010/main" val="355260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9848-AD9D-42A7-8A66-9D230A87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 la clase Libro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5A2A-AD9E-4D3C-9610-E40F7F1E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28" y="1532708"/>
            <a:ext cx="7115009" cy="502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7283E-69CE-4321-8E36-5654F6B2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47" y="1690688"/>
            <a:ext cx="2367418" cy="1489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17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9848-AD9D-42A7-8A66-9D230A87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Revise las librerías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CA76A-18CB-47C9-AE03-241F1EB17E72}"/>
              </a:ext>
            </a:extLst>
          </p:cNvPr>
          <p:cNvSpPr txBox="1"/>
          <p:nvPr/>
        </p:nvSpPr>
        <p:spPr>
          <a:xfrm>
            <a:off x="1706881" y="4702562"/>
            <a:ext cx="75242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Observe que en la carpeta </a:t>
            </a:r>
            <a:r>
              <a:rPr lang="es-CO" i="1" u="sng" dirty="0" err="1"/>
              <a:t>Libraries</a:t>
            </a:r>
            <a:r>
              <a:rPr lang="es-CO" dirty="0"/>
              <a:t> se agregaron los .</a:t>
            </a:r>
            <a:r>
              <a:rPr lang="es-CO" dirty="0" err="1"/>
              <a:t>jar</a:t>
            </a:r>
            <a:r>
              <a:rPr lang="es-CO" dirty="0"/>
              <a:t> requeridos para el JPA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A4A32-A2C1-4F35-BCEA-98862631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44" y="1690688"/>
            <a:ext cx="4086225" cy="2447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38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BA6-EE0D-41CD-8FA1-0E4276A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F8E-27DD-4CCC-B611-7B33EC5C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Guarde su trabajo</a:t>
            </a:r>
          </a:p>
        </p:txBody>
      </p:sp>
    </p:spTree>
    <p:extLst>
      <p:ext uri="{BB962C8B-B14F-4D97-AF65-F5344CB8AC3E}">
        <p14:creationId xmlns:p14="http://schemas.microsoft.com/office/powerpoint/2010/main" val="19503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B5F-8A29-4112-A28A-C41DFEE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Creando los controladores de Negocio</a:t>
            </a:r>
          </a:p>
        </p:txBody>
      </p:sp>
    </p:spTree>
    <p:extLst>
      <p:ext uri="{BB962C8B-B14F-4D97-AF65-F5344CB8AC3E}">
        <p14:creationId xmlns:p14="http://schemas.microsoft.com/office/powerpoint/2010/main" val="183467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6C9F-43D5-4163-896F-C785706B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controladores de Negocio desde Entidades JPA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C538D-18B0-4968-A173-BA9F5452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548"/>
            <a:ext cx="3171825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775FF-6077-494B-A15A-9393793B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11" y="1919423"/>
            <a:ext cx="6829425" cy="474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0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66D3-B1E7-4B72-BE50-F2633203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controladores de Negocio desde Entidades JPA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8E70C-2795-424F-B4BD-60134B71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1" y="2264228"/>
            <a:ext cx="5713571" cy="3500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2FF90-0988-46A8-B2A1-B430549F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07" y="2264228"/>
            <a:ext cx="5713572" cy="3512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80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43B8-21FC-4B71-AEC1-0012199A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controladores de Negocio desde Entidades JPA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94522-E523-440B-96A5-17D9F624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38" y="1959701"/>
            <a:ext cx="7877175" cy="421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7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BA6-EE0D-41CD-8FA1-0E4276A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F8E-27DD-4CCC-B611-7B33EC5C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Guarde su trabajo</a:t>
            </a:r>
          </a:p>
        </p:txBody>
      </p:sp>
    </p:spTree>
    <p:extLst>
      <p:ext uri="{BB962C8B-B14F-4D97-AF65-F5344CB8AC3E}">
        <p14:creationId xmlns:p14="http://schemas.microsoft.com/office/powerpoint/2010/main" val="322042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0895-A9D3-4B7F-B0C9-E5F019F9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Revisando el controlador de negocio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5292-408A-48A0-81D8-3FF5D230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676"/>
            <a:ext cx="2690772" cy="1920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31C6D-4625-498C-AAE6-8E094CC5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59" y="1928676"/>
            <a:ext cx="5220244" cy="3208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42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10F6-B5C0-484B-B46F-64D01A97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Ajustes a la clase controladora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6526-024A-4E16-BD14-68C145E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Inserte constructor vacío en la clase controladora de negocio</a:t>
            </a:r>
          </a:p>
        </p:txBody>
      </p:sp>
    </p:spTree>
    <p:extLst>
      <p:ext uri="{BB962C8B-B14F-4D97-AF65-F5344CB8AC3E}">
        <p14:creationId xmlns:p14="http://schemas.microsoft.com/office/powerpoint/2010/main" val="144550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B5F-8A29-4112-A28A-C41DFEE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Creando un proyecto</a:t>
            </a:r>
          </a:p>
        </p:txBody>
      </p:sp>
    </p:spTree>
    <p:extLst>
      <p:ext uri="{BB962C8B-B14F-4D97-AF65-F5344CB8AC3E}">
        <p14:creationId xmlns:p14="http://schemas.microsoft.com/office/powerpoint/2010/main" val="3151569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10F6-B5C0-484B-B46F-64D01A97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Ajustes a la clase controladora de negocio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6526-024A-4E16-BD14-68C145E4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Busque la línea de código:</a:t>
            </a:r>
          </a:p>
          <a:p>
            <a:pPr marL="0" indent="0">
              <a:buNone/>
            </a:pP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EntityManagerFactory</a:t>
            </a:r>
            <a:r>
              <a:rPr lang="es-CO" dirty="0"/>
              <a:t> </a:t>
            </a:r>
            <a:r>
              <a:rPr lang="es-CO" dirty="0" err="1"/>
              <a:t>emf</a:t>
            </a:r>
            <a:r>
              <a:rPr lang="es-CO" dirty="0"/>
              <a:t> = </a:t>
            </a:r>
            <a:r>
              <a:rPr lang="es-CO" dirty="0" err="1"/>
              <a:t>null</a:t>
            </a:r>
            <a:r>
              <a:rPr lang="es-CO" dirty="0"/>
              <a:t>;</a:t>
            </a:r>
          </a:p>
          <a:p>
            <a:r>
              <a:rPr lang="es-CO" dirty="0"/>
              <a:t>Y reemplace por:</a:t>
            </a:r>
          </a:p>
          <a:p>
            <a:pPr marL="0" indent="0">
              <a:buNone/>
            </a:pPr>
            <a:r>
              <a:rPr lang="es-CO" dirty="0" err="1"/>
              <a:t>private</a:t>
            </a:r>
            <a:r>
              <a:rPr lang="es-CO" dirty="0"/>
              <a:t> </a:t>
            </a:r>
            <a:r>
              <a:rPr lang="es-CO" dirty="0" err="1"/>
              <a:t>EntityManagerFactory</a:t>
            </a:r>
            <a:r>
              <a:rPr lang="es-CO" dirty="0"/>
              <a:t> </a:t>
            </a:r>
            <a:r>
              <a:rPr lang="es-CO" dirty="0" err="1"/>
              <a:t>emf</a:t>
            </a:r>
            <a:r>
              <a:rPr lang="es-CO" dirty="0"/>
              <a:t> = </a:t>
            </a:r>
            <a:r>
              <a:rPr lang="es-CO" dirty="0" err="1"/>
              <a:t>Persistence.createEntityManagerFactory</a:t>
            </a:r>
            <a:r>
              <a:rPr lang="es-CO" dirty="0"/>
              <a:t>("</a:t>
            </a:r>
            <a:r>
              <a:rPr lang="es-CO" dirty="0" err="1"/>
              <a:t>LibreriaAppPU</a:t>
            </a:r>
            <a:r>
              <a:rPr lang="es-CO" dirty="0"/>
              <a:t>");</a:t>
            </a:r>
          </a:p>
          <a:p>
            <a:r>
              <a:rPr lang="es-CO" dirty="0"/>
              <a:t>Agregue el </a:t>
            </a:r>
            <a:r>
              <a:rPr lang="es-CO" dirty="0" err="1"/>
              <a:t>import</a:t>
            </a:r>
            <a:r>
              <a:rPr lang="es-CO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7567F-2214-49DE-8E8D-FCC1DC5D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76" y="4979761"/>
            <a:ext cx="75819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46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17A-6FB6-4C5F-ADB7-50A0271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Verifique el persistence.xml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D80BD-931D-4C38-AC02-D1CC162C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26" y="2324644"/>
            <a:ext cx="3819525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52818-E765-4FF2-95E6-C83CC4B9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65" y="1920875"/>
            <a:ext cx="6153150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39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17A-6FB6-4C5F-ADB7-50A0271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Verifique el persistence.xml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2FAAC-AC20-4BBF-9576-61F1BB88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8732"/>
            <a:ext cx="8029575" cy="27622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01D5F3-FDDA-4AEF-A6E4-BA3612CF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42448"/>
            <a:ext cx="10515600" cy="4351338"/>
          </a:xfrm>
        </p:spPr>
        <p:txBody>
          <a:bodyPr/>
          <a:lstStyle/>
          <a:p>
            <a:r>
              <a:rPr lang="es-ES" dirty="0"/>
              <a:t>Verifique que exista una </a:t>
            </a:r>
            <a:r>
              <a:rPr lang="es-ES" dirty="0" err="1"/>
              <a:t>persitence-unit</a:t>
            </a:r>
            <a:r>
              <a:rPr lang="es-ES" dirty="0"/>
              <a:t> de </a:t>
            </a:r>
            <a:r>
              <a:rPr lang="es-ES" dirty="0" err="1"/>
              <a:t>mobre</a:t>
            </a:r>
            <a:r>
              <a:rPr lang="es-ES" dirty="0"/>
              <a:t> </a:t>
            </a:r>
            <a:r>
              <a:rPr lang="es-CO" dirty="0"/>
              <a:t>“</a:t>
            </a:r>
            <a:r>
              <a:rPr lang="es-CO" dirty="0" err="1"/>
              <a:t>LibreriaAppPU</a:t>
            </a:r>
            <a:r>
              <a:rPr lang="es-CO" dirty="0"/>
              <a:t>”</a:t>
            </a:r>
          </a:p>
          <a:p>
            <a:r>
              <a:rPr lang="es-CO" dirty="0"/>
              <a:t>Observe los valores de las propiedades de conexión a </a:t>
            </a:r>
            <a:r>
              <a:rPr lang="es-CO" dirty="0" err="1"/>
              <a:t>derby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07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17A-6FB6-4C5F-ADB7-50A02712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Agregue propiedades al persistence.xml (3)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01D5F3-FDDA-4AEF-A6E4-BA3612CF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42448"/>
            <a:ext cx="10515600" cy="4351338"/>
          </a:xfrm>
        </p:spPr>
        <p:txBody>
          <a:bodyPr>
            <a:normAutofit/>
          </a:bodyPr>
          <a:lstStyle/>
          <a:p>
            <a:r>
              <a:rPr lang="es-CO" sz="1600" dirty="0"/>
              <a:t>Para revisar los SQL generados por el JPA agregue las siguientes propiedades en el persistence.xml (vea líneas 11 y 12)</a:t>
            </a:r>
          </a:p>
          <a:p>
            <a:pPr marL="0" indent="0">
              <a:buNone/>
            </a:pPr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dirty="0" err="1"/>
              <a:t>eclipselink.logging.level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="FINE"/&gt;</a:t>
            </a:r>
          </a:p>
          <a:p>
            <a:pPr marL="0" indent="0">
              <a:buNone/>
            </a:pPr>
            <a:r>
              <a:rPr lang="es-ES" sz="1600" dirty="0"/>
              <a:t>&lt;</a:t>
            </a:r>
            <a:r>
              <a:rPr lang="es-ES" sz="1600" dirty="0" err="1"/>
              <a:t>property</a:t>
            </a:r>
            <a:r>
              <a:rPr lang="es-ES" sz="1600" dirty="0"/>
              <a:t>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dirty="0" err="1"/>
              <a:t>eclipselink.logging.parameters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="true"/&gt;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BD96-97A3-431F-B5BF-A34781D1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45" y="2768011"/>
            <a:ext cx="7724503" cy="3297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1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B5F-8A29-4112-A28A-C41DFEE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Clase Consola (</a:t>
            </a:r>
            <a:r>
              <a:rPr lang="es-CO" dirty="0" err="1"/>
              <a:t>main</a:t>
            </a:r>
            <a:r>
              <a:rPr lang="es-CO" dirty="0"/>
              <a:t>) para probar el aplicativo</a:t>
            </a:r>
          </a:p>
        </p:txBody>
      </p:sp>
    </p:spTree>
    <p:extLst>
      <p:ext uri="{BB962C8B-B14F-4D97-AF65-F5344CB8AC3E}">
        <p14:creationId xmlns:p14="http://schemas.microsoft.com/office/powerpoint/2010/main" val="182405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7A39-4B34-464B-88D8-1C63371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84632"/>
            <a:ext cx="7772400" cy="917448"/>
          </a:xfrm>
        </p:spPr>
        <p:txBody>
          <a:bodyPr>
            <a:normAutofit fontScale="90000"/>
          </a:bodyPr>
          <a:lstStyle/>
          <a:p>
            <a:r>
              <a:rPr lang="es-ES" dirty="0"/>
              <a:t>Abra la clase java de consola (</a:t>
            </a:r>
            <a:r>
              <a:rPr lang="es-ES" dirty="0" err="1"/>
              <a:t>main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9B1D7-0535-4C25-9B45-E4B7545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</a:t>
            </a:r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C78C9-81F3-424E-A2AB-BF689776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5" y="2164353"/>
            <a:ext cx="2533650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5FC55-22F7-453C-88FB-C662C235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398" y="1998890"/>
            <a:ext cx="5305425" cy="36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88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7A39-4B34-464B-88D8-1C63371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84632"/>
            <a:ext cx="7772400" cy="917448"/>
          </a:xfrm>
        </p:spPr>
        <p:txBody>
          <a:bodyPr>
            <a:normAutofit fontScale="90000"/>
          </a:bodyPr>
          <a:lstStyle/>
          <a:p>
            <a:r>
              <a:rPr lang="es-ES" dirty="0"/>
              <a:t>Abra la clase java de consola (</a:t>
            </a:r>
            <a:r>
              <a:rPr lang="es-ES" dirty="0" err="1"/>
              <a:t>main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9B1D7-0535-4C25-9B45-E4B7545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Bases de Datos</a:t>
            </a:r>
            <a:endParaRPr lang="es-E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734EF3-36F4-458C-8BC9-E52B3A9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5" y="1640811"/>
            <a:ext cx="10515600" cy="516464"/>
          </a:xfrm>
        </p:spPr>
        <p:txBody>
          <a:bodyPr/>
          <a:lstStyle/>
          <a:p>
            <a:r>
              <a:rPr lang="es-CO" dirty="0"/>
              <a:t>Complete el método </a:t>
            </a:r>
            <a:r>
              <a:rPr lang="es-CO" dirty="0" err="1"/>
              <a:t>main</a:t>
            </a:r>
            <a:r>
              <a:rPr lang="es-CO" dirty="0"/>
              <a:t> con el código mostrado a continuación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AFC90-19B4-4011-BA83-69E65E26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68" y="2446080"/>
            <a:ext cx="7373891" cy="3249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89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BA6-EE0D-41CD-8FA1-0E4276A6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Guarde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F8E-27DD-4CCC-B611-7B33EC5C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Guarde su trabajo</a:t>
            </a:r>
          </a:p>
        </p:txBody>
      </p:sp>
    </p:spTree>
    <p:extLst>
      <p:ext uri="{BB962C8B-B14F-4D97-AF65-F5344CB8AC3E}">
        <p14:creationId xmlns:p14="http://schemas.microsoft.com/office/powerpoint/2010/main" val="1827347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87C3-DA67-43FA-ACFE-9BFD14769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Compilando y construyendo (</a:t>
            </a:r>
            <a:r>
              <a:rPr lang="es-CO" dirty="0" err="1"/>
              <a:t>Build</a:t>
            </a:r>
            <a:r>
              <a:rPr lang="es-CO" dirty="0"/>
              <a:t>) el JAR</a:t>
            </a:r>
          </a:p>
        </p:txBody>
      </p:sp>
    </p:spTree>
    <p:extLst>
      <p:ext uri="{BB962C8B-B14F-4D97-AF65-F5344CB8AC3E}">
        <p14:creationId xmlns:p14="http://schemas.microsoft.com/office/powerpoint/2010/main" val="380254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2A30-8D4C-41D8-9ABD-8AEF39C0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Agregue la librería del Driver JDBC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B8279-15F0-4339-8211-0DF66CB2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8" y="1996713"/>
            <a:ext cx="3790950" cy="418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11026-C9A7-4A70-851D-11846CEB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27" y="1996713"/>
            <a:ext cx="3381375" cy="3752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1090DB-02ED-4E3F-B5CE-B3E671BF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91" y="1919968"/>
            <a:ext cx="3771900" cy="4752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1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1845-2D8B-494D-AD5A-04558FDA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proyecto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EF9E9-BBEB-4EDA-8A14-87E2C592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000"/>
            <a:ext cx="3019425" cy="981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89547-652E-4772-95A3-6E7E5BC3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35" y="1778000"/>
            <a:ext cx="6791325" cy="471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069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FA13-AF08-4026-8257-6B8D16C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Limpie y Construya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65C5-DC0A-4D7B-9240-5462E85F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Clean</a:t>
            </a:r>
            <a:r>
              <a:rPr lang="es-ES" dirty="0"/>
              <a:t> and </a:t>
            </a:r>
            <a:r>
              <a:rPr lang="es-ES" dirty="0" err="1"/>
              <a:t>Build</a:t>
            </a:r>
            <a:endParaRPr lang="es-ES" dirty="0"/>
          </a:p>
          <a:p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BACC9-E10F-4F9D-925A-CDF57659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335"/>
            <a:ext cx="3746766" cy="1100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E16AC-C7E9-4E88-B0A9-435CE217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79" y="2453573"/>
            <a:ext cx="6320823" cy="3050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65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FA13-AF08-4026-8257-6B8D16C5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Ejecute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A6E4B-BBA1-4F69-9859-097CAA2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65125"/>
            <a:ext cx="4095750" cy="2314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D31E7E-32DA-4DD8-B764-C34C1C2A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55" y="3628097"/>
            <a:ext cx="10046289" cy="2756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57EDB-B143-47A0-A5F0-031D8CB95090}"/>
              </a:ext>
            </a:extLst>
          </p:cNvPr>
          <p:cNvSpPr txBox="1"/>
          <p:nvPr/>
        </p:nvSpPr>
        <p:spPr>
          <a:xfrm>
            <a:off x="4759211" y="4683208"/>
            <a:ext cx="5695405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Observe el SQL generado al invocar el método </a:t>
            </a:r>
            <a:r>
              <a:rPr lang="en-US" dirty="0"/>
              <a:t>List&lt;Libro&gt; books = </a:t>
            </a:r>
            <a:r>
              <a:rPr lang="en-US" dirty="0" err="1"/>
              <a:t>contro.findLibroEntities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Observe los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imprime</a:t>
            </a:r>
            <a:r>
              <a:rPr lang="en-US" dirty="0"/>
              <a:t> el program </a:t>
            </a:r>
            <a:r>
              <a:rPr lang="en-US" dirty="0" err="1"/>
              <a:t>sobre</a:t>
            </a:r>
            <a:r>
              <a:rPr lang="en-US" dirty="0"/>
              <a:t> los </a:t>
            </a:r>
            <a:r>
              <a:rPr lang="en-US" dirty="0" err="1"/>
              <a:t>libros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6044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69F7-A7AA-4363-AF7F-066A1D31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82E6-83F7-4ACF-87AF-BCBF86E4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Agregar en la consola invocaciones a los siguientes métodos del controlador de negocio:</a:t>
            </a:r>
          </a:p>
          <a:p>
            <a:pPr lvl="1"/>
            <a:r>
              <a:rPr lang="es-CO" dirty="0"/>
              <a:t>Agregar un libro (</a:t>
            </a:r>
            <a:r>
              <a:rPr lang="es-CO" dirty="0" err="1"/>
              <a:t>create</a:t>
            </a:r>
            <a:r>
              <a:rPr lang="es-CO" dirty="0"/>
              <a:t>)</a:t>
            </a:r>
          </a:p>
          <a:p>
            <a:pPr lvl="1"/>
            <a:r>
              <a:rPr lang="es-CO" dirty="0"/>
              <a:t>Buscar por un libro determinado(</a:t>
            </a:r>
            <a:r>
              <a:rPr lang="es-CO" dirty="0" err="1"/>
              <a:t>findLibro</a:t>
            </a:r>
            <a:r>
              <a:rPr lang="es-CO" dirty="0"/>
              <a:t>)</a:t>
            </a:r>
          </a:p>
          <a:p>
            <a:pPr lvl="1"/>
            <a:r>
              <a:rPr lang="es-CO" dirty="0"/>
              <a:t>Modificar un libro (</a:t>
            </a:r>
            <a:r>
              <a:rPr lang="es-CO" dirty="0" err="1"/>
              <a:t>edit</a:t>
            </a:r>
            <a:r>
              <a:rPr lang="es-CO" dirty="0"/>
              <a:t>)</a:t>
            </a:r>
          </a:p>
          <a:p>
            <a:pPr lvl="1"/>
            <a:r>
              <a:rPr lang="es-CO" dirty="0"/>
              <a:t>Contar los libros (</a:t>
            </a:r>
            <a:r>
              <a:rPr lang="es-CO" dirty="0" err="1"/>
              <a:t>getLibroCount</a:t>
            </a:r>
            <a:r>
              <a:rPr lang="es-CO" dirty="0"/>
              <a:t>)</a:t>
            </a:r>
          </a:p>
          <a:p>
            <a:pPr lvl="1"/>
            <a:endParaRPr lang="es-C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65A14-87F8-47EF-A22B-F726F358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51" y="2423188"/>
            <a:ext cx="4457875" cy="274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6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5037-9CD8-43FE-BE36-9C18CD2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proyecto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C871C-9729-426B-BC7C-5B8D7132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4" y="2048248"/>
            <a:ext cx="5645646" cy="3906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D3FB4-0CC8-4162-898E-4D985C01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06" y="2588056"/>
            <a:ext cx="2205760" cy="1504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2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DB5F-8A29-4112-A28A-C41DFEE54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Creando las entidades JPA</a:t>
            </a:r>
          </a:p>
        </p:txBody>
      </p:sp>
    </p:spTree>
    <p:extLst>
      <p:ext uri="{BB962C8B-B14F-4D97-AF65-F5344CB8AC3E}">
        <p14:creationId xmlns:p14="http://schemas.microsoft.com/office/powerpoint/2010/main" val="372479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A3E-EE60-48AF-812A-20E4700E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Entidades JPA desde la BD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420DA-20DF-415E-B40E-27FE6E4F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16" y="1690688"/>
            <a:ext cx="3171825" cy="75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A7850-95B1-447E-9D03-12EE57D1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09" y="1658144"/>
            <a:ext cx="6810375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22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EBCC-11F8-4B2B-B01D-975E9046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Entidades JPA desde la BD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AC4B2-EDB6-4D4E-8E92-218540E9F9C4}"/>
              </a:ext>
            </a:extLst>
          </p:cNvPr>
          <p:cNvSpPr txBox="1"/>
          <p:nvPr/>
        </p:nvSpPr>
        <p:spPr>
          <a:xfrm>
            <a:off x="5978411" y="1690688"/>
            <a:ext cx="569540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La lista que se despliega en (1) aparece porque usted ya creó en el NetBeans una conexión a Derby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2400A-2453-470A-B634-61961FCF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559923"/>
            <a:ext cx="5191069" cy="3738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A4E0-F366-4688-9C28-E383A2E8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05" y="2601908"/>
            <a:ext cx="5309818" cy="3807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32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F319-4676-4BE0-BFEE-AEE1FE4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Entidades JPA desde la BD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A94C2-E705-4CCD-8D9D-DA409212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1548856"/>
            <a:ext cx="7200900" cy="484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09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9848-AD9D-42A7-8A66-9D230A87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Entidades JPA desde la BD (4)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BEE75-9758-4B2F-B235-1A67F183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5" y="1577181"/>
            <a:ext cx="7210425" cy="484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CA76A-18CB-47C9-AE03-241F1EB17E72}"/>
              </a:ext>
            </a:extLst>
          </p:cNvPr>
          <p:cNvSpPr txBox="1"/>
          <p:nvPr/>
        </p:nvSpPr>
        <p:spPr>
          <a:xfrm>
            <a:off x="8329029" y="3961912"/>
            <a:ext cx="254953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Observe que se crea la clase Libro.java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21A6-F4FC-4EF3-9358-A5FA3A09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29" y="1577180"/>
            <a:ext cx="2503400" cy="1923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92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453</Words>
  <Application>Microsoft Office PowerPoint</Application>
  <PresentationFormat>Widescreen</PresentationFormat>
  <Paragraphs>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Ing. Julio Carreño</vt:lpstr>
      <vt:lpstr>Creando un proyecto</vt:lpstr>
      <vt:lpstr>Crear proyecto (1)</vt:lpstr>
      <vt:lpstr>Crear proyecto (2)</vt:lpstr>
      <vt:lpstr>Creando las entidades JPA</vt:lpstr>
      <vt:lpstr>Crear Entidades JPA desde la BD (1)</vt:lpstr>
      <vt:lpstr>Crear Entidades JPA desde la BD (2)</vt:lpstr>
      <vt:lpstr>Crear Entidades JPA desde la BD (3)</vt:lpstr>
      <vt:lpstr>Crear Entidades JPA desde la BD (4)</vt:lpstr>
      <vt:lpstr>Revise la clase Libro</vt:lpstr>
      <vt:lpstr>Revise las librerías JPA</vt:lpstr>
      <vt:lpstr>Guarde</vt:lpstr>
      <vt:lpstr>Creando los controladores de Negocio</vt:lpstr>
      <vt:lpstr>Crear controladores de Negocio desde Entidades JPA (1)</vt:lpstr>
      <vt:lpstr>Crear controladores de Negocio desde Entidades JPA (2)</vt:lpstr>
      <vt:lpstr>Crear controladores de Negocio desde Entidades JPA (3)</vt:lpstr>
      <vt:lpstr>Guarde</vt:lpstr>
      <vt:lpstr>Revisando el controlador de negocio</vt:lpstr>
      <vt:lpstr>Ajustes a la clase controladora de negocio</vt:lpstr>
      <vt:lpstr>Ajustes a la clase controladora de negocio</vt:lpstr>
      <vt:lpstr>Verifique el persistence.xml (1)</vt:lpstr>
      <vt:lpstr>Verifique el persistence.xml (2)</vt:lpstr>
      <vt:lpstr>Agregue propiedades al persistence.xml (3)</vt:lpstr>
      <vt:lpstr>Clase Consola (main) para probar el aplicativo</vt:lpstr>
      <vt:lpstr>Abra la clase java de consola (main)</vt:lpstr>
      <vt:lpstr>Abra la clase java de consola (main)</vt:lpstr>
      <vt:lpstr>Guarde</vt:lpstr>
      <vt:lpstr>Compilando y construyendo (Build) el JAR</vt:lpstr>
      <vt:lpstr>Agregue la librería del Driver JDBC</vt:lpstr>
      <vt:lpstr>Limpie y Construya</vt:lpstr>
      <vt:lpstr>Ejecute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Ernesto Carreno Vargas</dc:creator>
  <cp:lastModifiedBy>Julio Ernesto Carreno Vargas</cp:lastModifiedBy>
  <cp:revision>25</cp:revision>
  <dcterms:created xsi:type="dcterms:W3CDTF">2021-04-27T02:29:38Z</dcterms:created>
  <dcterms:modified xsi:type="dcterms:W3CDTF">2021-04-27T20:22:22Z</dcterms:modified>
</cp:coreProperties>
</file>