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59" r:id="rId6"/>
    <p:sldId id="272" r:id="rId7"/>
    <p:sldId id="273" r:id="rId8"/>
    <p:sldId id="260" r:id="rId9"/>
    <p:sldId id="257" r:id="rId10"/>
    <p:sldId id="262" r:id="rId11"/>
    <p:sldId id="265" r:id="rId12"/>
    <p:sldId id="271" r:id="rId13"/>
    <p:sldId id="275" r:id="rId14"/>
    <p:sldId id="280" r:id="rId15"/>
    <p:sldId id="281" r:id="rId16"/>
    <p:sldId id="282" r:id="rId17"/>
    <p:sldId id="283" r:id="rId18"/>
    <p:sldId id="274" r:id="rId19"/>
    <p:sldId id="284"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5690-A70D-40E3-91D9-E2F2D7904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C1B2588C-ED6D-4ACA-8A8E-58EFAF5BA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F8B9BBE4-603B-4E71-BF4E-9F72AF878B0A}"/>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5" name="Footer Placeholder 4">
            <a:extLst>
              <a:ext uri="{FF2B5EF4-FFF2-40B4-BE49-F238E27FC236}">
                <a16:creationId xmlns:a16="http://schemas.microsoft.com/office/drawing/2014/main" id="{84F8EFDC-D5B3-4330-A294-0E4D649FF53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B26C1BBF-106E-4767-9696-6EB5B27ADDDF}"/>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96755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407B-A3A7-40FC-A4ED-9C9D60D12FAE}"/>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C4D9CE3-95CE-48EA-A8A5-36459C72F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278D7AF1-E3EE-4DFC-B4AA-C293A5F63117}"/>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5" name="Footer Placeholder 4">
            <a:extLst>
              <a:ext uri="{FF2B5EF4-FFF2-40B4-BE49-F238E27FC236}">
                <a16:creationId xmlns:a16="http://schemas.microsoft.com/office/drawing/2014/main" id="{EB03C75F-79DA-40AD-8F30-B653D60F24BE}"/>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22339A55-B3B9-4637-840F-B1CFA0949DED}"/>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74997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54E908-0419-4F8E-B2C9-3B2A13CF70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62CDCDA1-9F30-4E39-8574-432E067D59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236BC089-6C48-4A37-BBE1-5B801009BB62}"/>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5" name="Footer Placeholder 4">
            <a:extLst>
              <a:ext uri="{FF2B5EF4-FFF2-40B4-BE49-F238E27FC236}">
                <a16:creationId xmlns:a16="http://schemas.microsoft.com/office/drawing/2014/main" id="{02F8F0A4-3D57-48EC-884B-CF7E5CBE7CC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FE02CAA5-0291-476D-9FD0-2B8ADBE0E114}"/>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56752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E860-7F28-4D30-9545-CEC952586414}"/>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3E6DFC5C-CB3D-4A8F-94BE-59A475F79D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D6C65C39-DF6A-444C-852F-B8F7F11DEC79}"/>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5" name="Footer Placeholder 4">
            <a:extLst>
              <a:ext uri="{FF2B5EF4-FFF2-40B4-BE49-F238E27FC236}">
                <a16:creationId xmlns:a16="http://schemas.microsoft.com/office/drawing/2014/main" id="{77112577-6373-42A8-B0AD-0DEF0876E41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BD4A93F4-DE90-42BD-843C-24D22B5CEEE2}"/>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68906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4C39-6DB8-410A-A659-2B79D6B92A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C0F2F994-C79F-4737-A335-EB8A58B61D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6FAC8F-30B2-40C1-BCF3-1DDE6E74B93D}"/>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5" name="Footer Placeholder 4">
            <a:extLst>
              <a:ext uri="{FF2B5EF4-FFF2-40B4-BE49-F238E27FC236}">
                <a16:creationId xmlns:a16="http://schemas.microsoft.com/office/drawing/2014/main" id="{DF99FEFF-4540-4916-94AA-268F5508400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FA4C0A8-34BF-439F-B819-DF6B016AB30C}"/>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80585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1D7B-EDF5-4026-9881-A3EBB7356C8D}"/>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F62F5F7B-0B44-47B5-A6A9-34ABF0080C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F7DB9BA1-FBB8-46AD-A57D-AFD55822CA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E0B6945D-A8B2-4D7B-8FEF-9D83C1416E5C}"/>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6" name="Footer Placeholder 5">
            <a:extLst>
              <a:ext uri="{FF2B5EF4-FFF2-40B4-BE49-F238E27FC236}">
                <a16:creationId xmlns:a16="http://schemas.microsoft.com/office/drawing/2014/main" id="{6C1BB2CE-2F1C-4694-805B-C580B5277FE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6583341C-258B-43F3-A48F-0A68971EFB6D}"/>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108454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0BB1-E46C-4DC8-B67F-E3D833B06F3E}"/>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FC89556F-7AFB-4449-8243-BFBDC1340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3F78A-D8AF-4E01-853A-D6167535A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FB7C308B-C866-493D-B5E6-5CE39D2F6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CBBC63-85BD-45D6-BAFE-D3D1C11DD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08AEB423-D693-4399-B837-D30AA04B6AB1}"/>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8" name="Footer Placeholder 7">
            <a:extLst>
              <a:ext uri="{FF2B5EF4-FFF2-40B4-BE49-F238E27FC236}">
                <a16:creationId xmlns:a16="http://schemas.microsoft.com/office/drawing/2014/main" id="{8F59A030-C0B9-4BED-BEF9-BD8DA28B80D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A18B2AC7-0063-4E04-9B15-5177D178244C}"/>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419278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C763-F8C2-4421-9AE0-FED477086052}"/>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BCEB4990-A183-4A62-BE56-92F26BDC9C52}"/>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4" name="Footer Placeholder 3">
            <a:extLst>
              <a:ext uri="{FF2B5EF4-FFF2-40B4-BE49-F238E27FC236}">
                <a16:creationId xmlns:a16="http://schemas.microsoft.com/office/drawing/2014/main" id="{BAB29FB2-7298-4558-8F66-5947F6BF6BDE}"/>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0B2AB50B-115E-413E-AEBC-C57EE40191F8}"/>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201706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96C92-5865-4D40-A128-16DCAF207CCB}"/>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3" name="Footer Placeholder 2">
            <a:extLst>
              <a:ext uri="{FF2B5EF4-FFF2-40B4-BE49-F238E27FC236}">
                <a16:creationId xmlns:a16="http://schemas.microsoft.com/office/drawing/2014/main" id="{E4F1A349-650E-4716-BA1C-331BA423D979}"/>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31A78EDE-C74C-4D7C-91D7-2F0571BC0BF4}"/>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32246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2226-F631-452B-B5FD-46779E70F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16426B4F-A6C8-4ED8-BE8F-66F760FAA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29CDB24B-987E-4F4D-B52A-C546F3233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8C2FC-1465-440D-8CDF-AF04C7855B64}"/>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6" name="Footer Placeholder 5">
            <a:extLst>
              <a:ext uri="{FF2B5EF4-FFF2-40B4-BE49-F238E27FC236}">
                <a16:creationId xmlns:a16="http://schemas.microsoft.com/office/drawing/2014/main" id="{15D6A2DC-E8C6-4250-919F-2058688404D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65AFF457-ACD1-45B0-B68C-C104F004B298}"/>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279223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91B0-E59B-46CD-9ED2-1BAE40798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1F40E090-BD97-400B-B216-5410B7415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B2B000DB-1C67-4CBC-B15B-32B4BD84C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2CB5D-13AC-47A7-AA1A-18AFF19B388D}"/>
              </a:ext>
            </a:extLst>
          </p:cNvPr>
          <p:cNvSpPr>
            <a:spLocks noGrp="1"/>
          </p:cNvSpPr>
          <p:nvPr>
            <p:ph type="dt" sz="half" idx="10"/>
          </p:nvPr>
        </p:nvSpPr>
        <p:spPr/>
        <p:txBody>
          <a:bodyPr/>
          <a:lstStyle/>
          <a:p>
            <a:fld id="{F0AEE26B-01CB-4447-B535-FB8F6A3298C7}" type="datetimeFigureOut">
              <a:rPr lang="es-CO" smtClean="0"/>
              <a:t>11/05/2021</a:t>
            </a:fld>
            <a:endParaRPr lang="es-CO"/>
          </a:p>
        </p:txBody>
      </p:sp>
      <p:sp>
        <p:nvSpPr>
          <p:cNvPr id="6" name="Footer Placeholder 5">
            <a:extLst>
              <a:ext uri="{FF2B5EF4-FFF2-40B4-BE49-F238E27FC236}">
                <a16:creationId xmlns:a16="http://schemas.microsoft.com/office/drawing/2014/main" id="{2826EF0A-55CB-4D11-9095-044E0A6153AE}"/>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B591D6EE-B47A-47DD-B1AB-715AFA0E4702}"/>
              </a:ext>
            </a:extLst>
          </p:cNvPr>
          <p:cNvSpPr>
            <a:spLocks noGrp="1"/>
          </p:cNvSpPr>
          <p:nvPr>
            <p:ph type="sldNum" sz="quarter" idx="12"/>
          </p:nvPr>
        </p:nvSpPr>
        <p:spPr/>
        <p:txBody>
          <a:bodyPr/>
          <a:lstStyle/>
          <a:p>
            <a:fld id="{9DF67F7B-3C61-4225-AA98-87FB58122CC1}" type="slidenum">
              <a:rPr lang="es-CO" smtClean="0"/>
              <a:t>‹#›</a:t>
            </a:fld>
            <a:endParaRPr lang="es-CO"/>
          </a:p>
        </p:txBody>
      </p:sp>
    </p:spTree>
    <p:extLst>
      <p:ext uri="{BB962C8B-B14F-4D97-AF65-F5344CB8AC3E}">
        <p14:creationId xmlns:p14="http://schemas.microsoft.com/office/powerpoint/2010/main" val="209590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D5D2C-94DC-457A-B58F-72A961D05F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CDA5092-ACE3-474F-804A-4516CAF30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235410FA-87C3-45C9-9586-AABCF3E95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EE26B-01CB-4447-B535-FB8F6A3298C7}" type="datetimeFigureOut">
              <a:rPr lang="es-CO" smtClean="0"/>
              <a:t>11/05/2021</a:t>
            </a:fld>
            <a:endParaRPr lang="es-CO"/>
          </a:p>
        </p:txBody>
      </p:sp>
      <p:sp>
        <p:nvSpPr>
          <p:cNvPr id="5" name="Footer Placeholder 4">
            <a:extLst>
              <a:ext uri="{FF2B5EF4-FFF2-40B4-BE49-F238E27FC236}">
                <a16:creationId xmlns:a16="http://schemas.microsoft.com/office/drawing/2014/main" id="{069F6E80-E0CB-4BDA-BF82-E054AED61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856423B1-4C23-4930-A57E-1BE5F51A1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67F7B-3C61-4225-AA98-87FB58122CC1}" type="slidenum">
              <a:rPr lang="es-CO" smtClean="0"/>
              <a:t>‹#›</a:t>
            </a:fld>
            <a:endParaRPr lang="es-CO"/>
          </a:p>
        </p:txBody>
      </p:sp>
    </p:spTree>
    <p:extLst>
      <p:ext uri="{BB962C8B-B14F-4D97-AF65-F5344CB8AC3E}">
        <p14:creationId xmlns:p14="http://schemas.microsoft.com/office/powerpoint/2010/main" val="99006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39EC-5588-4174-B0E5-917ADF274368}"/>
              </a:ext>
            </a:extLst>
          </p:cNvPr>
          <p:cNvSpPr>
            <a:spLocks noGrp="1"/>
          </p:cNvSpPr>
          <p:nvPr>
            <p:ph type="ctrTitle"/>
          </p:nvPr>
        </p:nvSpPr>
        <p:spPr/>
        <p:txBody>
          <a:bodyPr/>
          <a:lstStyle/>
          <a:p>
            <a:r>
              <a:rPr lang="es-CO" dirty="0"/>
              <a:t>Tutorial de </a:t>
            </a:r>
            <a:r>
              <a:rPr lang="es-CO" dirty="0" err="1"/>
              <a:t>Triggers</a:t>
            </a:r>
            <a:endParaRPr lang="es-CO" dirty="0"/>
          </a:p>
        </p:txBody>
      </p:sp>
      <p:sp>
        <p:nvSpPr>
          <p:cNvPr id="3" name="Subtitle 2">
            <a:extLst>
              <a:ext uri="{FF2B5EF4-FFF2-40B4-BE49-F238E27FC236}">
                <a16:creationId xmlns:a16="http://schemas.microsoft.com/office/drawing/2014/main" id="{8D6263E2-B05B-4A20-99D5-2D1F95B3654A}"/>
              </a:ext>
            </a:extLst>
          </p:cNvPr>
          <p:cNvSpPr>
            <a:spLocks noGrp="1"/>
          </p:cNvSpPr>
          <p:nvPr>
            <p:ph type="subTitle" idx="1"/>
          </p:nvPr>
        </p:nvSpPr>
        <p:spPr/>
        <p:txBody>
          <a:bodyPr/>
          <a:lstStyle/>
          <a:p>
            <a:r>
              <a:rPr lang="es-CO" dirty="0"/>
              <a:t>Ing. Julio Carreño</a:t>
            </a:r>
          </a:p>
        </p:txBody>
      </p:sp>
    </p:spTree>
    <p:extLst>
      <p:ext uri="{BB962C8B-B14F-4D97-AF65-F5344CB8AC3E}">
        <p14:creationId xmlns:p14="http://schemas.microsoft.com/office/powerpoint/2010/main" val="63320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FE5-7065-45EE-9D09-287CFDFDBAA5}"/>
              </a:ext>
            </a:extLst>
          </p:cNvPr>
          <p:cNvSpPr>
            <a:spLocks noGrp="1"/>
          </p:cNvSpPr>
          <p:nvPr>
            <p:ph type="title"/>
          </p:nvPr>
        </p:nvSpPr>
        <p:spPr/>
        <p:txBody>
          <a:bodyPr/>
          <a:lstStyle/>
          <a:p>
            <a:r>
              <a:rPr lang="es-CO" dirty="0"/>
              <a:t>Seleccione la Tabla sobre la cual se creará el </a:t>
            </a:r>
            <a:r>
              <a:rPr lang="es-CO" dirty="0" err="1"/>
              <a:t>trigger</a:t>
            </a:r>
            <a:endParaRPr lang="es-CO" dirty="0"/>
          </a:p>
        </p:txBody>
      </p:sp>
      <p:pic>
        <p:nvPicPr>
          <p:cNvPr id="7" name="Picture 6">
            <a:extLst>
              <a:ext uri="{FF2B5EF4-FFF2-40B4-BE49-F238E27FC236}">
                <a16:creationId xmlns:a16="http://schemas.microsoft.com/office/drawing/2014/main" id="{BB8A3BC7-8EAB-4E30-9833-DA893017CB60}"/>
              </a:ext>
            </a:extLst>
          </p:cNvPr>
          <p:cNvPicPr>
            <a:picLocks noChangeAspect="1"/>
          </p:cNvPicPr>
          <p:nvPr/>
        </p:nvPicPr>
        <p:blipFill>
          <a:blip r:embed="rId2"/>
          <a:stretch>
            <a:fillRect/>
          </a:stretch>
        </p:blipFill>
        <p:spPr>
          <a:xfrm>
            <a:off x="838200" y="2212332"/>
            <a:ext cx="8763000" cy="42805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9C33A752-8149-4194-A3BB-02648A775337}"/>
              </a:ext>
            </a:extLst>
          </p:cNvPr>
          <p:cNvSpPr txBox="1"/>
          <p:nvPr/>
        </p:nvSpPr>
        <p:spPr>
          <a:xfrm>
            <a:off x="8659847" y="4445940"/>
            <a:ext cx="3120348" cy="923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CO" dirty="0"/>
              <a:t>Puede escribir el nombre de la tabla o seleccionar de la lista que tiene los punticos</a:t>
            </a:r>
          </a:p>
        </p:txBody>
      </p:sp>
    </p:spTree>
    <p:extLst>
      <p:ext uri="{BB962C8B-B14F-4D97-AF65-F5344CB8AC3E}">
        <p14:creationId xmlns:p14="http://schemas.microsoft.com/office/powerpoint/2010/main" val="2285143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FE5-7065-45EE-9D09-287CFDFDBAA5}"/>
              </a:ext>
            </a:extLst>
          </p:cNvPr>
          <p:cNvSpPr>
            <a:spLocks noGrp="1"/>
          </p:cNvSpPr>
          <p:nvPr>
            <p:ph type="title"/>
          </p:nvPr>
        </p:nvSpPr>
        <p:spPr/>
        <p:txBody>
          <a:bodyPr/>
          <a:lstStyle/>
          <a:p>
            <a:r>
              <a:rPr lang="es-CO" dirty="0"/>
              <a:t>Cree un nuevo disparador</a:t>
            </a:r>
          </a:p>
        </p:txBody>
      </p:sp>
      <p:sp>
        <p:nvSpPr>
          <p:cNvPr id="5" name="TextBox 4">
            <a:extLst>
              <a:ext uri="{FF2B5EF4-FFF2-40B4-BE49-F238E27FC236}">
                <a16:creationId xmlns:a16="http://schemas.microsoft.com/office/drawing/2014/main" id="{C4EC2D04-592C-454E-BB94-A95C99614C78}"/>
              </a:ext>
            </a:extLst>
          </p:cNvPr>
          <p:cNvSpPr txBox="1"/>
          <p:nvPr/>
        </p:nvSpPr>
        <p:spPr>
          <a:xfrm>
            <a:off x="6096000" y="3011170"/>
            <a:ext cx="5645905" cy="2308324"/>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s-CO" dirty="0"/>
              <a:t>1 Nombre del </a:t>
            </a:r>
            <a:r>
              <a:rPr lang="es-CO" dirty="0" err="1"/>
              <a:t>trigger</a:t>
            </a:r>
            <a:endParaRPr lang="es-CO" dirty="0"/>
          </a:p>
          <a:p>
            <a:r>
              <a:rPr lang="es-CO" dirty="0"/>
              <a:t>2 TIMING: BEFORE</a:t>
            </a:r>
          </a:p>
          <a:p>
            <a:r>
              <a:rPr lang="es-CO" dirty="0"/>
              <a:t>3 EVENTO: UPDATE OF (para una columna)</a:t>
            </a:r>
          </a:p>
          <a:p>
            <a:r>
              <a:rPr lang="es-CO" dirty="0"/>
              <a:t>-&gt; se pueden seleccionar varios</a:t>
            </a:r>
          </a:p>
          <a:p>
            <a:r>
              <a:rPr lang="es-CO" dirty="0"/>
              <a:t>4 COLUMNAS: en UPDATE se puede especificar la columna</a:t>
            </a:r>
          </a:p>
          <a:p>
            <a:r>
              <a:rPr lang="es-CO" dirty="0"/>
              <a:t>5 Verifique que esté seleccionado </a:t>
            </a:r>
            <a:r>
              <a:rPr lang="es-CO" dirty="0" err="1"/>
              <a:t>For</a:t>
            </a:r>
            <a:r>
              <a:rPr lang="es-CO" dirty="0"/>
              <a:t> </a:t>
            </a:r>
            <a:r>
              <a:rPr lang="es-CO" dirty="0" err="1"/>
              <a:t>Each</a:t>
            </a:r>
            <a:r>
              <a:rPr lang="es-CO" dirty="0"/>
              <a:t> </a:t>
            </a:r>
            <a:r>
              <a:rPr lang="es-CO" dirty="0" err="1"/>
              <a:t>Row</a:t>
            </a:r>
            <a:endParaRPr lang="es-CO" dirty="0"/>
          </a:p>
          <a:p>
            <a:r>
              <a:rPr lang="es-CO" dirty="0"/>
              <a:t>6 Verifique que no hay condición</a:t>
            </a:r>
          </a:p>
          <a:p>
            <a:endParaRPr lang="es-CO" dirty="0"/>
          </a:p>
        </p:txBody>
      </p:sp>
      <p:pic>
        <p:nvPicPr>
          <p:cNvPr id="8" name="Picture 7">
            <a:extLst>
              <a:ext uri="{FF2B5EF4-FFF2-40B4-BE49-F238E27FC236}">
                <a16:creationId xmlns:a16="http://schemas.microsoft.com/office/drawing/2014/main" id="{D7C21909-FB67-4968-8AE4-B6C4A0C170DF}"/>
              </a:ext>
            </a:extLst>
          </p:cNvPr>
          <p:cNvPicPr>
            <a:picLocks noChangeAspect="1"/>
          </p:cNvPicPr>
          <p:nvPr/>
        </p:nvPicPr>
        <p:blipFill>
          <a:blip r:embed="rId2"/>
          <a:stretch>
            <a:fillRect/>
          </a:stretch>
        </p:blipFill>
        <p:spPr>
          <a:xfrm>
            <a:off x="723900" y="1476374"/>
            <a:ext cx="4709724" cy="5114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1758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F9DC-5917-4C24-BC8E-D4A8749410D7}"/>
              </a:ext>
            </a:extLst>
          </p:cNvPr>
          <p:cNvSpPr>
            <a:spLocks noGrp="1"/>
          </p:cNvSpPr>
          <p:nvPr>
            <p:ph type="title"/>
          </p:nvPr>
        </p:nvSpPr>
        <p:spPr/>
        <p:txBody>
          <a:bodyPr/>
          <a:lstStyle/>
          <a:p>
            <a:r>
              <a:rPr lang="es-CO" dirty="0" err="1"/>
              <a:t>Codigo</a:t>
            </a:r>
            <a:r>
              <a:rPr lang="es-CO" dirty="0"/>
              <a:t> del cuerpo </a:t>
            </a:r>
            <a:r>
              <a:rPr lang="es-CO" dirty="0" err="1"/>
              <a:t>trigger</a:t>
            </a:r>
            <a:endParaRPr lang="es-CO" dirty="0"/>
          </a:p>
        </p:txBody>
      </p:sp>
      <p:sp>
        <p:nvSpPr>
          <p:cNvPr id="4" name="Content Placeholder 3">
            <a:extLst>
              <a:ext uri="{FF2B5EF4-FFF2-40B4-BE49-F238E27FC236}">
                <a16:creationId xmlns:a16="http://schemas.microsoft.com/office/drawing/2014/main" id="{557072F6-A689-4134-9B10-6941E72076B2}"/>
              </a:ext>
            </a:extLst>
          </p:cNvPr>
          <p:cNvSpPr>
            <a:spLocks noGrp="1"/>
          </p:cNvSpPr>
          <p:nvPr>
            <p:ph idx="1"/>
          </p:nvPr>
        </p:nvSpPr>
        <p:spPr>
          <a:xfrm>
            <a:off x="838200" y="1481859"/>
            <a:ext cx="10515600" cy="4351338"/>
          </a:xfrm>
        </p:spPr>
        <p:txBody>
          <a:bodyPr>
            <a:normAutofit fontScale="70000" lnSpcReduction="20000"/>
          </a:bodyPr>
          <a:lstStyle/>
          <a:p>
            <a:r>
              <a:rPr lang="es-CO" dirty="0"/>
              <a:t>En el </a:t>
            </a:r>
            <a:r>
              <a:rPr lang="es-CO" dirty="0" err="1"/>
              <a:t>trigger</a:t>
            </a:r>
            <a:r>
              <a:rPr lang="es-CO" dirty="0"/>
              <a:t> </a:t>
            </a:r>
            <a:r>
              <a:rPr lang="es-CO" dirty="0" err="1"/>
              <a:t>body</a:t>
            </a:r>
            <a:r>
              <a:rPr lang="es-CO" dirty="0"/>
              <a:t>:</a:t>
            </a:r>
          </a:p>
          <a:p>
            <a:pPr marL="0" indent="0">
              <a:buNone/>
            </a:pPr>
            <a:r>
              <a:rPr lang="es-CO" sz="2300" dirty="0"/>
              <a:t>INSERT INTO TRACK_AUDITOR (</a:t>
            </a:r>
          </a:p>
          <a:p>
            <a:pPr marL="0" indent="0">
              <a:buNone/>
            </a:pPr>
            <a:r>
              <a:rPr lang="es-CO" sz="2300" dirty="0"/>
              <a:t>        usuario,</a:t>
            </a:r>
          </a:p>
          <a:p>
            <a:pPr marL="0" indent="0">
              <a:buNone/>
            </a:pPr>
            <a:r>
              <a:rPr lang="es-CO" sz="2300" dirty="0"/>
              <a:t>        </a:t>
            </a:r>
            <a:r>
              <a:rPr lang="es-CO" sz="2300" dirty="0" err="1"/>
              <a:t>valor_anterior</a:t>
            </a:r>
            <a:r>
              <a:rPr lang="es-CO" sz="2300" dirty="0"/>
              <a:t>,</a:t>
            </a:r>
          </a:p>
          <a:p>
            <a:pPr marL="0" indent="0">
              <a:buNone/>
            </a:pPr>
            <a:r>
              <a:rPr lang="es-CO" sz="2300" dirty="0"/>
              <a:t>        </a:t>
            </a:r>
            <a:r>
              <a:rPr lang="es-CO" sz="2300" dirty="0" err="1"/>
              <a:t>valor_nuevo</a:t>
            </a:r>
            <a:r>
              <a:rPr lang="es-CO" sz="2300" dirty="0"/>
              <a:t>,</a:t>
            </a:r>
          </a:p>
          <a:p>
            <a:pPr marL="0" indent="0">
              <a:buNone/>
            </a:pPr>
            <a:r>
              <a:rPr lang="es-CO" sz="2300" dirty="0"/>
              <a:t>        </a:t>
            </a:r>
            <a:r>
              <a:rPr lang="es-CO" sz="2300" dirty="0" err="1"/>
              <a:t>operacion</a:t>
            </a:r>
            <a:r>
              <a:rPr lang="es-CO" sz="2300" dirty="0"/>
              <a:t>,</a:t>
            </a:r>
          </a:p>
          <a:p>
            <a:pPr marL="0" indent="0">
              <a:buNone/>
            </a:pPr>
            <a:r>
              <a:rPr lang="es-CO" sz="2300" dirty="0"/>
              <a:t>        fecha</a:t>
            </a:r>
          </a:p>
          <a:p>
            <a:pPr marL="0" indent="0">
              <a:buNone/>
            </a:pPr>
            <a:r>
              <a:rPr lang="es-CO" sz="2300" dirty="0"/>
              <a:t>    ) VALUES (</a:t>
            </a:r>
          </a:p>
          <a:p>
            <a:pPr marL="0" indent="0">
              <a:buNone/>
            </a:pPr>
            <a:r>
              <a:rPr lang="es-CO" sz="2300" dirty="0"/>
              <a:t>        </a:t>
            </a:r>
            <a:r>
              <a:rPr lang="es-CO" sz="2300" dirty="0" err="1"/>
              <a:t>sys_context</a:t>
            </a:r>
            <a:r>
              <a:rPr lang="es-CO" sz="2300" dirty="0"/>
              <a:t>('</a:t>
            </a:r>
            <a:r>
              <a:rPr lang="es-CO" sz="2300" dirty="0" err="1"/>
              <a:t>userenv</a:t>
            </a:r>
            <a:r>
              <a:rPr lang="es-CO" sz="2300" dirty="0"/>
              <a:t>','</a:t>
            </a:r>
            <a:r>
              <a:rPr lang="es-CO" sz="2300" dirty="0" err="1"/>
              <a:t>current_user</a:t>
            </a:r>
            <a:r>
              <a:rPr lang="es-CO" sz="2300" dirty="0"/>
              <a:t>'),</a:t>
            </a:r>
          </a:p>
          <a:p>
            <a:pPr marL="0" indent="0">
              <a:buNone/>
            </a:pPr>
            <a:r>
              <a:rPr lang="es-CO" sz="2300" dirty="0">
                <a:solidFill>
                  <a:srgbClr val="7030A0"/>
                </a:solidFill>
              </a:rPr>
              <a:t>        </a:t>
            </a:r>
            <a:r>
              <a:rPr lang="es-CO" sz="2300" b="1" dirty="0">
                <a:solidFill>
                  <a:srgbClr val="7030A0"/>
                </a:solidFill>
              </a:rPr>
              <a:t>:</a:t>
            </a:r>
            <a:r>
              <a:rPr lang="es-CO" sz="2300" b="1" dirty="0" err="1">
                <a:solidFill>
                  <a:srgbClr val="7030A0"/>
                </a:solidFill>
              </a:rPr>
              <a:t>old.author_last_name</a:t>
            </a:r>
            <a:r>
              <a:rPr lang="es-CO" sz="2300" b="1" dirty="0">
                <a:solidFill>
                  <a:srgbClr val="7030A0"/>
                </a:solidFill>
              </a:rPr>
              <a:t>,</a:t>
            </a:r>
          </a:p>
          <a:p>
            <a:pPr marL="0" indent="0">
              <a:buNone/>
            </a:pPr>
            <a:r>
              <a:rPr lang="es-CO" sz="2300" b="1" dirty="0">
                <a:solidFill>
                  <a:srgbClr val="00B050"/>
                </a:solidFill>
              </a:rPr>
              <a:t>        :</a:t>
            </a:r>
            <a:r>
              <a:rPr lang="es-CO" sz="2300" b="1" dirty="0" err="1">
                <a:solidFill>
                  <a:srgbClr val="00B050"/>
                </a:solidFill>
              </a:rPr>
              <a:t>new.author_last_name</a:t>
            </a:r>
            <a:r>
              <a:rPr lang="es-CO" sz="2300" b="1" dirty="0">
                <a:solidFill>
                  <a:srgbClr val="00B050"/>
                </a:solidFill>
              </a:rPr>
              <a:t>,</a:t>
            </a:r>
          </a:p>
          <a:p>
            <a:pPr marL="0" indent="0">
              <a:buNone/>
            </a:pPr>
            <a:r>
              <a:rPr lang="es-CO" sz="2300" dirty="0"/>
              <a:t>        'UPDATE',</a:t>
            </a:r>
          </a:p>
          <a:p>
            <a:pPr marL="0" indent="0">
              <a:buNone/>
            </a:pPr>
            <a:r>
              <a:rPr lang="es-CO" sz="2300" dirty="0"/>
              <a:t>        SYSDATE</a:t>
            </a:r>
          </a:p>
          <a:p>
            <a:pPr marL="0" indent="0">
              <a:buNone/>
            </a:pPr>
            <a:r>
              <a:rPr lang="es-CO" sz="2300" dirty="0"/>
              <a:t>    );</a:t>
            </a:r>
          </a:p>
        </p:txBody>
      </p:sp>
      <p:pic>
        <p:nvPicPr>
          <p:cNvPr id="6" name="Picture 5">
            <a:extLst>
              <a:ext uri="{FF2B5EF4-FFF2-40B4-BE49-F238E27FC236}">
                <a16:creationId xmlns:a16="http://schemas.microsoft.com/office/drawing/2014/main" id="{829A6642-6F06-44D9-9BB4-6CACA25881A1}"/>
              </a:ext>
            </a:extLst>
          </p:cNvPr>
          <p:cNvPicPr>
            <a:picLocks noChangeAspect="1"/>
          </p:cNvPicPr>
          <p:nvPr/>
        </p:nvPicPr>
        <p:blipFill>
          <a:blip r:embed="rId2"/>
          <a:stretch>
            <a:fillRect/>
          </a:stretch>
        </p:blipFill>
        <p:spPr>
          <a:xfrm>
            <a:off x="5486274" y="1481859"/>
            <a:ext cx="6229476" cy="5024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547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88BE-57F3-408B-84F1-70895C792BF0}"/>
              </a:ext>
            </a:extLst>
          </p:cNvPr>
          <p:cNvSpPr>
            <a:spLocks noGrp="1"/>
          </p:cNvSpPr>
          <p:nvPr>
            <p:ph type="title"/>
          </p:nvPr>
        </p:nvSpPr>
        <p:spPr/>
        <p:txBody>
          <a:bodyPr/>
          <a:lstStyle/>
          <a:p>
            <a:r>
              <a:rPr lang="es-CO" dirty="0" err="1"/>
              <a:t>Codigo</a:t>
            </a:r>
            <a:r>
              <a:rPr lang="es-CO" dirty="0"/>
              <a:t> del cuerpo </a:t>
            </a:r>
            <a:r>
              <a:rPr lang="es-CO" dirty="0" err="1"/>
              <a:t>trigger</a:t>
            </a:r>
            <a:endParaRPr lang="es-CO" dirty="0"/>
          </a:p>
        </p:txBody>
      </p:sp>
      <p:sp>
        <p:nvSpPr>
          <p:cNvPr id="3" name="Content Placeholder 2">
            <a:extLst>
              <a:ext uri="{FF2B5EF4-FFF2-40B4-BE49-F238E27FC236}">
                <a16:creationId xmlns:a16="http://schemas.microsoft.com/office/drawing/2014/main" id="{E5857787-E6B9-465F-BD64-9C9ABF1463B7}"/>
              </a:ext>
            </a:extLst>
          </p:cNvPr>
          <p:cNvSpPr>
            <a:spLocks noGrp="1"/>
          </p:cNvSpPr>
          <p:nvPr>
            <p:ph idx="1"/>
          </p:nvPr>
        </p:nvSpPr>
        <p:spPr/>
        <p:txBody>
          <a:bodyPr/>
          <a:lstStyle/>
          <a:p>
            <a:r>
              <a:rPr lang="es-CO" dirty="0"/>
              <a:t>Compilar y guardar</a:t>
            </a:r>
          </a:p>
        </p:txBody>
      </p:sp>
      <p:pic>
        <p:nvPicPr>
          <p:cNvPr id="6" name="Picture 5">
            <a:extLst>
              <a:ext uri="{FF2B5EF4-FFF2-40B4-BE49-F238E27FC236}">
                <a16:creationId xmlns:a16="http://schemas.microsoft.com/office/drawing/2014/main" id="{B1FC761E-6CD7-4FB7-B978-B74E76FFED22}"/>
              </a:ext>
            </a:extLst>
          </p:cNvPr>
          <p:cNvPicPr>
            <a:picLocks noChangeAspect="1"/>
          </p:cNvPicPr>
          <p:nvPr/>
        </p:nvPicPr>
        <p:blipFill>
          <a:blip r:embed="rId2"/>
          <a:stretch>
            <a:fillRect/>
          </a:stretch>
        </p:blipFill>
        <p:spPr>
          <a:xfrm>
            <a:off x="838200" y="1476375"/>
            <a:ext cx="10267950" cy="478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2255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88BE-57F3-408B-84F1-70895C792BF0}"/>
              </a:ext>
            </a:extLst>
          </p:cNvPr>
          <p:cNvSpPr>
            <a:spLocks noGrp="1"/>
          </p:cNvSpPr>
          <p:nvPr>
            <p:ph type="title"/>
          </p:nvPr>
        </p:nvSpPr>
        <p:spPr/>
        <p:txBody>
          <a:bodyPr/>
          <a:lstStyle/>
          <a:p>
            <a:r>
              <a:rPr lang="es-CO" dirty="0" err="1"/>
              <a:t>Codigo</a:t>
            </a:r>
            <a:r>
              <a:rPr lang="es-CO" dirty="0"/>
              <a:t> del cuerpo </a:t>
            </a:r>
            <a:r>
              <a:rPr lang="es-CO" dirty="0" err="1"/>
              <a:t>trigger</a:t>
            </a:r>
            <a:endParaRPr lang="es-CO" dirty="0"/>
          </a:p>
        </p:txBody>
      </p:sp>
      <p:sp>
        <p:nvSpPr>
          <p:cNvPr id="3" name="Content Placeholder 2">
            <a:extLst>
              <a:ext uri="{FF2B5EF4-FFF2-40B4-BE49-F238E27FC236}">
                <a16:creationId xmlns:a16="http://schemas.microsoft.com/office/drawing/2014/main" id="{E5857787-E6B9-465F-BD64-9C9ABF1463B7}"/>
              </a:ext>
            </a:extLst>
          </p:cNvPr>
          <p:cNvSpPr>
            <a:spLocks noGrp="1"/>
          </p:cNvSpPr>
          <p:nvPr>
            <p:ph idx="1"/>
          </p:nvPr>
        </p:nvSpPr>
        <p:spPr/>
        <p:txBody>
          <a:bodyPr/>
          <a:lstStyle/>
          <a:p>
            <a:r>
              <a:rPr lang="es-CO" dirty="0"/>
              <a:t>Observe el comando SQL generado</a:t>
            </a:r>
          </a:p>
        </p:txBody>
      </p:sp>
      <p:pic>
        <p:nvPicPr>
          <p:cNvPr id="5" name="Picture 4">
            <a:extLst>
              <a:ext uri="{FF2B5EF4-FFF2-40B4-BE49-F238E27FC236}">
                <a16:creationId xmlns:a16="http://schemas.microsoft.com/office/drawing/2014/main" id="{C8115A6C-4804-4062-9851-5D8A3385A92D}"/>
              </a:ext>
            </a:extLst>
          </p:cNvPr>
          <p:cNvPicPr>
            <a:picLocks noChangeAspect="1"/>
          </p:cNvPicPr>
          <p:nvPr/>
        </p:nvPicPr>
        <p:blipFill>
          <a:blip r:embed="rId2"/>
          <a:stretch>
            <a:fillRect/>
          </a:stretch>
        </p:blipFill>
        <p:spPr>
          <a:xfrm>
            <a:off x="3819525" y="2524125"/>
            <a:ext cx="4400550" cy="340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7188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88BE-57F3-408B-84F1-70895C792BF0}"/>
              </a:ext>
            </a:extLst>
          </p:cNvPr>
          <p:cNvSpPr>
            <a:spLocks noGrp="1"/>
          </p:cNvSpPr>
          <p:nvPr>
            <p:ph type="title"/>
          </p:nvPr>
        </p:nvSpPr>
        <p:spPr/>
        <p:txBody>
          <a:bodyPr/>
          <a:lstStyle/>
          <a:p>
            <a:r>
              <a:rPr lang="es-CO" dirty="0" err="1"/>
              <a:t>Codigo</a:t>
            </a:r>
            <a:r>
              <a:rPr lang="es-CO" dirty="0"/>
              <a:t> del cuerpo </a:t>
            </a:r>
            <a:r>
              <a:rPr lang="es-CO" dirty="0" err="1"/>
              <a:t>trigger</a:t>
            </a:r>
            <a:endParaRPr lang="es-CO" dirty="0"/>
          </a:p>
        </p:txBody>
      </p:sp>
      <p:sp>
        <p:nvSpPr>
          <p:cNvPr id="3" name="Content Placeholder 2">
            <a:extLst>
              <a:ext uri="{FF2B5EF4-FFF2-40B4-BE49-F238E27FC236}">
                <a16:creationId xmlns:a16="http://schemas.microsoft.com/office/drawing/2014/main" id="{E5857787-E6B9-465F-BD64-9C9ABF1463B7}"/>
              </a:ext>
            </a:extLst>
          </p:cNvPr>
          <p:cNvSpPr>
            <a:spLocks noGrp="1"/>
          </p:cNvSpPr>
          <p:nvPr>
            <p:ph idx="1"/>
          </p:nvPr>
        </p:nvSpPr>
        <p:spPr>
          <a:xfrm>
            <a:off x="771525" y="1387475"/>
            <a:ext cx="10515600" cy="4351338"/>
          </a:xfrm>
        </p:spPr>
        <p:txBody>
          <a:bodyPr/>
          <a:lstStyle/>
          <a:p>
            <a:r>
              <a:rPr lang="es-CO" dirty="0"/>
              <a:t>Confirme la creación del </a:t>
            </a:r>
            <a:r>
              <a:rPr lang="es-CO" dirty="0" err="1"/>
              <a:t>Trigger</a:t>
            </a:r>
            <a:endParaRPr lang="es-CO" dirty="0"/>
          </a:p>
        </p:txBody>
      </p:sp>
      <p:pic>
        <p:nvPicPr>
          <p:cNvPr id="6" name="Picture 5">
            <a:extLst>
              <a:ext uri="{FF2B5EF4-FFF2-40B4-BE49-F238E27FC236}">
                <a16:creationId xmlns:a16="http://schemas.microsoft.com/office/drawing/2014/main" id="{41974092-16E3-4F49-8223-9B15A1252BE6}"/>
              </a:ext>
            </a:extLst>
          </p:cNvPr>
          <p:cNvPicPr>
            <a:picLocks noChangeAspect="1"/>
          </p:cNvPicPr>
          <p:nvPr/>
        </p:nvPicPr>
        <p:blipFill>
          <a:blip r:embed="rId2"/>
          <a:stretch>
            <a:fillRect/>
          </a:stretch>
        </p:blipFill>
        <p:spPr>
          <a:xfrm>
            <a:off x="2743200" y="2082590"/>
            <a:ext cx="6275861"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7425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BFA5-0B98-4898-BDBC-9C14D8D76DF8}"/>
              </a:ext>
            </a:extLst>
          </p:cNvPr>
          <p:cNvSpPr>
            <a:spLocks noGrp="1"/>
          </p:cNvSpPr>
          <p:nvPr>
            <p:ph type="title"/>
          </p:nvPr>
        </p:nvSpPr>
        <p:spPr/>
        <p:txBody>
          <a:bodyPr/>
          <a:lstStyle/>
          <a:p>
            <a:r>
              <a:rPr lang="es-CO" dirty="0"/>
              <a:t>Verifique la creación del </a:t>
            </a:r>
            <a:r>
              <a:rPr lang="es-CO" dirty="0" err="1"/>
              <a:t>trigger</a:t>
            </a:r>
            <a:endParaRPr lang="es-CO" dirty="0"/>
          </a:p>
        </p:txBody>
      </p:sp>
      <p:pic>
        <p:nvPicPr>
          <p:cNvPr id="5" name="Picture 4">
            <a:extLst>
              <a:ext uri="{FF2B5EF4-FFF2-40B4-BE49-F238E27FC236}">
                <a16:creationId xmlns:a16="http://schemas.microsoft.com/office/drawing/2014/main" id="{C4C0EE26-5C83-418E-AEF1-1E45C1D5EDFA}"/>
              </a:ext>
            </a:extLst>
          </p:cNvPr>
          <p:cNvPicPr>
            <a:picLocks noChangeAspect="1"/>
          </p:cNvPicPr>
          <p:nvPr/>
        </p:nvPicPr>
        <p:blipFill>
          <a:blip r:embed="rId2"/>
          <a:stretch>
            <a:fillRect/>
          </a:stretch>
        </p:blipFill>
        <p:spPr>
          <a:xfrm>
            <a:off x="1921066" y="1690688"/>
            <a:ext cx="6803834" cy="4631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768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B9B1-3826-4AAD-9462-54B7FFFC7D55}"/>
              </a:ext>
            </a:extLst>
          </p:cNvPr>
          <p:cNvSpPr>
            <a:spLocks noGrp="1"/>
          </p:cNvSpPr>
          <p:nvPr>
            <p:ph type="title"/>
          </p:nvPr>
        </p:nvSpPr>
        <p:spPr/>
        <p:txBody>
          <a:bodyPr/>
          <a:lstStyle/>
          <a:p>
            <a:r>
              <a:rPr lang="es-CO" dirty="0"/>
              <a:t>Compile el </a:t>
            </a:r>
            <a:r>
              <a:rPr lang="es-CO" dirty="0" err="1"/>
              <a:t>mini-progrma</a:t>
            </a:r>
            <a:endParaRPr lang="es-CO" dirty="0"/>
          </a:p>
        </p:txBody>
      </p:sp>
      <p:pic>
        <p:nvPicPr>
          <p:cNvPr id="7" name="Picture 6">
            <a:extLst>
              <a:ext uri="{FF2B5EF4-FFF2-40B4-BE49-F238E27FC236}">
                <a16:creationId xmlns:a16="http://schemas.microsoft.com/office/drawing/2014/main" id="{CF909209-D417-4916-84D1-4C33F483AC3C}"/>
              </a:ext>
            </a:extLst>
          </p:cNvPr>
          <p:cNvPicPr>
            <a:picLocks noChangeAspect="1"/>
          </p:cNvPicPr>
          <p:nvPr/>
        </p:nvPicPr>
        <p:blipFill>
          <a:blip r:embed="rId2"/>
          <a:stretch>
            <a:fillRect/>
          </a:stretch>
        </p:blipFill>
        <p:spPr>
          <a:xfrm>
            <a:off x="547687" y="1825625"/>
            <a:ext cx="5452953" cy="424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04C9FE8A-32F2-4428-9EF9-4F766FFB62F7}"/>
              </a:ext>
            </a:extLst>
          </p:cNvPr>
          <p:cNvPicPr>
            <a:picLocks noChangeAspect="1"/>
          </p:cNvPicPr>
          <p:nvPr/>
        </p:nvPicPr>
        <p:blipFill>
          <a:blip r:embed="rId3"/>
          <a:stretch>
            <a:fillRect/>
          </a:stretch>
        </p:blipFill>
        <p:spPr>
          <a:xfrm>
            <a:off x="7227393" y="1790699"/>
            <a:ext cx="3659681" cy="4352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205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E533-D1AD-41BE-A1AB-2A23C4CC105F}"/>
              </a:ext>
            </a:extLst>
          </p:cNvPr>
          <p:cNvSpPr>
            <a:spLocks noGrp="1"/>
          </p:cNvSpPr>
          <p:nvPr>
            <p:ph type="title"/>
          </p:nvPr>
        </p:nvSpPr>
        <p:spPr/>
        <p:txBody>
          <a:bodyPr/>
          <a:lstStyle/>
          <a:p>
            <a:r>
              <a:rPr lang="es-CO" dirty="0"/>
              <a:t>Pruebe el </a:t>
            </a:r>
            <a:r>
              <a:rPr lang="es-CO" dirty="0" err="1"/>
              <a:t>trigger</a:t>
            </a:r>
            <a:endParaRPr lang="es-CO" dirty="0"/>
          </a:p>
        </p:txBody>
      </p:sp>
      <p:sp>
        <p:nvSpPr>
          <p:cNvPr id="3" name="Content Placeholder 2">
            <a:extLst>
              <a:ext uri="{FF2B5EF4-FFF2-40B4-BE49-F238E27FC236}">
                <a16:creationId xmlns:a16="http://schemas.microsoft.com/office/drawing/2014/main" id="{412175F7-95BB-4EA1-9247-8A228346D99E}"/>
              </a:ext>
            </a:extLst>
          </p:cNvPr>
          <p:cNvSpPr>
            <a:spLocks noGrp="1"/>
          </p:cNvSpPr>
          <p:nvPr>
            <p:ph idx="1"/>
          </p:nvPr>
        </p:nvSpPr>
        <p:spPr>
          <a:xfrm>
            <a:off x="561975" y="3289300"/>
            <a:ext cx="10515600" cy="2976563"/>
          </a:xfrm>
        </p:spPr>
        <p:txBody>
          <a:bodyPr/>
          <a:lstStyle/>
          <a:p>
            <a:r>
              <a:rPr lang="es-CO" dirty="0"/>
              <a:t>Actualice la tabla </a:t>
            </a:r>
            <a:r>
              <a:rPr lang="es-CO" dirty="0" err="1"/>
              <a:t>book</a:t>
            </a:r>
            <a:r>
              <a:rPr lang="es-CO" dirty="0"/>
              <a:t> </a:t>
            </a:r>
          </a:p>
          <a:p>
            <a:pPr lvl="1"/>
            <a:r>
              <a:rPr lang="es-CO" dirty="0"/>
              <a:t>Ejecute un comando UPDATE sobre </a:t>
            </a:r>
            <a:r>
              <a:rPr lang="es-CO" dirty="0" err="1"/>
              <a:t>book</a:t>
            </a:r>
            <a:r>
              <a:rPr lang="es-CO" dirty="0"/>
              <a:t> en varias filas</a:t>
            </a:r>
          </a:p>
          <a:p>
            <a:pPr marL="0" indent="0">
              <a:buNone/>
            </a:pPr>
            <a:r>
              <a:rPr lang="es-CO" dirty="0">
                <a:solidFill>
                  <a:srgbClr val="7030A0"/>
                </a:solidFill>
              </a:rPr>
              <a:t>UPDATE BOOK set AUTHOR_LAST_NAME = 'julio Ernesto'</a:t>
            </a:r>
          </a:p>
          <a:p>
            <a:pPr marL="0" indent="0">
              <a:buNone/>
            </a:pPr>
            <a:r>
              <a:rPr lang="es-CO" dirty="0" err="1">
                <a:solidFill>
                  <a:srgbClr val="7030A0"/>
                </a:solidFill>
              </a:rPr>
              <a:t>Where</a:t>
            </a:r>
            <a:r>
              <a:rPr lang="es-CO" dirty="0">
                <a:solidFill>
                  <a:srgbClr val="7030A0"/>
                </a:solidFill>
              </a:rPr>
              <a:t> rating &gt;= 5</a:t>
            </a:r>
            <a:endParaRPr lang="es-CO" dirty="0"/>
          </a:p>
          <a:p>
            <a:pPr marL="0" indent="0">
              <a:buNone/>
            </a:pPr>
            <a:endParaRPr lang="es-CO" dirty="0"/>
          </a:p>
        </p:txBody>
      </p:sp>
      <p:pic>
        <p:nvPicPr>
          <p:cNvPr id="7" name="Picture 6">
            <a:extLst>
              <a:ext uri="{FF2B5EF4-FFF2-40B4-BE49-F238E27FC236}">
                <a16:creationId xmlns:a16="http://schemas.microsoft.com/office/drawing/2014/main" id="{F1FC2C53-7ECA-40B5-969D-BF9E76838700}"/>
              </a:ext>
            </a:extLst>
          </p:cNvPr>
          <p:cNvPicPr>
            <a:picLocks noChangeAspect="1"/>
          </p:cNvPicPr>
          <p:nvPr/>
        </p:nvPicPr>
        <p:blipFill>
          <a:blip r:embed="rId2"/>
          <a:stretch>
            <a:fillRect/>
          </a:stretch>
        </p:blipFill>
        <p:spPr>
          <a:xfrm>
            <a:off x="6296025" y="515937"/>
            <a:ext cx="4402250" cy="2484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665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E533-D1AD-41BE-A1AB-2A23C4CC105F}"/>
              </a:ext>
            </a:extLst>
          </p:cNvPr>
          <p:cNvSpPr>
            <a:spLocks noGrp="1"/>
          </p:cNvSpPr>
          <p:nvPr>
            <p:ph type="title"/>
          </p:nvPr>
        </p:nvSpPr>
        <p:spPr/>
        <p:txBody>
          <a:bodyPr/>
          <a:lstStyle/>
          <a:p>
            <a:r>
              <a:rPr lang="es-CO" dirty="0"/>
              <a:t>Pruebe el </a:t>
            </a:r>
            <a:r>
              <a:rPr lang="es-CO" dirty="0" err="1"/>
              <a:t>trigger</a:t>
            </a:r>
            <a:endParaRPr lang="es-CO" dirty="0"/>
          </a:p>
        </p:txBody>
      </p:sp>
      <p:sp>
        <p:nvSpPr>
          <p:cNvPr id="3" name="Content Placeholder 2">
            <a:extLst>
              <a:ext uri="{FF2B5EF4-FFF2-40B4-BE49-F238E27FC236}">
                <a16:creationId xmlns:a16="http://schemas.microsoft.com/office/drawing/2014/main" id="{412175F7-95BB-4EA1-9247-8A228346D99E}"/>
              </a:ext>
            </a:extLst>
          </p:cNvPr>
          <p:cNvSpPr>
            <a:spLocks noGrp="1"/>
          </p:cNvSpPr>
          <p:nvPr>
            <p:ph idx="1"/>
          </p:nvPr>
        </p:nvSpPr>
        <p:spPr>
          <a:xfrm>
            <a:off x="533400" y="1593850"/>
            <a:ext cx="10515600" cy="2976563"/>
          </a:xfrm>
        </p:spPr>
        <p:txBody>
          <a:bodyPr/>
          <a:lstStyle/>
          <a:p>
            <a:r>
              <a:rPr lang="es-CO" dirty="0"/>
              <a:t>Vaya y consulte la tabla TRACK_AUDITOR</a:t>
            </a:r>
          </a:p>
          <a:p>
            <a:pPr lvl="1"/>
            <a:r>
              <a:rPr lang="es-CO" dirty="0"/>
              <a:t>Deben estar los registros de </a:t>
            </a:r>
            <a:r>
              <a:rPr lang="es-CO" dirty="0" err="1"/>
              <a:t>book</a:t>
            </a:r>
            <a:r>
              <a:rPr lang="es-CO" dirty="0"/>
              <a:t> con los valores anteriores y nuevos</a:t>
            </a:r>
          </a:p>
        </p:txBody>
      </p:sp>
      <p:pic>
        <p:nvPicPr>
          <p:cNvPr id="5" name="Picture 4">
            <a:extLst>
              <a:ext uri="{FF2B5EF4-FFF2-40B4-BE49-F238E27FC236}">
                <a16:creationId xmlns:a16="http://schemas.microsoft.com/office/drawing/2014/main" id="{E4883B61-B975-4E5D-A4DB-C9D67F9196B4}"/>
              </a:ext>
            </a:extLst>
          </p:cNvPr>
          <p:cNvPicPr>
            <a:picLocks noChangeAspect="1"/>
          </p:cNvPicPr>
          <p:nvPr/>
        </p:nvPicPr>
        <p:blipFill>
          <a:blip r:embed="rId2"/>
          <a:stretch>
            <a:fillRect/>
          </a:stretch>
        </p:blipFill>
        <p:spPr>
          <a:xfrm>
            <a:off x="1500187" y="2919413"/>
            <a:ext cx="8582025" cy="3102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3994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88C6-36B4-488C-8FC1-4D78F5E5F125}"/>
              </a:ext>
            </a:extLst>
          </p:cNvPr>
          <p:cNvSpPr>
            <a:spLocks noGrp="1"/>
          </p:cNvSpPr>
          <p:nvPr>
            <p:ph type="title"/>
          </p:nvPr>
        </p:nvSpPr>
        <p:spPr/>
        <p:txBody>
          <a:bodyPr/>
          <a:lstStyle/>
          <a:p>
            <a:r>
              <a:rPr lang="es-CO" dirty="0"/>
              <a:t>Tareas previas</a:t>
            </a:r>
          </a:p>
        </p:txBody>
      </p:sp>
      <p:sp>
        <p:nvSpPr>
          <p:cNvPr id="3" name="Content Placeholder 2">
            <a:extLst>
              <a:ext uri="{FF2B5EF4-FFF2-40B4-BE49-F238E27FC236}">
                <a16:creationId xmlns:a16="http://schemas.microsoft.com/office/drawing/2014/main" id="{3C834F93-C076-44EA-BA1F-3E7313AA7D3B}"/>
              </a:ext>
            </a:extLst>
          </p:cNvPr>
          <p:cNvSpPr>
            <a:spLocks noGrp="1"/>
          </p:cNvSpPr>
          <p:nvPr>
            <p:ph idx="1"/>
          </p:nvPr>
        </p:nvSpPr>
        <p:spPr/>
        <p:txBody>
          <a:bodyPr/>
          <a:lstStyle/>
          <a:p>
            <a:r>
              <a:rPr lang="es-CO" dirty="0"/>
              <a:t>Crear la tabla </a:t>
            </a:r>
            <a:r>
              <a:rPr lang="es-CO" dirty="0" err="1"/>
              <a:t>books</a:t>
            </a:r>
            <a:endParaRPr lang="es-CO" dirty="0"/>
          </a:p>
          <a:p>
            <a:r>
              <a:rPr lang="es-CO" dirty="0"/>
              <a:t>Agregar filas</a:t>
            </a:r>
          </a:p>
          <a:p>
            <a:endParaRPr lang="es-CO" dirty="0"/>
          </a:p>
          <a:p>
            <a:r>
              <a:rPr lang="es-CO" dirty="0"/>
              <a:t>En los próximos </a:t>
            </a:r>
            <a:r>
              <a:rPr lang="es-CO" dirty="0" err="1"/>
              <a:t>slides</a:t>
            </a:r>
            <a:r>
              <a:rPr lang="es-CO" dirty="0"/>
              <a:t> están las sentencias</a:t>
            </a:r>
          </a:p>
        </p:txBody>
      </p:sp>
    </p:spTree>
    <p:extLst>
      <p:ext uri="{BB962C8B-B14F-4D97-AF65-F5344CB8AC3E}">
        <p14:creationId xmlns:p14="http://schemas.microsoft.com/office/powerpoint/2010/main" val="186544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BA31-B519-4620-8EB9-C4695EA90A44}"/>
              </a:ext>
            </a:extLst>
          </p:cNvPr>
          <p:cNvSpPr>
            <a:spLocks noGrp="1"/>
          </p:cNvSpPr>
          <p:nvPr>
            <p:ph type="title"/>
          </p:nvPr>
        </p:nvSpPr>
        <p:spPr/>
        <p:txBody>
          <a:bodyPr/>
          <a:lstStyle/>
          <a:p>
            <a:r>
              <a:rPr lang="es-CO" dirty="0"/>
              <a:t>Tabla </a:t>
            </a:r>
            <a:r>
              <a:rPr lang="es-CO" dirty="0" err="1"/>
              <a:t>books</a:t>
            </a:r>
            <a:endParaRPr lang="es-CO" dirty="0"/>
          </a:p>
        </p:txBody>
      </p:sp>
      <p:sp>
        <p:nvSpPr>
          <p:cNvPr id="3" name="Content Placeholder 2">
            <a:extLst>
              <a:ext uri="{FF2B5EF4-FFF2-40B4-BE49-F238E27FC236}">
                <a16:creationId xmlns:a16="http://schemas.microsoft.com/office/drawing/2014/main" id="{BECE13CD-CFE0-49C1-B378-E1697C442B98}"/>
              </a:ext>
            </a:extLst>
          </p:cNvPr>
          <p:cNvSpPr>
            <a:spLocks noGrp="1"/>
          </p:cNvSpPr>
          <p:nvPr>
            <p:ph idx="1"/>
          </p:nvPr>
        </p:nvSpPr>
        <p:spPr>
          <a:xfrm>
            <a:off x="209550" y="1778795"/>
            <a:ext cx="10515600" cy="4351338"/>
          </a:xfrm>
        </p:spPr>
        <p:txBody>
          <a:bodyPr>
            <a:normAutofit fontScale="77500" lnSpcReduction="20000"/>
          </a:bodyPr>
          <a:lstStyle/>
          <a:p>
            <a:pPr marL="0" indent="0">
              <a:buNone/>
            </a:pPr>
            <a:r>
              <a:rPr lang="en-US" dirty="0"/>
              <a:t>CREATE TABLE book (</a:t>
            </a:r>
          </a:p>
          <a:p>
            <a:pPr marL="0" indent="0">
              <a:buNone/>
            </a:pPr>
            <a:r>
              <a:rPr lang="en-US" dirty="0"/>
              <a:t>   </a:t>
            </a:r>
            <a:r>
              <a:rPr lang="en-US" dirty="0" err="1"/>
              <a:t>book_id</a:t>
            </a:r>
            <a:r>
              <a:rPr lang="en-US" dirty="0"/>
              <a:t> VARCHAR2(20),</a:t>
            </a:r>
          </a:p>
          <a:p>
            <a:pPr marL="0" indent="0">
              <a:buNone/>
            </a:pPr>
            <a:r>
              <a:rPr lang="en-US" dirty="0"/>
              <a:t>   title VARCHAR2(50)</a:t>
            </a:r>
          </a:p>
          <a:p>
            <a:pPr marL="0" indent="0">
              <a:buNone/>
            </a:pPr>
            <a:r>
              <a:rPr lang="en-US" dirty="0"/>
              <a:t>      CONSTRAINT </a:t>
            </a:r>
            <a:r>
              <a:rPr lang="en-US" dirty="0" err="1"/>
              <a:t>title_not_null</a:t>
            </a:r>
            <a:r>
              <a:rPr lang="en-US" dirty="0"/>
              <a:t> NOT NULL,</a:t>
            </a:r>
          </a:p>
          <a:p>
            <a:pPr marL="0" indent="0">
              <a:buNone/>
            </a:pPr>
            <a:r>
              <a:rPr lang="en-US" dirty="0"/>
              <a:t>   </a:t>
            </a:r>
            <a:r>
              <a:rPr lang="en-US" dirty="0" err="1"/>
              <a:t>author_last_name</a:t>
            </a:r>
            <a:r>
              <a:rPr lang="en-US" dirty="0"/>
              <a:t> VARCHAR2(30)</a:t>
            </a:r>
          </a:p>
          <a:p>
            <a:pPr marL="0" indent="0">
              <a:buNone/>
            </a:pPr>
            <a:r>
              <a:rPr lang="en-US" dirty="0"/>
              <a:t>      CONSTRAINT </a:t>
            </a:r>
            <a:r>
              <a:rPr lang="en-US" dirty="0" err="1"/>
              <a:t>last_name_not_null</a:t>
            </a:r>
            <a:r>
              <a:rPr lang="en-US" dirty="0"/>
              <a:t> NOT NULL,</a:t>
            </a:r>
          </a:p>
          <a:p>
            <a:pPr marL="0" indent="0">
              <a:buNone/>
            </a:pPr>
            <a:r>
              <a:rPr lang="en-US" dirty="0"/>
              <a:t>   </a:t>
            </a:r>
            <a:r>
              <a:rPr lang="en-US" dirty="0" err="1"/>
              <a:t>author_first_name</a:t>
            </a:r>
            <a:r>
              <a:rPr lang="en-US" dirty="0"/>
              <a:t> VARCHAR2(30),</a:t>
            </a:r>
          </a:p>
          <a:p>
            <a:pPr marL="0" indent="0">
              <a:buNone/>
            </a:pPr>
            <a:r>
              <a:rPr lang="en-US" dirty="0"/>
              <a:t>   rating INTEGER,</a:t>
            </a:r>
          </a:p>
          <a:p>
            <a:pPr marL="0" indent="0">
              <a:buNone/>
            </a:pPr>
            <a:r>
              <a:rPr lang="en-US" dirty="0"/>
              <a:t>   CONSTRAINT </a:t>
            </a:r>
            <a:r>
              <a:rPr lang="en-US" dirty="0" err="1"/>
              <a:t>books_pk</a:t>
            </a:r>
            <a:r>
              <a:rPr lang="en-US" dirty="0"/>
              <a:t> PRIMARY KEY (</a:t>
            </a:r>
            <a:r>
              <a:rPr lang="en-US" dirty="0" err="1"/>
              <a:t>book_id</a:t>
            </a:r>
            <a:r>
              <a:rPr lang="en-US" dirty="0"/>
              <a:t>),</a:t>
            </a:r>
          </a:p>
          <a:p>
            <a:pPr marL="0" indent="0">
              <a:buNone/>
            </a:pPr>
            <a:r>
              <a:rPr lang="en-US" dirty="0"/>
              <a:t>   CONSTRAINT rating_1_to_10 CHECK (rating IS NULL OR</a:t>
            </a:r>
          </a:p>
          <a:p>
            <a:pPr marL="0" indent="0">
              <a:buNone/>
            </a:pPr>
            <a:r>
              <a:rPr lang="en-US" dirty="0"/>
              <a:t>      (rating &gt;= 1 and rating &lt;= 10)),</a:t>
            </a:r>
          </a:p>
          <a:p>
            <a:pPr marL="0" indent="0">
              <a:buNone/>
            </a:pPr>
            <a:r>
              <a:rPr lang="en-US" dirty="0"/>
              <a:t>   CONSTRAINT </a:t>
            </a:r>
            <a:r>
              <a:rPr lang="en-US" dirty="0" err="1"/>
              <a:t>author_title_unique</a:t>
            </a:r>
            <a:r>
              <a:rPr lang="en-US" dirty="0"/>
              <a:t> UNIQUE (</a:t>
            </a:r>
            <a:r>
              <a:rPr lang="en-US" dirty="0" err="1"/>
              <a:t>author_last_name</a:t>
            </a:r>
            <a:r>
              <a:rPr lang="en-US" dirty="0"/>
              <a:t>, title));</a:t>
            </a:r>
            <a:endParaRPr lang="es-CO" dirty="0"/>
          </a:p>
        </p:txBody>
      </p:sp>
      <p:pic>
        <p:nvPicPr>
          <p:cNvPr id="5" name="Picture 4">
            <a:extLst>
              <a:ext uri="{FF2B5EF4-FFF2-40B4-BE49-F238E27FC236}">
                <a16:creationId xmlns:a16="http://schemas.microsoft.com/office/drawing/2014/main" id="{3F58F6E3-2C4E-4977-A8DE-15E5951089FD}"/>
              </a:ext>
            </a:extLst>
          </p:cNvPr>
          <p:cNvPicPr>
            <a:picLocks noChangeAspect="1"/>
          </p:cNvPicPr>
          <p:nvPr/>
        </p:nvPicPr>
        <p:blipFill>
          <a:blip r:embed="rId2"/>
          <a:stretch>
            <a:fillRect/>
          </a:stretch>
        </p:blipFill>
        <p:spPr>
          <a:xfrm>
            <a:off x="5295477" y="365125"/>
            <a:ext cx="6467898" cy="25384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121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424A-CD7A-4A53-A667-A107AB843FC2}"/>
              </a:ext>
            </a:extLst>
          </p:cNvPr>
          <p:cNvSpPr>
            <a:spLocks noGrp="1"/>
          </p:cNvSpPr>
          <p:nvPr>
            <p:ph type="title"/>
          </p:nvPr>
        </p:nvSpPr>
        <p:spPr/>
        <p:txBody>
          <a:bodyPr/>
          <a:lstStyle/>
          <a:p>
            <a:r>
              <a:rPr lang="es-CO" dirty="0" err="1"/>
              <a:t>Insert</a:t>
            </a:r>
            <a:r>
              <a:rPr lang="es-CO" dirty="0"/>
              <a:t> </a:t>
            </a:r>
            <a:r>
              <a:rPr lang="es-CO" dirty="0" err="1"/>
              <a:t>rows</a:t>
            </a:r>
            <a:r>
              <a:rPr lang="es-CO" b="1" dirty="0"/>
              <a:t> –EN EL APEX EJECUTE UNA POR UNA LAS SIGUIENTES SENTENCIAS INSERT-</a:t>
            </a:r>
          </a:p>
        </p:txBody>
      </p:sp>
      <p:sp>
        <p:nvSpPr>
          <p:cNvPr id="3" name="Content Placeholder 2">
            <a:extLst>
              <a:ext uri="{FF2B5EF4-FFF2-40B4-BE49-F238E27FC236}">
                <a16:creationId xmlns:a16="http://schemas.microsoft.com/office/drawing/2014/main" id="{D2EC6F7F-50B2-4913-98FB-2070CA42BC5F}"/>
              </a:ext>
            </a:extLst>
          </p:cNvPr>
          <p:cNvSpPr>
            <a:spLocks noGrp="1"/>
          </p:cNvSpPr>
          <p:nvPr>
            <p:ph idx="1"/>
          </p:nvPr>
        </p:nvSpPr>
        <p:spPr/>
        <p:txBody>
          <a:bodyPr>
            <a:normAutofit lnSpcReduction="10000"/>
          </a:bodyPr>
          <a:lstStyle/>
          <a:p>
            <a:pPr marL="0" indent="0">
              <a:buNone/>
            </a:pPr>
            <a:r>
              <a:rPr lang="es-CO" dirty="0"/>
              <a:t>INSERT INTO </a:t>
            </a:r>
            <a:r>
              <a:rPr lang="es-CO" dirty="0" err="1"/>
              <a:t>book</a:t>
            </a:r>
            <a:r>
              <a:rPr lang="es-CO" dirty="0"/>
              <a:t> VALUES ('A1111', 'Moby Dick', 'Melville', 'Herman', 10);</a:t>
            </a:r>
          </a:p>
          <a:p>
            <a:pPr marL="0" indent="0">
              <a:buNone/>
            </a:pPr>
            <a:r>
              <a:rPr lang="es-CO" dirty="0"/>
              <a:t>INSERT INTO </a:t>
            </a:r>
            <a:r>
              <a:rPr lang="es-CO" dirty="0" err="1"/>
              <a:t>book</a:t>
            </a:r>
            <a:r>
              <a:rPr lang="es-CO" dirty="0"/>
              <a:t> VALUES ('A2222', '</a:t>
            </a:r>
            <a:r>
              <a:rPr lang="es-CO" dirty="0" err="1"/>
              <a:t>Get</a:t>
            </a:r>
            <a:r>
              <a:rPr lang="es-CO" dirty="0"/>
              <a:t> </a:t>
            </a:r>
            <a:r>
              <a:rPr lang="es-CO" dirty="0" err="1"/>
              <a:t>Rich</a:t>
            </a:r>
            <a:r>
              <a:rPr lang="es-CO" dirty="0"/>
              <a:t> </a:t>
            </a:r>
            <a:r>
              <a:rPr lang="es-CO" dirty="0" err="1"/>
              <a:t>Really</a:t>
            </a:r>
            <a:r>
              <a:rPr lang="es-CO" dirty="0"/>
              <a:t> </a:t>
            </a:r>
            <a:r>
              <a:rPr lang="es-CO" dirty="0" err="1"/>
              <a:t>Fast</a:t>
            </a:r>
            <a:r>
              <a:rPr lang="es-CO" dirty="0"/>
              <a:t>', '</a:t>
            </a:r>
            <a:r>
              <a:rPr lang="es-CO" dirty="0" err="1"/>
              <a:t>Scammer</a:t>
            </a:r>
            <a:r>
              <a:rPr lang="es-CO" dirty="0"/>
              <a:t>', '</a:t>
            </a:r>
            <a:r>
              <a:rPr lang="es-CO" dirty="0" err="1"/>
              <a:t>Ima</a:t>
            </a:r>
            <a:r>
              <a:rPr lang="es-CO" dirty="0"/>
              <a:t>', 1);</a:t>
            </a:r>
          </a:p>
          <a:p>
            <a:pPr marL="0" indent="0">
              <a:buNone/>
            </a:pPr>
            <a:r>
              <a:rPr lang="es-CO" dirty="0"/>
              <a:t>INSERT INTO </a:t>
            </a:r>
            <a:r>
              <a:rPr lang="es-CO" dirty="0" err="1"/>
              <a:t>book</a:t>
            </a:r>
            <a:r>
              <a:rPr lang="es-CO" dirty="0"/>
              <a:t> VALUES ('A3333', '</a:t>
            </a:r>
            <a:r>
              <a:rPr lang="es-CO" dirty="0" err="1"/>
              <a:t>Finding</a:t>
            </a:r>
            <a:r>
              <a:rPr lang="es-CO" dirty="0"/>
              <a:t> </a:t>
            </a:r>
            <a:r>
              <a:rPr lang="es-CO" dirty="0" err="1"/>
              <a:t>Inner</a:t>
            </a:r>
            <a:r>
              <a:rPr lang="es-CO" dirty="0"/>
              <a:t> </a:t>
            </a:r>
            <a:r>
              <a:rPr lang="es-CO" dirty="0" err="1"/>
              <a:t>Peace</a:t>
            </a:r>
            <a:r>
              <a:rPr lang="es-CO" dirty="0"/>
              <a:t>', '</a:t>
            </a:r>
            <a:r>
              <a:rPr lang="es-CO" dirty="0" err="1"/>
              <a:t>Blissford</a:t>
            </a:r>
            <a:r>
              <a:rPr lang="es-CO" dirty="0"/>
              <a:t>', '</a:t>
            </a:r>
            <a:r>
              <a:rPr lang="es-CO" dirty="0" err="1"/>
              <a:t>Serenity</a:t>
            </a:r>
            <a:r>
              <a:rPr lang="es-CO" dirty="0"/>
              <a:t>', </a:t>
            </a:r>
            <a:r>
              <a:rPr lang="es-CO" dirty="0" err="1"/>
              <a:t>null</a:t>
            </a:r>
            <a:r>
              <a:rPr lang="es-CO" dirty="0"/>
              <a:t>);</a:t>
            </a:r>
          </a:p>
          <a:p>
            <a:pPr marL="0" indent="0">
              <a:buNone/>
            </a:pPr>
            <a:r>
              <a:rPr lang="es-CO" dirty="0"/>
              <a:t>INSERT INTO </a:t>
            </a:r>
            <a:r>
              <a:rPr lang="es-CO" dirty="0" err="1"/>
              <a:t>book</a:t>
            </a:r>
            <a:r>
              <a:rPr lang="es-CO" dirty="0"/>
              <a:t> VALUES ('A4444', 'Great </a:t>
            </a:r>
            <a:r>
              <a:rPr lang="es-CO" dirty="0" err="1"/>
              <a:t>Mystery</a:t>
            </a:r>
            <a:r>
              <a:rPr lang="es-CO" dirty="0"/>
              <a:t> </a:t>
            </a:r>
            <a:r>
              <a:rPr lang="es-CO" dirty="0" err="1"/>
              <a:t>Stories</a:t>
            </a:r>
            <a:r>
              <a:rPr lang="es-CO" dirty="0"/>
              <a:t>', '</a:t>
            </a:r>
            <a:r>
              <a:rPr lang="es-CO" dirty="0" err="1"/>
              <a:t>Whodunit</a:t>
            </a:r>
            <a:r>
              <a:rPr lang="es-CO" dirty="0"/>
              <a:t>', '</a:t>
            </a:r>
            <a:r>
              <a:rPr lang="es-CO" dirty="0" err="1"/>
              <a:t>Rodney</a:t>
            </a:r>
            <a:r>
              <a:rPr lang="es-CO" dirty="0"/>
              <a:t>', 5);</a:t>
            </a:r>
          </a:p>
          <a:p>
            <a:pPr marL="0" indent="0">
              <a:buNone/>
            </a:pPr>
            <a:r>
              <a:rPr lang="es-CO" dirty="0"/>
              <a:t>INSERT INTO </a:t>
            </a:r>
            <a:r>
              <a:rPr lang="es-CO" dirty="0" err="1"/>
              <a:t>book</a:t>
            </a:r>
            <a:r>
              <a:rPr lang="es-CO" dirty="0"/>
              <a:t> VALUES ('A5555', 'Software </a:t>
            </a:r>
            <a:r>
              <a:rPr lang="es-CO" dirty="0" err="1"/>
              <a:t>Wizardry</a:t>
            </a:r>
            <a:r>
              <a:rPr lang="es-CO" dirty="0"/>
              <a:t>', '</a:t>
            </a:r>
            <a:r>
              <a:rPr lang="es-CO" dirty="0" err="1"/>
              <a:t>Abugov</a:t>
            </a:r>
            <a:r>
              <a:rPr lang="es-CO" dirty="0"/>
              <a:t>', 'D.', 10);</a:t>
            </a:r>
          </a:p>
        </p:txBody>
      </p:sp>
    </p:spTree>
    <p:extLst>
      <p:ext uri="{BB962C8B-B14F-4D97-AF65-F5344CB8AC3E}">
        <p14:creationId xmlns:p14="http://schemas.microsoft.com/office/powerpoint/2010/main" val="350499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245D-09E5-476F-B418-2A55B6818677}"/>
              </a:ext>
            </a:extLst>
          </p:cNvPr>
          <p:cNvSpPr>
            <a:spLocks noGrp="1"/>
          </p:cNvSpPr>
          <p:nvPr>
            <p:ph type="title"/>
          </p:nvPr>
        </p:nvSpPr>
        <p:spPr/>
        <p:txBody>
          <a:bodyPr/>
          <a:lstStyle/>
          <a:p>
            <a:r>
              <a:rPr lang="es-CO" dirty="0"/>
              <a:t>Escenario del </a:t>
            </a:r>
            <a:r>
              <a:rPr lang="es-CO" dirty="0" err="1"/>
              <a:t>trigger</a:t>
            </a:r>
            <a:endParaRPr lang="es-CO" dirty="0"/>
          </a:p>
        </p:txBody>
      </p:sp>
      <p:sp>
        <p:nvSpPr>
          <p:cNvPr id="3" name="Content Placeholder 2">
            <a:extLst>
              <a:ext uri="{FF2B5EF4-FFF2-40B4-BE49-F238E27FC236}">
                <a16:creationId xmlns:a16="http://schemas.microsoft.com/office/drawing/2014/main" id="{ABBA5724-5BA5-4160-AA12-A7302E0EDE31}"/>
              </a:ext>
            </a:extLst>
          </p:cNvPr>
          <p:cNvSpPr>
            <a:spLocks noGrp="1"/>
          </p:cNvSpPr>
          <p:nvPr>
            <p:ph idx="1"/>
          </p:nvPr>
        </p:nvSpPr>
        <p:spPr>
          <a:xfrm>
            <a:off x="561108" y="1253331"/>
            <a:ext cx="11169073" cy="4351338"/>
          </a:xfrm>
        </p:spPr>
        <p:txBody>
          <a:bodyPr/>
          <a:lstStyle/>
          <a:p>
            <a:r>
              <a:rPr lang="es-CO" dirty="0"/>
              <a:t>Después de modificar un </a:t>
            </a:r>
            <a:r>
              <a:rPr lang="es-CO" b="1" u="sng" dirty="0"/>
              <a:t>libro</a:t>
            </a:r>
            <a:r>
              <a:rPr lang="es-CO" dirty="0"/>
              <a:t> se debe guardar en la tabla de </a:t>
            </a:r>
            <a:r>
              <a:rPr lang="es-CO" b="1" i="1" u="sng" dirty="0"/>
              <a:t>TRACK_AUDITOR</a:t>
            </a:r>
            <a:r>
              <a:rPr lang="es-CO" dirty="0"/>
              <a:t> el valor anterior y el valor nuevo del libro modificado</a:t>
            </a:r>
          </a:p>
          <a:p>
            <a:r>
              <a:rPr lang="es-CO" dirty="0"/>
              <a:t>Para la columna ‘usuario’ que hace el cambio se usa:</a:t>
            </a:r>
          </a:p>
          <a:p>
            <a:pPr lvl="1"/>
            <a:r>
              <a:rPr lang="es-CO" dirty="0" err="1"/>
              <a:t>sys_context</a:t>
            </a:r>
            <a:r>
              <a:rPr lang="es-CO" dirty="0"/>
              <a:t>('</a:t>
            </a:r>
            <a:r>
              <a:rPr lang="es-CO" dirty="0" err="1"/>
              <a:t>userenv</a:t>
            </a:r>
            <a:r>
              <a:rPr lang="es-CO" dirty="0"/>
              <a:t>','</a:t>
            </a:r>
            <a:r>
              <a:rPr lang="es-CO" dirty="0" err="1"/>
              <a:t>current_user</a:t>
            </a:r>
            <a:r>
              <a:rPr lang="es-CO" dirty="0"/>
              <a:t>’)</a:t>
            </a:r>
          </a:p>
          <a:p>
            <a:r>
              <a:rPr lang="es-CO" dirty="0"/>
              <a:t>Para la columna ‘fecha’ obtendremos la del sistema</a:t>
            </a:r>
          </a:p>
          <a:p>
            <a:pPr lvl="1"/>
            <a:r>
              <a:rPr lang="es-CO" dirty="0" err="1"/>
              <a:t>sysdate</a:t>
            </a:r>
            <a:endParaRPr lang="es-CO" dirty="0"/>
          </a:p>
        </p:txBody>
      </p:sp>
      <p:pic>
        <p:nvPicPr>
          <p:cNvPr id="5" name="Picture 4">
            <a:extLst>
              <a:ext uri="{FF2B5EF4-FFF2-40B4-BE49-F238E27FC236}">
                <a16:creationId xmlns:a16="http://schemas.microsoft.com/office/drawing/2014/main" id="{C497E634-3FC5-400C-B4C4-F99EE311D06B}"/>
              </a:ext>
            </a:extLst>
          </p:cNvPr>
          <p:cNvPicPr>
            <a:picLocks noChangeAspect="1"/>
          </p:cNvPicPr>
          <p:nvPr/>
        </p:nvPicPr>
        <p:blipFill rotWithShape="1">
          <a:blip r:embed="rId2"/>
          <a:srcRect r="50445"/>
          <a:stretch/>
        </p:blipFill>
        <p:spPr>
          <a:xfrm>
            <a:off x="3343275" y="3995738"/>
            <a:ext cx="5305425" cy="2028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313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9DAE-6B10-4363-9B1A-65B08853F718}"/>
              </a:ext>
            </a:extLst>
          </p:cNvPr>
          <p:cNvSpPr>
            <a:spLocks noGrp="1"/>
          </p:cNvSpPr>
          <p:nvPr>
            <p:ph type="title"/>
          </p:nvPr>
        </p:nvSpPr>
        <p:spPr/>
        <p:txBody>
          <a:bodyPr/>
          <a:lstStyle/>
          <a:p>
            <a:r>
              <a:rPr lang="es-CO" dirty="0"/>
              <a:t>Crear la tabla de auditoria</a:t>
            </a:r>
          </a:p>
        </p:txBody>
      </p:sp>
      <p:sp>
        <p:nvSpPr>
          <p:cNvPr id="3" name="Content Placeholder 2">
            <a:extLst>
              <a:ext uri="{FF2B5EF4-FFF2-40B4-BE49-F238E27FC236}">
                <a16:creationId xmlns:a16="http://schemas.microsoft.com/office/drawing/2014/main" id="{81F02941-1613-455D-9ABF-C46D86E6F3DE}"/>
              </a:ext>
            </a:extLst>
          </p:cNvPr>
          <p:cNvSpPr>
            <a:spLocks noGrp="1"/>
          </p:cNvSpPr>
          <p:nvPr>
            <p:ph idx="1"/>
          </p:nvPr>
        </p:nvSpPr>
        <p:spPr>
          <a:xfrm>
            <a:off x="838200" y="1446934"/>
            <a:ext cx="10515600" cy="4351338"/>
          </a:xfrm>
        </p:spPr>
        <p:txBody>
          <a:bodyPr/>
          <a:lstStyle/>
          <a:p>
            <a:r>
              <a:rPr lang="es-CO" dirty="0"/>
              <a:t>En Oracle se puede establecer que una columna será IDENTITY, esto es, una columna cuyos valores se generan de forma automática como una secuencia. Observe en la siguiente figura la clausula marcada con el número 1</a:t>
            </a:r>
          </a:p>
          <a:p>
            <a:r>
              <a:rPr lang="es-CO" b="1" dirty="0"/>
              <a:t>Busque en el siguiente </a:t>
            </a:r>
            <a:r>
              <a:rPr lang="es-CO" b="1" dirty="0" err="1"/>
              <a:t>slide</a:t>
            </a:r>
            <a:r>
              <a:rPr lang="es-CO" b="1" dirty="0"/>
              <a:t> el comando SQL para copiar y pegar</a:t>
            </a:r>
          </a:p>
        </p:txBody>
      </p:sp>
      <p:pic>
        <p:nvPicPr>
          <p:cNvPr id="6" name="Picture 5">
            <a:extLst>
              <a:ext uri="{FF2B5EF4-FFF2-40B4-BE49-F238E27FC236}">
                <a16:creationId xmlns:a16="http://schemas.microsoft.com/office/drawing/2014/main" id="{7AC642A5-E3F2-409C-8192-C09C7FE37322}"/>
              </a:ext>
            </a:extLst>
          </p:cNvPr>
          <p:cNvPicPr>
            <a:picLocks noChangeAspect="1"/>
          </p:cNvPicPr>
          <p:nvPr/>
        </p:nvPicPr>
        <p:blipFill>
          <a:blip r:embed="rId2"/>
          <a:stretch>
            <a:fillRect/>
          </a:stretch>
        </p:blipFill>
        <p:spPr>
          <a:xfrm>
            <a:off x="3066256" y="3622603"/>
            <a:ext cx="6373524" cy="2889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470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9DAE-6B10-4363-9B1A-65B08853F718}"/>
              </a:ext>
            </a:extLst>
          </p:cNvPr>
          <p:cNvSpPr>
            <a:spLocks noGrp="1"/>
          </p:cNvSpPr>
          <p:nvPr>
            <p:ph type="title"/>
          </p:nvPr>
        </p:nvSpPr>
        <p:spPr/>
        <p:txBody>
          <a:bodyPr/>
          <a:lstStyle/>
          <a:p>
            <a:r>
              <a:rPr lang="es-CO" dirty="0"/>
              <a:t>Crear la tabla de auditoria</a:t>
            </a:r>
          </a:p>
        </p:txBody>
      </p:sp>
      <p:sp>
        <p:nvSpPr>
          <p:cNvPr id="3" name="Content Placeholder 2">
            <a:extLst>
              <a:ext uri="{FF2B5EF4-FFF2-40B4-BE49-F238E27FC236}">
                <a16:creationId xmlns:a16="http://schemas.microsoft.com/office/drawing/2014/main" id="{81F02941-1613-455D-9ABF-C46D86E6F3DE}"/>
              </a:ext>
            </a:extLst>
          </p:cNvPr>
          <p:cNvSpPr>
            <a:spLocks noGrp="1"/>
          </p:cNvSpPr>
          <p:nvPr>
            <p:ph idx="1"/>
          </p:nvPr>
        </p:nvSpPr>
        <p:spPr>
          <a:xfrm>
            <a:off x="533400" y="1408834"/>
            <a:ext cx="10515600" cy="4351338"/>
          </a:xfrm>
        </p:spPr>
        <p:txBody>
          <a:bodyPr>
            <a:normAutofit/>
          </a:bodyPr>
          <a:lstStyle/>
          <a:p>
            <a:pPr marL="0" indent="0">
              <a:buNone/>
            </a:pPr>
            <a:r>
              <a:rPr lang="es-CO" sz="2000" dirty="0"/>
              <a:t>CREATE TABLE TRACK_AUDITOR</a:t>
            </a:r>
          </a:p>
          <a:p>
            <a:pPr marL="0" indent="0">
              <a:buNone/>
            </a:pPr>
            <a:r>
              <a:rPr lang="es-CO" sz="2000" dirty="0"/>
              <a:t>(	</a:t>
            </a:r>
          </a:p>
          <a:p>
            <a:pPr marL="0" indent="0">
              <a:buNone/>
            </a:pPr>
            <a:r>
              <a:rPr lang="es-CO" sz="2000" dirty="0"/>
              <a:t>   ID NUMBER GENERATED ALWAYS AS IDENTITY NOT NULL , </a:t>
            </a:r>
          </a:p>
          <a:p>
            <a:pPr marL="0" indent="0">
              <a:buNone/>
            </a:pPr>
            <a:r>
              <a:rPr lang="es-CO" sz="2000" dirty="0"/>
              <a:t>	USUARIO VARCHAR2(50 BYTE), </a:t>
            </a:r>
          </a:p>
          <a:p>
            <a:pPr marL="0" indent="0">
              <a:buNone/>
            </a:pPr>
            <a:r>
              <a:rPr lang="es-CO" sz="2000" dirty="0"/>
              <a:t>	VALOR_ANTERIOR VARCHAR2(100 BYTE), </a:t>
            </a:r>
          </a:p>
          <a:p>
            <a:pPr marL="0" indent="0">
              <a:buNone/>
            </a:pPr>
            <a:r>
              <a:rPr lang="es-CO" sz="2000" dirty="0"/>
              <a:t>	VALOR_NUEVO VARCHAR2(100 BYTE), </a:t>
            </a:r>
          </a:p>
          <a:p>
            <a:pPr marL="0" indent="0">
              <a:buNone/>
            </a:pPr>
            <a:r>
              <a:rPr lang="es-CO" sz="2000" dirty="0"/>
              <a:t>	OPERACION VARCHAR2(100 BYTE), </a:t>
            </a:r>
          </a:p>
          <a:p>
            <a:pPr marL="0" indent="0">
              <a:buNone/>
            </a:pPr>
            <a:r>
              <a:rPr lang="es-CO" sz="2000" dirty="0"/>
              <a:t>	FECHA DATE DEFAULT </a:t>
            </a:r>
            <a:r>
              <a:rPr lang="es-CO" sz="2000" dirty="0" err="1"/>
              <a:t>sysdate</a:t>
            </a:r>
            <a:r>
              <a:rPr lang="es-CO" sz="2000" dirty="0"/>
              <a:t>,</a:t>
            </a:r>
          </a:p>
          <a:p>
            <a:pPr marL="0" indent="0">
              <a:buNone/>
            </a:pPr>
            <a:r>
              <a:rPr lang="es-CO" sz="2000" dirty="0"/>
              <a:t>    PRIMARY KEY(ID)</a:t>
            </a:r>
          </a:p>
          <a:p>
            <a:pPr marL="0" indent="0">
              <a:buNone/>
            </a:pPr>
            <a:r>
              <a:rPr lang="es-CO" sz="2000" dirty="0"/>
              <a:t>)</a:t>
            </a:r>
          </a:p>
        </p:txBody>
      </p:sp>
      <p:pic>
        <p:nvPicPr>
          <p:cNvPr id="5" name="Picture 4">
            <a:extLst>
              <a:ext uri="{FF2B5EF4-FFF2-40B4-BE49-F238E27FC236}">
                <a16:creationId xmlns:a16="http://schemas.microsoft.com/office/drawing/2014/main" id="{D7CB5999-61D7-498D-BCAA-E9E844570E88}"/>
              </a:ext>
            </a:extLst>
          </p:cNvPr>
          <p:cNvPicPr>
            <a:picLocks noChangeAspect="1"/>
          </p:cNvPicPr>
          <p:nvPr/>
        </p:nvPicPr>
        <p:blipFill>
          <a:blip r:embed="rId2"/>
          <a:stretch>
            <a:fillRect/>
          </a:stretch>
        </p:blipFill>
        <p:spPr>
          <a:xfrm>
            <a:off x="5791199" y="4110245"/>
            <a:ext cx="6199909" cy="22238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59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245D-09E5-476F-B418-2A55B6818677}"/>
              </a:ext>
            </a:extLst>
          </p:cNvPr>
          <p:cNvSpPr>
            <a:spLocks noGrp="1"/>
          </p:cNvSpPr>
          <p:nvPr>
            <p:ph type="title"/>
          </p:nvPr>
        </p:nvSpPr>
        <p:spPr/>
        <p:txBody>
          <a:bodyPr/>
          <a:lstStyle/>
          <a:p>
            <a:r>
              <a:rPr lang="es-CO" dirty="0"/>
              <a:t>Escenario del </a:t>
            </a:r>
            <a:r>
              <a:rPr lang="es-CO" dirty="0" err="1"/>
              <a:t>trigger</a:t>
            </a:r>
            <a:endParaRPr lang="es-CO" dirty="0"/>
          </a:p>
        </p:txBody>
      </p:sp>
      <p:sp>
        <p:nvSpPr>
          <p:cNvPr id="3" name="Content Placeholder 2">
            <a:extLst>
              <a:ext uri="{FF2B5EF4-FFF2-40B4-BE49-F238E27FC236}">
                <a16:creationId xmlns:a16="http://schemas.microsoft.com/office/drawing/2014/main" id="{ABBA5724-5BA5-4160-AA12-A7302E0EDE31}"/>
              </a:ext>
            </a:extLst>
          </p:cNvPr>
          <p:cNvSpPr>
            <a:spLocks noGrp="1"/>
          </p:cNvSpPr>
          <p:nvPr>
            <p:ph idx="1"/>
          </p:nvPr>
        </p:nvSpPr>
        <p:spPr/>
        <p:txBody>
          <a:bodyPr/>
          <a:lstStyle/>
          <a:p>
            <a:r>
              <a:rPr lang="es-CO" dirty="0"/>
              <a:t>Cuando se modifique un </a:t>
            </a:r>
            <a:r>
              <a:rPr lang="es-CO" b="1" u="sng" dirty="0"/>
              <a:t>libro</a:t>
            </a:r>
            <a:r>
              <a:rPr lang="es-CO" dirty="0"/>
              <a:t> se debe guardar en la tabla de </a:t>
            </a:r>
            <a:r>
              <a:rPr lang="es-CO" b="1" i="1" u="sng" dirty="0"/>
              <a:t>TRACK_AUDITOR</a:t>
            </a:r>
            <a:r>
              <a:rPr lang="es-CO" dirty="0"/>
              <a:t> el valor anterior y el valor nuevo</a:t>
            </a:r>
          </a:p>
          <a:p>
            <a:pPr marL="0" indent="0">
              <a:buNone/>
            </a:pPr>
            <a:r>
              <a:rPr lang="es-CO" dirty="0">
                <a:solidFill>
                  <a:srgbClr val="7030A0"/>
                </a:solidFill>
              </a:rPr>
              <a:t>UPDATE BOOK set AUTHOR_LAST_NAME = 'julio Ernesto'</a:t>
            </a:r>
          </a:p>
          <a:p>
            <a:pPr marL="0" indent="0">
              <a:buNone/>
            </a:pPr>
            <a:r>
              <a:rPr lang="es-CO" dirty="0" err="1">
                <a:solidFill>
                  <a:srgbClr val="7030A0"/>
                </a:solidFill>
              </a:rPr>
              <a:t>Where</a:t>
            </a:r>
            <a:r>
              <a:rPr lang="es-CO" dirty="0">
                <a:solidFill>
                  <a:srgbClr val="7030A0"/>
                </a:solidFill>
              </a:rPr>
              <a:t> rating &gt;= 5</a:t>
            </a:r>
          </a:p>
          <a:p>
            <a:endParaRPr lang="es-CO" dirty="0"/>
          </a:p>
        </p:txBody>
      </p:sp>
      <p:pic>
        <p:nvPicPr>
          <p:cNvPr id="6" name="Picture 5">
            <a:extLst>
              <a:ext uri="{FF2B5EF4-FFF2-40B4-BE49-F238E27FC236}">
                <a16:creationId xmlns:a16="http://schemas.microsoft.com/office/drawing/2014/main" id="{11DDA0B0-BFBB-4C97-B218-503F0EF58AF7}"/>
              </a:ext>
            </a:extLst>
          </p:cNvPr>
          <p:cNvPicPr>
            <a:picLocks noChangeAspect="1"/>
          </p:cNvPicPr>
          <p:nvPr/>
        </p:nvPicPr>
        <p:blipFill>
          <a:blip r:embed="rId2"/>
          <a:stretch>
            <a:fillRect/>
          </a:stretch>
        </p:blipFill>
        <p:spPr>
          <a:xfrm>
            <a:off x="230133" y="3869144"/>
            <a:ext cx="5122865" cy="2144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0E38FEC-5F0E-4BD4-B2E4-5042CD4EB031}"/>
              </a:ext>
            </a:extLst>
          </p:cNvPr>
          <p:cNvPicPr>
            <a:picLocks noChangeAspect="1"/>
          </p:cNvPicPr>
          <p:nvPr/>
        </p:nvPicPr>
        <p:blipFill>
          <a:blip r:embed="rId3"/>
          <a:stretch>
            <a:fillRect/>
          </a:stretch>
        </p:blipFill>
        <p:spPr>
          <a:xfrm>
            <a:off x="5760992" y="3869144"/>
            <a:ext cx="6000802" cy="10439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6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79E9-10E1-4BE7-8752-C4BADA7D75B4}"/>
              </a:ext>
            </a:extLst>
          </p:cNvPr>
          <p:cNvSpPr>
            <a:spLocks noGrp="1"/>
          </p:cNvSpPr>
          <p:nvPr>
            <p:ph type="title"/>
          </p:nvPr>
        </p:nvSpPr>
        <p:spPr/>
        <p:txBody>
          <a:bodyPr/>
          <a:lstStyle/>
          <a:p>
            <a:r>
              <a:rPr lang="es-CO" dirty="0"/>
              <a:t>Cree un nuevo disparador</a:t>
            </a:r>
          </a:p>
        </p:txBody>
      </p:sp>
      <p:pic>
        <p:nvPicPr>
          <p:cNvPr id="8" name="Picture 7">
            <a:extLst>
              <a:ext uri="{FF2B5EF4-FFF2-40B4-BE49-F238E27FC236}">
                <a16:creationId xmlns:a16="http://schemas.microsoft.com/office/drawing/2014/main" id="{5F869598-5414-48A9-9451-6343324F3E22}"/>
              </a:ext>
            </a:extLst>
          </p:cNvPr>
          <p:cNvPicPr>
            <a:picLocks noChangeAspect="1"/>
          </p:cNvPicPr>
          <p:nvPr/>
        </p:nvPicPr>
        <p:blipFill>
          <a:blip r:embed="rId2"/>
          <a:stretch>
            <a:fillRect/>
          </a:stretch>
        </p:blipFill>
        <p:spPr>
          <a:xfrm>
            <a:off x="2644680" y="1690688"/>
            <a:ext cx="5699220" cy="45458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5922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694</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Tutorial de Triggers</vt:lpstr>
      <vt:lpstr>Tareas previas</vt:lpstr>
      <vt:lpstr>Tabla books</vt:lpstr>
      <vt:lpstr>Insert rows –EN EL APEX EJECUTE UNA POR UNA LAS SIGUIENTES SENTENCIAS INSERT-</vt:lpstr>
      <vt:lpstr>Escenario del trigger</vt:lpstr>
      <vt:lpstr>Crear la tabla de auditoria</vt:lpstr>
      <vt:lpstr>Crear la tabla de auditoria</vt:lpstr>
      <vt:lpstr>Escenario del trigger</vt:lpstr>
      <vt:lpstr>Cree un nuevo disparador</vt:lpstr>
      <vt:lpstr>Seleccione la Tabla sobre la cual se creará el trigger</vt:lpstr>
      <vt:lpstr>Cree un nuevo disparador</vt:lpstr>
      <vt:lpstr>Codigo del cuerpo trigger</vt:lpstr>
      <vt:lpstr>Codigo del cuerpo trigger</vt:lpstr>
      <vt:lpstr>Codigo del cuerpo trigger</vt:lpstr>
      <vt:lpstr>Codigo del cuerpo trigger</vt:lpstr>
      <vt:lpstr>Verifique la creación del trigger</vt:lpstr>
      <vt:lpstr>Compile el mini-progrma</vt:lpstr>
      <vt:lpstr>Pruebe el trigger</vt:lpstr>
      <vt:lpstr>Pruebe el trigger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Julio Ernesto Carreno Vargas</dc:creator>
  <cp:lastModifiedBy>Julio Ernesto Carreno Vargas</cp:lastModifiedBy>
  <cp:revision>22</cp:revision>
  <dcterms:created xsi:type="dcterms:W3CDTF">2020-05-11T18:40:50Z</dcterms:created>
  <dcterms:modified xsi:type="dcterms:W3CDTF">2021-05-11T15:47:40Z</dcterms:modified>
</cp:coreProperties>
</file>