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5F682-07F4-3D3E-9ED7-79453CCC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1A4216-28C5-A821-C847-006FAEBB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DD433-C8F6-F13E-4A9D-E20722A3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E3CB9-D442-3637-70E8-01ABDA27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5FAE4-294D-794D-2F59-75D90DB9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02C63-DC4E-7F84-CCDC-B7BE749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33F35C-2816-D79F-EB04-70B440BB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8E127-965E-23AD-CB5C-5EC1D530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43985-660A-DAEC-4E9D-D7B09131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78552-5F3C-16DB-9504-E30A4785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E0B42C-787D-012E-29B5-DC6297B93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379886-F409-788B-2186-4B73C858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8A2A3-D54E-8CB2-D999-4E3F9AEF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4348C-06FF-C667-6480-7537C6EB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8797E-1C38-C34A-C2A8-1E949350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3676-778C-3286-CF48-65606B66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BB65E-2CB2-B49D-8F84-4C366C12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5D738-C023-2367-62FA-5565E660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3DC62-D98A-BDFB-A6FD-6AEB13EF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203AA-CB7F-92C0-EFA3-30781E1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6C593-4E20-55A3-14CF-A8DF84C2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C1B83-788E-4E27-CA57-4002FD1F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2BE47C-D649-A716-6397-B0CC9E4E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5F1BB-D073-1AB1-664B-793DBAF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C9EA6-30F3-FE85-6DF0-19FE827E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4A7BE-3BBE-67DA-DEB4-9BA9F3C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34586-F630-D840-0245-CFDE4604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50A294-76C5-CB3F-A6DB-D804FBAA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81815-5691-C6CF-A001-AA42955C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E1623-1AB4-2998-41D6-143FFAE0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89D2C-3F1E-BCB9-B0C8-C2F48575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12017-5B9C-D550-B058-0AC2361B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32DC7-93E5-9DA6-AE88-B0E733E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8A20E7-571A-B6CB-7E16-2D7904D5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6A8B05-3B96-1798-AE3A-2AD711065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0F865C-E199-2E6A-06F1-271AA0121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E01F50-DDD9-8F55-E818-9C790180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175924-2712-0EEB-5A46-A8E4426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D68BE9-16D2-0736-67C4-A105FA33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D090-18D4-F8D1-B928-7621261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CF65AA-C3E9-E610-B5DF-DF36174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E8260F-EA49-53D4-013A-3D0F8AE4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CCAC5F-B7C1-27CD-1C91-9A2E445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7178E0-9B87-386C-DBA7-E7F4D7A4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95BEF-C119-6673-10FE-314B25E7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11127E-99BD-182F-8B67-6E3C5A1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41E55-C9DF-2B12-16B9-4ED80238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9DF05-C9F1-1C6B-3C00-075D05C6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92CEB8-36EB-D5DD-3591-97D57229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328C4-CE60-5FF1-A663-C8D939BA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44639-AD25-4E54-E891-11F95A92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84B55A-27C4-874E-4C47-C3E3760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14D1-FFF2-E4AC-2D52-A137AD6C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C2D8DC-2277-9DE8-E820-113C6D5B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103F9-C167-1C97-E70C-838F38AE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644DD-EC4E-6199-1174-11D7D5A8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7C527-A4ED-0A60-2421-C622F98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99577-8C55-2211-B773-16C0CB56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6326E3-05AE-D61B-0594-9D2FCE84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45B3D9-89F7-48FD-8FE6-24F62C5C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1F6BA-176E-EC52-ADCE-CDB5B44D1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7DF2-DECA-46E2-9AFF-C3626386F3C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A450F-42FA-0A54-6655-4A72D5B11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FF34E-E4C0-B0D7-11FA-CDEEFC35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9184-FB12-457E-92B5-054A5056B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nkins logo | Dwglogo">
            <a:extLst>
              <a:ext uri="{FF2B5EF4-FFF2-40B4-BE49-F238E27FC236}">
                <a16:creationId xmlns:a16="http://schemas.microsoft.com/office/drawing/2014/main" id="{C95D778A-1556-2D07-AC71-260239C10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5108" y1="11006" x2="21212" y2="21384"/>
                        <a14:backgroundMark x1="21212" y1="21384" x2="3896" y2="37579"/>
                        <a14:backgroundMark x1="3896" y1="37579" x2="8225" y2="52201"/>
                        <a14:backgroundMark x1="8225" y1="52201" x2="25433" y2="78302"/>
                        <a14:backgroundMark x1="25433" y1="78302" x2="39610" y2="88679"/>
                        <a14:backgroundMark x1="39610" y1="88679" x2="56061" y2="88836"/>
                        <a14:backgroundMark x1="56061" y1="88836" x2="73052" y2="83333"/>
                        <a14:backgroundMark x1="73052" y1="83333" x2="84199" y2="62893"/>
                        <a14:backgroundMark x1="84199" y1="62893" x2="82684" y2="42453"/>
                        <a14:backgroundMark x1="82684" y1="42453" x2="73918" y2="25629"/>
                        <a14:backgroundMark x1="73918" y1="25629" x2="52597" y2="16195"/>
                        <a14:backgroundMark x1="52597" y1="16195" x2="44805" y2="15723"/>
                        <a14:backgroundMark x1="44805" y1="15723" x2="29545" y2="21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93" t="18375" r="35193" b="20356"/>
          <a:stretch/>
        </p:blipFill>
        <p:spPr bwMode="auto">
          <a:xfrm>
            <a:off x="928744" y="4875244"/>
            <a:ext cx="979018" cy="13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976FFE4-651E-2224-55F4-9E494E4F3054}"/>
              </a:ext>
            </a:extLst>
          </p:cNvPr>
          <p:cNvSpPr/>
          <p:nvPr/>
        </p:nvSpPr>
        <p:spPr>
          <a:xfrm>
            <a:off x="513184" y="6326155"/>
            <a:ext cx="1810138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Server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73036A-F728-F41C-3258-7C59F4A21172}"/>
              </a:ext>
            </a:extLst>
          </p:cNvPr>
          <p:cNvSpPr/>
          <p:nvPr/>
        </p:nvSpPr>
        <p:spPr>
          <a:xfrm>
            <a:off x="4516016" y="2457062"/>
            <a:ext cx="1810138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pic>
        <p:nvPicPr>
          <p:cNvPr id="1028" name="Picture 4" descr="Github Logo Transparent Background PNG | PNG Arts">
            <a:extLst>
              <a:ext uri="{FF2B5EF4-FFF2-40B4-BE49-F238E27FC236}">
                <a16:creationId xmlns:a16="http://schemas.microsoft.com/office/drawing/2014/main" id="{E646122B-3EC0-E59B-C20C-110FBFB7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95" y="1403094"/>
            <a:ext cx="1670179" cy="9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BF9DCC3-176D-A09B-884E-033676F5DFF4}"/>
              </a:ext>
            </a:extLst>
          </p:cNvPr>
          <p:cNvSpPr/>
          <p:nvPr/>
        </p:nvSpPr>
        <p:spPr>
          <a:xfrm>
            <a:off x="9408615" y="4557424"/>
            <a:ext cx="2180252" cy="391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Agent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F4521AAC-C773-7F5A-5EDF-510843A79E54}"/>
              </a:ext>
            </a:extLst>
          </p:cNvPr>
          <p:cNvSpPr/>
          <p:nvPr/>
        </p:nvSpPr>
        <p:spPr>
          <a:xfrm>
            <a:off x="4330958" y="4922869"/>
            <a:ext cx="2180252" cy="128567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Cambios</a:t>
            </a:r>
            <a:r>
              <a:rPr lang="en-US" dirty="0"/>
              <a:t>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AA22FD8-6EA4-39FC-171B-6F364BB7BB0E}"/>
              </a:ext>
            </a:extLst>
          </p:cNvPr>
          <p:cNvCxnSpPr>
            <a:stCxn id="1026" idx="0"/>
          </p:cNvCxnSpPr>
          <p:nvPr/>
        </p:nvCxnSpPr>
        <p:spPr>
          <a:xfrm flipV="1">
            <a:off x="1418253" y="2848948"/>
            <a:ext cx="3097763" cy="202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841E1C-1750-33A9-1EE8-7F257052F8CA}"/>
              </a:ext>
            </a:extLst>
          </p:cNvPr>
          <p:cNvSpPr txBox="1"/>
          <p:nvPr/>
        </p:nvSpPr>
        <p:spPr>
          <a:xfrm rot="19524498">
            <a:off x="1776048" y="3424135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reciente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5C02488-359D-1EF9-0446-262A4B445249}"/>
              </a:ext>
            </a:extLst>
          </p:cNvPr>
          <p:cNvCxnSpPr>
            <a:cxnSpLocks/>
            <a:stCxn id="6" idx="2"/>
            <a:endCxn id="1026" idx="3"/>
          </p:cNvCxnSpPr>
          <p:nvPr/>
        </p:nvCxnSpPr>
        <p:spPr>
          <a:xfrm flipH="1">
            <a:off x="1907762" y="2848948"/>
            <a:ext cx="3513323" cy="271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A95CE7-6367-5BAC-9D83-5F106A4B18F9}"/>
              </a:ext>
            </a:extLst>
          </p:cNvPr>
          <p:cNvSpPr txBox="1"/>
          <p:nvPr/>
        </p:nvSpPr>
        <p:spPr>
          <a:xfrm rot="19402131">
            <a:off x="2441632" y="3834087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reciente</a:t>
            </a:r>
            <a:endParaRPr lang="en-U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2965567-4FEE-0365-09AD-C75F18F67E15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>
            <a:off x="1907762" y="5565709"/>
            <a:ext cx="242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CA95BE82-0D9A-2CDF-7E06-E4B4E904ED61}"/>
              </a:ext>
            </a:extLst>
          </p:cNvPr>
          <p:cNvSpPr/>
          <p:nvPr/>
        </p:nvSpPr>
        <p:spPr>
          <a:xfrm>
            <a:off x="5031563" y="3402657"/>
            <a:ext cx="728451" cy="671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146566-2E00-CF21-0887-6AC3957F8467}"/>
              </a:ext>
            </a:extLst>
          </p:cNvPr>
          <p:cNvSpPr/>
          <p:nvPr/>
        </p:nvSpPr>
        <p:spPr>
          <a:xfrm>
            <a:off x="5107762" y="3467488"/>
            <a:ext cx="576051" cy="541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1E5A305-F214-BC42-6196-02B31C1D2FCD}"/>
              </a:ext>
            </a:extLst>
          </p:cNvPr>
          <p:cNvCxnSpPr>
            <a:cxnSpLocks/>
            <a:stCxn id="8" idx="0"/>
            <a:endCxn id="21" idx="4"/>
          </p:cNvCxnSpPr>
          <p:nvPr/>
        </p:nvCxnSpPr>
        <p:spPr>
          <a:xfrm flipH="1" flipV="1">
            <a:off x="5395789" y="4073886"/>
            <a:ext cx="25295" cy="84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A015F6-20F7-FB28-4FD0-442A70E7682B}"/>
              </a:ext>
            </a:extLst>
          </p:cNvPr>
          <p:cNvSpPr txBox="1"/>
          <p:nvPr/>
        </p:nvSpPr>
        <p:spPr>
          <a:xfrm>
            <a:off x="5478199" y="4313712"/>
            <a:ext cx="53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7A247AF-6E4F-D5DB-CFA2-0AB4FF43946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11210" y="5565709"/>
            <a:ext cx="1793380" cy="1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B9A9E41-14CD-D5A7-E403-D574CA5D4696}"/>
              </a:ext>
            </a:extLst>
          </p:cNvPr>
          <p:cNvSpPr txBox="1"/>
          <p:nvPr/>
        </p:nvSpPr>
        <p:spPr>
          <a:xfrm>
            <a:off x="7030086" y="5209794"/>
            <a:ext cx="53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8528846-41C1-CFCD-BF92-52AE8A61C5D1}"/>
              </a:ext>
            </a:extLst>
          </p:cNvPr>
          <p:cNvCxnSpPr>
            <a:cxnSpLocks/>
            <a:stCxn id="2" idx="0"/>
            <a:endCxn id="46" idx="4"/>
          </p:cNvCxnSpPr>
          <p:nvPr/>
        </p:nvCxnSpPr>
        <p:spPr>
          <a:xfrm flipV="1">
            <a:off x="10498741" y="2792676"/>
            <a:ext cx="0" cy="176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8C9408C-1D05-496F-A22B-E3AEC8B128CF}"/>
              </a:ext>
            </a:extLst>
          </p:cNvPr>
          <p:cNvSpPr/>
          <p:nvPr/>
        </p:nvSpPr>
        <p:spPr>
          <a:xfrm>
            <a:off x="10134515" y="2121447"/>
            <a:ext cx="728451" cy="671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AF8D76B-9F8D-5AA6-EB58-2FEE5E4605F8}"/>
              </a:ext>
            </a:extLst>
          </p:cNvPr>
          <p:cNvSpPr/>
          <p:nvPr/>
        </p:nvSpPr>
        <p:spPr>
          <a:xfrm>
            <a:off x="928744" y="1862338"/>
            <a:ext cx="2304661" cy="567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Proceso</a:t>
            </a:r>
            <a:r>
              <a:rPr lang="en-US" dirty="0"/>
              <a:t> de polling + </a:t>
            </a:r>
            <a:r>
              <a:rPr lang="en-US" dirty="0" err="1"/>
              <a:t>Despliegue</a:t>
            </a:r>
            <a:endParaRPr lang="en-US" dirty="0"/>
          </a:p>
        </p:txBody>
      </p:sp>
      <p:pic>
        <p:nvPicPr>
          <p:cNvPr id="1030" name="Picture 6" descr="Docker Jenkins">
            <a:extLst>
              <a:ext uri="{FF2B5EF4-FFF2-40B4-BE49-F238E27FC236}">
                <a16:creationId xmlns:a16="http://schemas.microsoft.com/office/drawing/2014/main" id="{76560092-A03E-869D-152A-CC1ADE3A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404" y="5087463"/>
            <a:ext cx="2271961" cy="16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602E47DB-066F-B773-2C6C-B78AEBD65CB7}"/>
              </a:ext>
            </a:extLst>
          </p:cNvPr>
          <p:cNvSpPr txBox="1"/>
          <p:nvPr/>
        </p:nvSpPr>
        <p:spPr>
          <a:xfrm>
            <a:off x="8270492" y="3463905"/>
            <a:ext cx="22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with Compose</a:t>
            </a:r>
          </a:p>
        </p:txBody>
      </p:sp>
    </p:spTree>
    <p:extLst>
      <p:ext uri="{BB962C8B-B14F-4D97-AF65-F5344CB8AC3E}">
        <p14:creationId xmlns:p14="http://schemas.microsoft.com/office/powerpoint/2010/main" val="3543656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Bayona Ordoñez</dc:creator>
  <cp:lastModifiedBy>Nicolas Esteban Bayona Ordoñez</cp:lastModifiedBy>
  <cp:revision>3</cp:revision>
  <dcterms:created xsi:type="dcterms:W3CDTF">2023-05-20T14:25:26Z</dcterms:created>
  <dcterms:modified xsi:type="dcterms:W3CDTF">2023-05-20T17:09:53Z</dcterms:modified>
</cp:coreProperties>
</file>