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8" r:id="rId7"/>
    <p:sldId id="259" r:id="rId8"/>
    <p:sldId id="270" r:id="rId9"/>
    <p:sldId id="269" r:id="rId10"/>
    <p:sldId id="276" r:id="rId11"/>
    <p:sldId id="273" r:id="rId12"/>
    <p:sldId id="277" r:id="rId13"/>
    <p:sldId id="257" r:id="rId14"/>
    <p:sldId id="261" r:id="rId15"/>
    <p:sldId id="272" r:id="rId16"/>
    <p:sldId id="260" r:id="rId17"/>
    <p:sldId id="274" r:id="rId18"/>
    <p:sldId id="275" r:id="rId19"/>
    <p:sldId id="262" r:id="rId20"/>
    <p:sldId id="271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gus McClean" userId="bca44d0d-f032-4482-be46-5937f09bc4c1" providerId="ADAL" clId="{346FAE27-04B4-4822-B0C0-598AF900AB8A}"/>
    <pc:docChg chg="undo custSel addSld delSld modSld">
      <pc:chgData name="Fergus McClean" userId="bca44d0d-f032-4482-be46-5937f09bc4c1" providerId="ADAL" clId="{346FAE27-04B4-4822-B0C0-598AF900AB8A}" dt="2020-01-15T15:21:30.566" v="608" actId="20577"/>
      <pc:docMkLst>
        <pc:docMk/>
      </pc:docMkLst>
      <pc:sldChg chg="modSp">
        <pc:chgData name="Fergus McClean" userId="bca44d0d-f032-4482-be46-5937f09bc4c1" providerId="ADAL" clId="{346FAE27-04B4-4822-B0C0-598AF900AB8A}" dt="2020-01-15T15:21:06.124" v="592" actId="20577"/>
        <pc:sldMkLst>
          <pc:docMk/>
          <pc:sldMk cId="192116600" sldId="256"/>
        </pc:sldMkLst>
        <pc:spChg chg="mod">
          <ac:chgData name="Fergus McClean" userId="bca44d0d-f032-4482-be46-5937f09bc4c1" providerId="ADAL" clId="{346FAE27-04B4-4822-B0C0-598AF900AB8A}" dt="2020-01-15T15:21:06.124" v="592" actId="20577"/>
          <ac:spMkLst>
            <pc:docMk/>
            <pc:sldMk cId="192116600" sldId="256"/>
            <ac:spMk id="2" creationId="{00000000-0000-0000-0000-000000000000}"/>
          </ac:spMkLst>
        </pc:spChg>
        <pc:spChg chg="mod">
          <ac:chgData name="Fergus McClean" userId="bca44d0d-f032-4482-be46-5937f09bc4c1" providerId="ADAL" clId="{346FAE27-04B4-4822-B0C0-598AF900AB8A}" dt="2020-01-09T15:32:06.168" v="578" actId="1076"/>
          <ac:spMkLst>
            <pc:docMk/>
            <pc:sldMk cId="192116600" sldId="256"/>
            <ac:spMk id="4" creationId="{00000000-0000-0000-0000-000000000000}"/>
          </ac:spMkLst>
        </pc:spChg>
      </pc:sldChg>
      <pc:sldChg chg="modSp">
        <pc:chgData name="Fergus McClean" userId="bca44d0d-f032-4482-be46-5937f09bc4c1" providerId="ADAL" clId="{346FAE27-04B4-4822-B0C0-598AF900AB8A}" dt="2020-01-09T13:01:36.200" v="121" actId="1076"/>
        <pc:sldMkLst>
          <pc:docMk/>
          <pc:sldMk cId="203148577" sldId="257"/>
        </pc:sldMkLst>
        <pc:grpChg chg="mod">
          <ac:chgData name="Fergus McClean" userId="bca44d0d-f032-4482-be46-5937f09bc4c1" providerId="ADAL" clId="{346FAE27-04B4-4822-B0C0-598AF900AB8A}" dt="2020-01-09T13:01:36.200" v="121" actId="1076"/>
          <ac:grpSpMkLst>
            <pc:docMk/>
            <pc:sldMk cId="203148577" sldId="257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1:33.744" v="120" actId="14826"/>
          <ac:picMkLst>
            <pc:docMk/>
            <pc:sldMk cId="203148577" sldId="257"/>
            <ac:picMk id="2" creationId="{00000000-0000-0000-0000-000000000000}"/>
          </ac:picMkLst>
        </pc:picChg>
      </pc:sldChg>
      <pc:sldChg chg="addSp delSp modSp">
        <pc:chgData name="Fergus McClean" userId="bca44d0d-f032-4482-be46-5937f09bc4c1" providerId="ADAL" clId="{346FAE27-04B4-4822-B0C0-598AF900AB8A}" dt="2020-01-09T12:59:21.921" v="62" actId="1076"/>
        <pc:sldMkLst>
          <pc:docMk/>
          <pc:sldMk cId="3105820527" sldId="258"/>
        </pc:sldMkLst>
        <pc:grpChg chg="mod">
          <ac:chgData name="Fergus McClean" userId="bca44d0d-f032-4482-be46-5937f09bc4c1" providerId="ADAL" clId="{346FAE27-04B4-4822-B0C0-598AF900AB8A}" dt="2020-01-09T12:59:21.921" v="62" actId="1076"/>
          <ac:grpSpMkLst>
            <pc:docMk/>
            <pc:sldMk cId="3105820527" sldId="258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2:59:12.145" v="60" actId="14826"/>
          <ac:picMkLst>
            <pc:docMk/>
            <pc:sldMk cId="3105820527" sldId="258"/>
            <ac:picMk id="2" creationId="{00000000-0000-0000-0000-000000000000}"/>
          </ac:picMkLst>
        </pc:picChg>
        <pc:picChg chg="add del mod">
          <ac:chgData name="Fergus McClean" userId="bca44d0d-f032-4482-be46-5937f09bc4c1" providerId="ADAL" clId="{346FAE27-04B4-4822-B0C0-598AF900AB8A}" dt="2020-01-09T12:59:13.932" v="61" actId="478"/>
          <ac:picMkLst>
            <pc:docMk/>
            <pc:sldMk cId="3105820527" sldId="258"/>
            <ac:picMk id="3" creationId="{B29682F9-E9DA-447D-9847-5544102517F3}"/>
          </ac:picMkLst>
        </pc:picChg>
      </pc:sldChg>
      <pc:sldChg chg="modSp">
        <pc:chgData name="Fergus McClean" userId="bca44d0d-f032-4482-be46-5937f09bc4c1" providerId="ADAL" clId="{346FAE27-04B4-4822-B0C0-598AF900AB8A}" dt="2020-01-09T12:59:34.665" v="64" actId="1076"/>
        <pc:sldMkLst>
          <pc:docMk/>
          <pc:sldMk cId="343892294" sldId="259"/>
        </pc:sldMkLst>
        <pc:grpChg chg="mod">
          <ac:chgData name="Fergus McClean" userId="bca44d0d-f032-4482-be46-5937f09bc4c1" providerId="ADAL" clId="{346FAE27-04B4-4822-B0C0-598AF900AB8A}" dt="2020-01-09T12:59:34.665" v="64" actId="1076"/>
          <ac:grpSpMkLst>
            <pc:docMk/>
            <pc:sldMk cId="343892294" sldId="259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2:59:29.498" v="63" actId="14826"/>
          <ac:picMkLst>
            <pc:docMk/>
            <pc:sldMk cId="343892294" sldId="259"/>
            <ac:picMk id="2" creationId="{00000000-0000-0000-0000-000000000000}"/>
          </ac:picMkLst>
        </pc:picChg>
      </pc:sldChg>
      <pc:sldChg chg="addSp modSp">
        <pc:chgData name="Fergus McClean" userId="bca44d0d-f032-4482-be46-5937f09bc4c1" providerId="ADAL" clId="{346FAE27-04B4-4822-B0C0-598AF900AB8A}" dt="2020-01-09T13:03:34.576" v="133" actId="14100"/>
        <pc:sldMkLst>
          <pc:docMk/>
          <pc:sldMk cId="373349681" sldId="260"/>
        </pc:sldMkLst>
        <pc:spChg chg="mod">
          <ac:chgData name="Fergus McClean" userId="bca44d0d-f032-4482-be46-5937f09bc4c1" providerId="ADAL" clId="{346FAE27-04B4-4822-B0C0-598AF900AB8A}" dt="2020-01-09T13:03:23.688" v="130" actId="1076"/>
          <ac:spMkLst>
            <pc:docMk/>
            <pc:sldMk cId="373349681" sldId="260"/>
            <ac:spMk id="6" creationId="{00000000-0000-0000-0000-000000000000}"/>
          </ac:spMkLst>
        </pc:spChg>
        <pc:grpChg chg="add mod">
          <ac:chgData name="Fergus McClean" userId="bca44d0d-f032-4482-be46-5937f09bc4c1" providerId="ADAL" clId="{346FAE27-04B4-4822-B0C0-598AF900AB8A}" dt="2020-01-09T13:03:32.103" v="132" actId="1076"/>
          <ac:grpSpMkLst>
            <pc:docMk/>
            <pc:sldMk cId="373349681" sldId="260"/>
            <ac:grpSpMk id="2" creationId="{B13ABF02-B967-4426-9745-B718EBB26D27}"/>
          </ac:grpSpMkLst>
        </pc:grpChg>
        <pc:grpChg chg="mod">
          <ac:chgData name="Fergus McClean" userId="bca44d0d-f032-4482-be46-5937f09bc4c1" providerId="ADAL" clId="{346FAE27-04B4-4822-B0C0-598AF900AB8A}" dt="2020-01-09T13:03:27.722" v="131" actId="164"/>
          <ac:grpSpMkLst>
            <pc:docMk/>
            <pc:sldMk cId="373349681" sldId="260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3:13.740" v="128" actId="14826"/>
          <ac:picMkLst>
            <pc:docMk/>
            <pc:sldMk cId="373349681" sldId="260"/>
            <ac:picMk id="3" creationId="{00000000-0000-0000-0000-000000000000}"/>
          </ac:picMkLst>
        </pc:picChg>
        <pc:cxnChg chg="mod">
          <ac:chgData name="Fergus McClean" userId="bca44d0d-f032-4482-be46-5937f09bc4c1" providerId="ADAL" clId="{346FAE27-04B4-4822-B0C0-598AF900AB8A}" dt="2020-01-09T13:03:23.688" v="130" actId="1076"/>
          <ac:cxnSpMkLst>
            <pc:docMk/>
            <pc:sldMk cId="373349681" sldId="260"/>
            <ac:cxnSpMk id="4" creationId="{00000000-0000-0000-0000-000000000000}"/>
          </ac:cxnSpMkLst>
        </pc:cxnChg>
        <pc:cxnChg chg="mod">
          <ac:chgData name="Fergus McClean" userId="bca44d0d-f032-4482-be46-5937f09bc4c1" providerId="ADAL" clId="{346FAE27-04B4-4822-B0C0-598AF900AB8A}" dt="2020-01-09T13:03:34.576" v="133" actId="14100"/>
          <ac:cxnSpMkLst>
            <pc:docMk/>
            <pc:sldMk cId="373349681" sldId="260"/>
            <ac:cxnSpMk id="7" creationId="{00000000-0000-0000-0000-000000000000}"/>
          </ac:cxnSpMkLst>
        </pc:cxnChg>
      </pc:sldChg>
      <pc:sldChg chg="modSp">
        <pc:chgData name="Fergus McClean" userId="bca44d0d-f032-4482-be46-5937f09bc4c1" providerId="ADAL" clId="{346FAE27-04B4-4822-B0C0-598AF900AB8A}" dt="2020-01-09T13:01:52.888" v="125" actId="1076"/>
        <pc:sldMkLst>
          <pc:docMk/>
          <pc:sldMk cId="4226923159" sldId="261"/>
        </pc:sldMkLst>
        <pc:grpChg chg="mod">
          <ac:chgData name="Fergus McClean" userId="bca44d0d-f032-4482-be46-5937f09bc4c1" providerId="ADAL" clId="{346FAE27-04B4-4822-B0C0-598AF900AB8A}" dt="2020-01-09T13:01:52.888" v="125" actId="1076"/>
          <ac:grpSpMkLst>
            <pc:docMk/>
            <pc:sldMk cId="4226923159" sldId="261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1:49.194" v="124" actId="1076"/>
          <ac:picMkLst>
            <pc:docMk/>
            <pc:sldMk cId="4226923159" sldId="261"/>
            <ac:picMk id="3" creationId="{00000000-0000-0000-0000-000000000000}"/>
          </ac:picMkLst>
        </pc:picChg>
      </pc:sldChg>
      <pc:sldChg chg="modSp">
        <pc:chgData name="Fergus McClean" userId="bca44d0d-f032-4482-be46-5937f09bc4c1" providerId="ADAL" clId="{346FAE27-04B4-4822-B0C0-598AF900AB8A}" dt="2020-01-09T13:06:06.639" v="302" actId="20577"/>
        <pc:sldMkLst>
          <pc:docMk/>
          <pc:sldMk cId="310244085" sldId="262"/>
        </pc:sldMkLst>
        <pc:spChg chg="mod">
          <ac:chgData name="Fergus McClean" userId="bca44d0d-f032-4482-be46-5937f09bc4c1" providerId="ADAL" clId="{346FAE27-04B4-4822-B0C0-598AF900AB8A}" dt="2020-01-09T13:06:06.639" v="302" actId="20577"/>
          <ac:spMkLst>
            <pc:docMk/>
            <pc:sldMk cId="310244085" sldId="262"/>
            <ac:spMk id="6" creationId="{00000000-0000-0000-0000-000000000000}"/>
          </ac:spMkLst>
        </pc:spChg>
        <pc:picChg chg="mod">
          <ac:chgData name="Fergus McClean" userId="bca44d0d-f032-4482-be46-5937f09bc4c1" providerId="ADAL" clId="{346FAE27-04B4-4822-B0C0-598AF900AB8A}" dt="2020-01-09T13:04:43.979" v="139" actId="14826"/>
          <ac:picMkLst>
            <pc:docMk/>
            <pc:sldMk cId="310244085" sldId="262"/>
            <ac:picMk id="2" creationId="{00000000-0000-0000-0000-000000000000}"/>
          </ac:picMkLst>
        </pc:picChg>
        <pc:cxnChg chg="mod">
          <ac:chgData name="Fergus McClean" userId="bca44d0d-f032-4482-be46-5937f09bc4c1" providerId="ADAL" clId="{346FAE27-04B4-4822-B0C0-598AF900AB8A}" dt="2020-01-09T13:05:14.671" v="240" actId="20577"/>
          <ac:cxnSpMkLst>
            <pc:docMk/>
            <pc:sldMk cId="310244085" sldId="262"/>
            <ac:cxnSpMk id="4" creationId="{00000000-0000-0000-0000-000000000000}"/>
          </ac:cxnSpMkLst>
        </pc:cxnChg>
      </pc:sldChg>
      <pc:sldChg chg="modSp">
        <pc:chgData name="Fergus McClean" userId="bca44d0d-f032-4482-be46-5937f09bc4c1" providerId="ADAL" clId="{346FAE27-04B4-4822-B0C0-598AF900AB8A}" dt="2020-01-15T15:21:30.566" v="608" actId="20577"/>
        <pc:sldMkLst>
          <pc:docMk/>
          <pc:sldMk cId="3198870591" sldId="268"/>
        </pc:sldMkLst>
        <pc:spChg chg="mod">
          <ac:chgData name="Fergus McClean" userId="bca44d0d-f032-4482-be46-5937f09bc4c1" providerId="ADAL" clId="{346FAE27-04B4-4822-B0C0-598AF900AB8A}" dt="2020-01-15T15:21:30.566" v="608" actId="20577"/>
          <ac:spMkLst>
            <pc:docMk/>
            <pc:sldMk cId="3198870591" sldId="268"/>
            <ac:spMk id="4" creationId="{00000000-0000-0000-0000-000000000000}"/>
          </ac:spMkLst>
        </pc:spChg>
      </pc:sldChg>
      <pc:sldChg chg="modSp">
        <pc:chgData name="Fergus McClean" userId="bca44d0d-f032-4482-be46-5937f09bc4c1" providerId="ADAL" clId="{346FAE27-04B4-4822-B0C0-598AF900AB8A}" dt="2020-01-09T13:00:09.945" v="72" actId="1076"/>
        <pc:sldMkLst>
          <pc:docMk/>
          <pc:sldMk cId="1515263991" sldId="269"/>
        </pc:sldMkLst>
        <pc:grpChg chg="mod">
          <ac:chgData name="Fergus McClean" userId="bca44d0d-f032-4482-be46-5937f09bc4c1" providerId="ADAL" clId="{346FAE27-04B4-4822-B0C0-598AF900AB8A}" dt="2020-01-09T13:00:09.945" v="72" actId="1076"/>
          <ac:grpSpMkLst>
            <pc:docMk/>
            <pc:sldMk cId="1515263991" sldId="269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0:06.148" v="71" actId="14826"/>
          <ac:picMkLst>
            <pc:docMk/>
            <pc:sldMk cId="1515263991" sldId="269"/>
            <ac:picMk id="2" creationId="{00000000-0000-0000-0000-000000000000}"/>
          </ac:picMkLst>
        </pc:picChg>
      </pc:sldChg>
      <pc:sldChg chg="modSp">
        <pc:chgData name="Fergus McClean" userId="bca44d0d-f032-4482-be46-5937f09bc4c1" providerId="ADAL" clId="{346FAE27-04B4-4822-B0C0-598AF900AB8A}" dt="2020-01-09T13:00:00.152" v="70" actId="1076"/>
        <pc:sldMkLst>
          <pc:docMk/>
          <pc:sldMk cId="2252228236" sldId="270"/>
        </pc:sldMkLst>
        <pc:grpChg chg="mod">
          <ac:chgData name="Fergus McClean" userId="bca44d0d-f032-4482-be46-5937f09bc4c1" providerId="ADAL" clId="{346FAE27-04B4-4822-B0C0-598AF900AB8A}" dt="2020-01-09T13:00:00.152" v="70" actId="1076"/>
          <ac:grpSpMkLst>
            <pc:docMk/>
            <pc:sldMk cId="2252228236" sldId="270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2:59:54.401" v="69" actId="1076"/>
          <ac:picMkLst>
            <pc:docMk/>
            <pc:sldMk cId="2252228236" sldId="270"/>
            <ac:picMk id="2" creationId="{00000000-0000-0000-0000-000000000000}"/>
          </ac:picMkLst>
        </pc:picChg>
      </pc:sldChg>
      <pc:sldChg chg="delSp modSp">
        <pc:chgData name="Fergus McClean" userId="bca44d0d-f032-4482-be46-5937f09bc4c1" providerId="ADAL" clId="{346FAE27-04B4-4822-B0C0-598AF900AB8A}" dt="2020-01-09T13:06:29.318" v="305"/>
        <pc:sldMkLst>
          <pc:docMk/>
          <pc:sldMk cId="343478034" sldId="271"/>
        </pc:sldMkLst>
        <pc:picChg chg="mod">
          <ac:chgData name="Fergus McClean" userId="bca44d0d-f032-4482-be46-5937f09bc4c1" providerId="ADAL" clId="{346FAE27-04B4-4822-B0C0-598AF900AB8A}" dt="2020-01-09T13:06:15.649" v="303" actId="14826"/>
          <ac:picMkLst>
            <pc:docMk/>
            <pc:sldMk cId="343478034" sldId="271"/>
            <ac:picMk id="2" creationId="{00000000-0000-0000-0000-000000000000}"/>
          </ac:picMkLst>
        </pc:picChg>
        <pc:picChg chg="del">
          <ac:chgData name="Fergus McClean" userId="bca44d0d-f032-4482-be46-5937f09bc4c1" providerId="ADAL" clId="{346FAE27-04B4-4822-B0C0-598AF900AB8A}" dt="2020-01-09T13:06:29.318" v="305"/>
          <ac:picMkLst>
            <pc:docMk/>
            <pc:sldMk cId="343478034" sldId="271"/>
            <ac:picMk id="5" creationId="{09F4C1D6-8227-4378-BC1D-9C1C5FA51F5A}"/>
          </ac:picMkLst>
        </pc:picChg>
        <pc:cxnChg chg="mod">
          <ac:chgData name="Fergus McClean" userId="bca44d0d-f032-4482-be46-5937f09bc4c1" providerId="ADAL" clId="{346FAE27-04B4-4822-B0C0-598AF900AB8A}" dt="2020-01-09T13:06:18.703" v="304" actId="14100"/>
          <ac:cxnSpMkLst>
            <pc:docMk/>
            <pc:sldMk cId="343478034" sldId="271"/>
            <ac:cxnSpMk id="4" creationId="{00000000-0000-0000-0000-000000000000}"/>
          </ac:cxnSpMkLst>
        </pc:cxnChg>
      </pc:sldChg>
      <pc:sldChg chg="modSp">
        <pc:chgData name="Fergus McClean" userId="bca44d0d-f032-4482-be46-5937f09bc4c1" providerId="ADAL" clId="{346FAE27-04B4-4822-B0C0-598AF900AB8A}" dt="2020-01-09T13:02:05.383" v="127" actId="1076"/>
        <pc:sldMkLst>
          <pc:docMk/>
          <pc:sldMk cId="3920509598" sldId="272"/>
        </pc:sldMkLst>
        <pc:grpChg chg="mod">
          <ac:chgData name="Fergus McClean" userId="bca44d0d-f032-4482-be46-5937f09bc4c1" providerId="ADAL" clId="{346FAE27-04B4-4822-B0C0-598AF900AB8A}" dt="2020-01-09T13:02:05.383" v="127" actId="1076"/>
          <ac:grpSpMkLst>
            <pc:docMk/>
            <pc:sldMk cId="3920509598" sldId="272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2:02.688" v="126" actId="14826"/>
          <ac:picMkLst>
            <pc:docMk/>
            <pc:sldMk cId="3920509598" sldId="272"/>
            <ac:picMk id="2" creationId="{00000000-0000-0000-0000-000000000000}"/>
          </ac:picMkLst>
        </pc:picChg>
      </pc:sldChg>
      <pc:sldChg chg="modSp">
        <pc:chgData name="Fergus McClean" userId="bca44d0d-f032-4482-be46-5937f09bc4c1" providerId="ADAL" clId="{346FAE27-04B4-4822-B0C0-598AF900AB8A}" dt="2020-01-09T13:00:43.547" v="117" actId="14826"/>
        <pc:sldMkLst>
          <pc:docMk/>
          <pc:sldMk cId="1847242257" sldId="273"/>
        </pc:sldMkLst>
        <pc:picChg chg="mod">
          <ac:chgData name="Fergus McClean" userId="bca44d0d-f032-4482-be46-5937f09bc4c1" providerId="ADAL" clId="{346FAE27-04B4-4822-B0C0-598AF900AB8A}" dt="2020-01-09T13:00:43.547" v="117" actId="14826"/>
          <ac:picMkLst>
            <pc:docMk/>
            <pc:sldMk cId="1847242257" sldId="273"/>
            <ac:picMk id="3" creationId="{00000000-0000-0000-0000-000000000000}"/>
          </ac:picMkLst>
        </pc:picChg>
      </pc:sldChg>
      <pc:sldChg chg="modSp">
        <pc:chgData name="Fergus McClean" userId="bca44d0d-f032-4482-be46-5937f09bc4c1" providerId="ADAL" clId="{346FAE27-04B4-4822-B0C0-598AF900AB8A}" dt="2020-01-09T13:04:20.975" v="136" actId="14100"/>
        <pc:sldMkLst>
          <pc:docMk/>
          <pc:sldMk cId="1598289017" sldId="274"/>
        </pc:sldMkLst>
        <pc:grpChg chg="mod">
          <ac:chgData name="Fergus McClean" userId="bca44d0d-f032-4482-be46-5937f09bc4c1" providerId="ADAL" clId="{346FAE27-04B4-4822-B0C0-598AF900AB8A}" dt="2020-01-09T13:04:17.398" v="135" actId="1076"/>
          <ac:grpSpMkLst>
            <pc:docMk/>
            <pc:sldMk cId="1598289017" sldId="274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4:11.571" v="134" actId="14826"/>
          <ac:picMkLst>
            <pc:docMk/>
            <pc:sldMk cId="1598289017" sldId="274"/>
            <ac:picMk id="3" creationId="{00000000-0000-0000-0000-000000000000}"/>
          </ac:picMkLst>
        </pc:picChg>
        <pc:cxnChg chg="mod">
          <ac:chgData name="Fergus McClean" userId="bca44d0d-f032-4482-be46-5937f09bc4c1" providerId="ADAL" clId="{346FAE27-04B4-4822-B0C0-598AF900AB8A}" dt="2020-01-09T13:04:20.975" v="136" actId="14100"/>
          <ac:cxnSpMkLst>
            <pc:docMk/>
            <pc:sldMk cId="1598289017" sldId="274"/>
            <ac:cxnSpMk id="4" creationId="{00000000-0000-0000-0000-000000000000}"/>
          </ac:cxnSpMkLst>
        </pc:cxnChg>
      </pc:sldChg>
      <pc:sldChg chg="modSp">
        <pc:chgData name="Fergus McClean" userId="bca44d0d-f032-4482-be46-5937f09bc4c1" providerId="ADAL" clId="{346FAE27-04B4-4822-B0C0-598AF900AB8A}" dt="2020-01-09T13:04:34.080" v="138" actId="14100"/>
        <pc:sldMkLst>
          <pc:docMk/>
          <pc:sldMk cId="3083282668" sldId="275"/>
        </pc:sldMkLst>
        <pc:picChg chg="mod">
          <ac:chgData name="Fergus McClean" userId="bca44d0d-f032-4482-be46-5937f09bc4c1" providerId="ADAL" clId="{346FAE27-04B4-4822-B0C0-598AF900AB8A}" dt="2020-01-09T13:04:29.012" v="137" actId="14826"/>
          <ac:picMkLst>
            <pc:docMk/>
            <pc:sldMk cId="3083282668" sldId="275"/>
            <ac:picMk id="5" creationId="{00000000-0000-0000-0000-000000000000}"/>
          </ac:picMkLst>
        </pc:picChg>
        <pc:cxnChg chg="mod">
          <ac:chgData name="Fergus McClean" userId="bca44d0d-f032-4482-be46-5937f09bc4c1" providerId="ADAL" clId="{346FAE27-04B4-4822-B0C0-598AF900AB8A}" dt="2020-01-09T13:04:34.080" v="138" actId="14100"/>
          <ac:cxnSpMkLst>
            <pc:docMk/>
            <pc:sldMk cId="3083282668" sldId="275"/>
            <ac:cxnSpMk id="4" creationId="{00000000-0000-0000-0000-000000000000}"/>
          </ac:cxnSpMkLst>
        </pc:cxnChg>
      </pc:sldChg>
      <pc:sldChg chg="modSp">
        <pc:chgData name="Fergus McClean" userId="bca44d0d-f032-4482-be46-5937f09bc4c1" providerId="ADAL" clId="{346FAE27-04B4-4822-B0C0-598AF900AB8A}" dt="2020-01-09T13:00:30.889" v="116" actId="20577"/>
        <pc:sldMkLst>
          <pc:docMk/>
          <pc:sldMk cId="372942464" sldId="276"/>
        </pc:sldMkLst>
        <pc:spChg chg="mod">
          <ac:chgData name="Fergus McClean" userId="bca44d0d-f032-4482-be46-5937f09bc4c1" providerId="ADAL" clId="{346FAE27-04B4-4822-B0C0-598AF900AB8A}" dt="2020-01-09T13:00:30.889" v="116" actId="20577"/>
          <ac:spMkLst>
            <pc:docMk/>
            <pc:sldMk cId="372942464" sldId="276"/>
            <ac:spMk id="6" creationId="{00000000-0000-0000-0000-000000000000}"/>
          </ac:spMkLst>
        </pc:spChg>
        <pc:grpChg chg="mod">
          <ac:chgData name="Fergus McClean" userId="bca44d0d-f032-4482-be46-5937f09bc4c1" providerId="ADAL" clId="{346FAE27-04B4-4822-B0C0-598AF900AB8A}" dt="2020-01-09T13:00:23.105" v="74" actId="1076"/>
          <ac:grpSpMkLst>
            <pc:docMk/>
            <pc:sldMk cId="372942464" sldId="276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0:16.792" v="73" actId="14826"/>
          <ac:picMkLst>
            <pc:docMk/>
            <pc:sldMk cId="372942464" sldId="276"/>
            <ac:picMk id="2" creationId="{00000000-0000-0000-0000-000000000000}"/>
          </ac:picMkLst>
        </pc:picChg>
        <pc:cxnChg chg="mod">
          <ac:chgData name="Fergus McClean" userId="bca44d0d-f032-4482-be46-5937f09bc4c1" providerId="ADAL" clId="{346FAE27-04B4-4822-B0C0-598AF900AB8A}" dt="2020-01-09T13:00:26.683" v="86" actId="20577"/>
          <ac:cxnSpMkLst>
            <pc:docMk/>
            <pc:sldMk cId="372942464" sldId="276"/>
            <ac:cxnSpMk id="4" creationId="{00000000-0000-0000-0000-000000000000}"/>
          </ac:cxnSpMkLst>
        </pc:cxnChg>
      </pc:sldChg>
      <pc:sldChg chg="modSp">
        <pc:chgData name="Fergus McClean" userId="bca44d0d-f032-4482-be46-5937f09bc4c1" providerId="ADAL" clId="{346FAE27-04B4-4822-B0C0-598AF900AB8A}" dt="2020-01-09T13:01:10.208" v="119" actId="1076"/>
        <pc:sldMkLst>
          <pc:docMk/>
          <pc:sldMk cId="1894945313" sldId="277"/>
        </pc:sldMkLst>
        <pc:grpChg chg="mod">
          <ac:chgData name="Fergus McClean" userId="bca44d0d-f032-4482-be46-5937f09bc4c1" providerId="ADAL" clId="{346FAE27-04B4-4822-B0C0-598AF900AB8A}" dt="2020-01-09T13:01:10.208" v="119" actId="1076"/>
          <ac:grpSpMkLst>
            <pc:docMk/>
            <pc:sldMk cId="1894945313" sldId="277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3:01:03.849" v="118" actId="14826"/>
          <ac:picMkLst>
            <pc:docMk/>
            <pc:sldMk cId="1894945313" sldId="277"/>
            <ac:picMk id="2" creationId="{00000000-0000-0000-0000-000000000000}"/>
          </ac:picMkLst>
        </pc:picChg>
      </pc:sldChg>
      <pc:sldChg chg="modSp">
        <pc:chgData name="Fergus McClean" userId="bca44d0d-f032-4482-be46-5937f09bc4c1" providerId="ADAL" clId="{346FAE27-04B4-4822-B0C0-598AF900AB8A}" dt="2020-01-09T15:25:09.541" v="449" actId="20577"/>
        <pc:sldMkLst>
          <pc:docMk/>
          <pc:sldMk cId="2738647875" sldId="278"/>
        </pc:sldMkLst>
        <pc:spChg chg="mod">
          <ac:chgData name="Fergus McClean" userId="bca44d0d-f032-4482-be46-5937f09bc4c1" providerId="ADAL" clId="{346FAE27-04B4-4822-B0C0-598AF900AB8A}" dt="2020-01-09T15:25:09.541" v="449" actId="20577"/>
          <ac:spMkLst>
            <pc:docMk/>
            <pc:sldMk cId="2738647875" sldId="278"/>
            <ac:spMk id="6" creationId="{00000000-0000-0000-0000-000000000000}"/>
          </ac:spMkLst>
        </pc:spChg>
        <pc:grpChg chg="mod">
          <ac:chgData name="Fergus McClean" userId="bca44d0d-f032-4482-be46-5937f09bc4c1" providerId="ADAL" clId="{346FAE27-04B4-4822-B0C0-598AF900AB8A}" dt="2020-01-09T15:24:35.101" v="321" actId="1076"/>
          <ac:grpSpMkLst>
            <pc:docMk/>
            <pc:sldMk cId="2738647875" sldId="278"/>
            <ac:grpSpMk id="8" creationId="{00000000-0000-0000-0000-000000000000}"/>
          </ac:grpSpMkLst>
        </pc:grpChg>
        <pc:cxnChg chg="mod">
          <ac:chgData name="Fergus McClean" userId="bca44d0d-f032-4482-be46-5937f09bc4c1" providerId="ADAL" clId="{346FAE27-04B4-4822-B0C0-598AF900AB8A}" dt="2020-01-09T15:25:07.100" v="430" actId="20577"/>
          <ac:cxnSpMkLst>
            <pc:docMk/>
            <pc:sldMk cId="2738647875" sldId="278"/>
            <ac:cxnSpMk id="4" creationId="{00000000-0000-0000-0000-000000000000}"/>
          </ac:cxnSpMkLst>
        </pc:cxnChg>
      </pc:sldChg>
      <pc:sldChg chg="modSp add">
        <pc:chgData name="Fergus McClean" userId="bca44d0d-f032-4482-be46-5937f09bc4c1" providerId="ADAL" clId="{346FAE27-04B4-4822-B0C0-598AF900AB8A}" dt="2020-01-09T15:30:49.760" v="577" actId="20577"/>
        <pc:sldMkLst>
          <pc:docMk/>
          <pc:sldMk cId="2890240647" sldId="279"/>
        </pc:sldMkLst>
        <pc:spChg chg="mod">
          <ac:chgData name="Fergus McClean" userId="bca44d0d-f032-4482-be46-5937f09bc4c1" providerId="ADAL" clId="{346FAE27-04B4-4822-B0C0-598AF900AB8A}" dt="2020-01-09T15:30:49.760" v="577" actId="20577"/>
          <ac:spMkLst>
            <pc:docMk/>
            <pc:sldMk cId="2890240647" sldId="279"/>
            <ac:spMk id="6" creationId="{00000000-0000-0000-0000-000000000000}"/>
          </ac:spMkLst>
        </pc:spChg>
        <pc:grpChg chg="mod">
          <ac:chgData name="Fergus McClean" userId="bca44d0d-f032-4482-be46-5937f09bc4c1" providerId="ADAL" clId="{346FAE27-04B4-4822-B0C0-598AF900AB8A}" dt="2020-01-09T15:30:19.368" v="460" actId="1076"/>
          <ac:grpSpMkLst>
            <pc:docMk/>
            <pc:sldMk cId="2890240647" sldId="279"/>
            <ac:grpSpMk id="8" creationId="{00000000-0000-0000-0000-000000000000}"/>
          </ac:grpSpMkLst>
        </pc:grpChg>
        <pc:picChg chg="mod">
          <ac:chgData name="Fergus McClean" userId="bca44d0d-f032-4482-be46-5937f09bc4c1" providerId="ADAL" clId="{346FAE27-04B4-4822-B0C0-598AF900AB8A}" dt="2020-01-09T15:30:11.856" v="459" actId="1076"/>
          <ac:picMkLst>
            <pc:docMk/>
            <pc:sldMk cId="2890240647" sldId="279"/>
            <ac:picMk id="2" creationId="{00000000-0000-0000-0000-000000000000}"/>
          </ac:picMkLst>
        </pc:picChg>
        <pc:cxnChg chg="mod">
          <ac:chgData name="Fergus McClean" userId="bca44d0d-f032-4482-be46-5937f09bc4c1" providerId="ADAL" clId="{346FAE27-04B4-4822-B0C0-598AF900AB8A}" dt="2020-01-09T15:30:43.913" v="553" actId="20577"/>
          <ac:cxnSpMkLst>
            <pc:docMk/>
            <pc:sldMk cId="2890240647" sldId="279"/>
            <ac:cxnSpMk id="4" creationId="{00000000-0000-0000-0000-000000000000}"/>
          </ac:cxnSpMkLst>
        </pc:cxnChg>
      </pc:sldChg>
    </pc:docChg>
  </pc:docChgLst>
  <pc:docChgLst>
    <pc:chgData name="Fergus McClean" userId="bca44d0d-f032-4482-be46-5937f09bc4c1" providerId="ADAL" clId="{E11A2149-444D-46E2-8CA4-15FE2D3240A4}"/>
    <pc:docChg chg="custSel modSld">
      <pc:chgData name="Fergus McClean" userId="bca44d0d-f032-4482-be46-5937f09bc4c1" providerId="ADAL" clId="{E11A2149-444D-46E2-8CA4-15FE2D3240A4}" dt="2020-07-03T16:18:25.146" v="14" actId="20577"/>
      <pc:docMkLst>
        <pc:docMk/>
      </pc:docMkLst>
      <pc:sldChg chg="delSp modSp">
        <pc:chgData name="Fergus McClean" userId="bca44d0d-f032-4482-be46-5937f09bc4c1" providerId="ADAL" clId="{E11A2149-444D-46E2-8CA4-15FE2D3240A4}" dt="2020-07-03T16:18:12.574" v="9" actId="478"/>
        <pc:sldMkLst>
          <pc:docMk/>
          <pc:sldMk cId="192116600" sldId="256"/>
        </pc:sldMkLst>
        <pc:spChg chg="mod">
          <ac:chgData name="Fergus McClean" userId="bca44d0d-f032-4482-be46-5937f09bc4c1" providerId="ADAL" clId="{E11A2149-444D-46E2-8CA4-15FE2D3240A4}" dt="2020-07-03T16:18:09.057" v="8" actId="20577"/>
          <ac:spMkLst>
            <pc:docMk/>
            <pc:sldMk cId="192116600" sldId="256"/>
            <ac:spMk id="2" creationId="{00000000-0000-0000-0000-000000000000}"/>
          </ac:spMkLst>
        </pc:spChg>
        <pc:spChg chg="del">
          <ac:chgData name="Fergus McClean" userId="bca44d0d-f032-4482-be46-5937f09bc4c1" providerId="ADAL" clId="{E11A2149-444D-46E2-8CA4-15FE2D3240A4}" dt="2020-07-03T16:18:12.574" v="9" actId="478"/>
          <ac:spMkLst>
            <pc:docMk/>
            <pc:sldMk cId="192116600" sldId="256"/>
            <ac:spMk id="4" creationId="{00000000-0000-0000-0000-000000000000}"/>
          </ac:spMkLst>
        </pc:spChg>
      </pc:sldChg>
      <pc:sldChg chg="modSp">
        <pc:chgData name="Fergus McClean" userId="bca44d0d-f032-4482-be46-5937f09bc4c1" providerId="ADAL" clId="{E11A2149-444D-46E2-8CA4-15FE2D3240A4}" dt="2020-07-03T16:18:25.146" v="14" actId="20577"/>
        <pc:sldMkLst>
          <pc:docMk/>
          <pc:sldMk cId="3198870591" sldId="268"/>
        </pc:sldMkLst>
        <pc:spChg chg="mod">
          <ac:chgData name="Fergus McClean" userId="bca44d0d-f032-4482-be46-5937f09bc4c1" providerId="ADAL" clId="{E11A2149-444D-46E2-8CA4-15FE2D3240A4}" dt="2020-07-03T16:18:25.146" v="14" actId="20577"/>
          <ac:spMkLst>
            <pc:docMk/>
            <pc:sldMk cId="3198870591" sldId="26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5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4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C5D7-2229-481C-BBD8-96CEC4A560AA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A7E4-8AE5-4FA8-8DD2-675A415D5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SHETran</a:t>
            </a:r>
            <a:r>
              <a:rPr lang="en-GB" dirty="0"/>
              <a:t> Results Viewer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Guidance for users</a:t>
            </a:r>
          </a:p>
        </p:txBody>
      </p:sp>
      <p:pic>
        <p:nvPicPr>
          <p:cNvPr id="5" name="Picture 13" descr="shield_fullcolour_da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0617" y="211932"/>
            <a:ext cx="1439863" cy="47466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948" y="135731"/>
            <a:ext cx="627063" cy="6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595112" y="970161"/>
            <a:ext cx="2712515" cy="1683562"/>
            <a:chOff x="8806470" y="607554"/>
            <a:chExt cx="2712515" cy="1683562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V="1">
              <a:off x="10162728" y="607554"/>
              <a:ext cx="331393" cy="100645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806470" y="1614008"/>
              <a:ext cx="2712515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Reset view</a:t>
              </a:r>
            </a:p>
            <a:p>
              <a:r>
                <a:rPr lang="en-GB" dirty="0"/>
                <a:t>Centres the model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871757" y="3073640"/>
            <a:ext cx="5028177" cy="2713453"/>
            <a:chOff x="11050534" y="447995"/>
            <a:chExt cx="5028177" cy="2713453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 flipV="1">
              <a:off x="11050534" y="447995"/>
              <a:ext cx="1542411" cy="15439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592945" y="822346"/>
              <a:ext cx="3485766" cy="233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Graph plot</a:t>
              </a:r>
            </a:p>
            <a:p>
              <a:r>
                <a:rPr lang="en-GB" dirty="0"/>
                <a:t>Shows time-series graph for selected grid element for one or more model runs</a:t>
              </a:r>
            </a:p>
            <a:p>
              <a:r>
                <a:rPr lang="en-GB" dirty="0"/>
                <a:t>Title shows: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Element number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Ground elevation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X,Y real world co-ordinates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9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586812" y="1398793"/>
            <a:ext cx="3718969" cy="2716238"/>
            <a:chOff x="10058400" y="429585"/>
            <a:chExt cx="3718969" cy="2716238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V="1">
              <a:off x="11801283" y="429585"/>
              <a:ext cx="1976086" cy="14851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1231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Click/hover</a:t>
              </a:r>
            </a:p>
            <a:p>
              <a:r>
                <a:rPr lang="en-GB" dirty="0"/>
                <a:t>Radio button to allow click or hover cursor over map grid elements, to select data for graph display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50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1" y="140493"/>
            <a:ext cx="11676278" cy="65770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13ABF02-B967-4426-9745-B718EBB26D27}"/>
              </a:ext>
            </a:extLst>
          </p:cNvPr>
          <p:cNvGrpSpPr/>
          <p:nvPr/>
        </p:nvGrpSpPr>
        <p:grpSpPr>
          <a:xfrm>
            <a:off x="2290022" y="1462701"/>
            <a:ext cx="3485766" cy="3257963"/>
            <a:chOff x="1454450" y="926674"/>
            <a:chExt cx="3485766" cy="3257963"/>
          </a:xfrm>
        </p:grpSpPr>
        <p:grpSp>
          <p:nvGrpSpPr>
            <p:cNvPr id="8" name="Group 7"/>
            <p:cNvGrpSpPr/>
            <p:nvPr/>
          </p:nvGrpSpPr>
          <p:grpSpPr>
            <a:xfrm>
              <a:off x="1454450" y="926674"/>
              <a:ext cx="3485766" cy="3257963"/>
              <a:chOff x="8849430" y="441858"/>
              <a:chExt cx="3485766" cy="3257963"/>
            </a:xfrm>
          </p:grpSpPr>
          <p:cxnSp>
            <p:nvCxnSpPr>
              <p:cNvPr id="4" name="Straight Arrow Connector 3"/>
              <p:cNvCxnSpPr>
                <a:stCxn id="6" idx="0"/>
              </p:cNvCxnSpPr>
              <p:nvPr/>
            </p:nvCxnSpPr>
            <p:spPr>
              <a:xfrm flipH="1" flipV="1">
                <a:off x="9536763" y="441858"/>
                <a:ext cx="1055550" cy="14728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8849430" y="1914717"/>
                <a:ext cx="3485766" cy="1785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Difference</a:t>
                </a:r>
              </a:p>
              <a:p>
                <a:r>
                  <a:rPr lang="en-GB" dirty="0"/>
                  <a:t>Check box to show difference between two model runs</a:t>
                </a:r>
              </a:p>
              <a:p>
                <a:r>
                  <a:rPr lang="en-GB" dirty="0"/>
                  <a:t>Plot shows difference between first model and another model selected from the drop-down list</a:t>
                </a:r>
              </a:p>
            </p:txBody>
          </p:sp>
        </p:grp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3197333" y="926674"/>
              <a:ext cx="426516" cy="147286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4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73662" y="1876097"/>
            <a:ext cx="4538352" cy="2528966"/>
            <a:chOff x="10058400" y="339858"/>
            <a:chExt cx="4538352" cy="2528966"/>
          </a:xfrm>
        </p:grpSpPr>
        <p:cxnSp>
          <p:nvCxnSpPr>
            <p:cNvPr id="4" name="Straight Arrow Connector 3"/>
            <p:cNvCxnSpPr>
              <a:cxnSpLocks/>
              <a:stCxn id="6" idx="0"/>
            </p:cNvCxnSpPr>
            <p:nvPr/>
          </p:nvCxnSpPr>
          <p:spPr>
            <a:xfrm flipV="1">
              <a:off x="11801283" y="339858"/>
              <a:ext cx="2795469" cy="157485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Time slider bar</a:t>
              </a:r>
            </a:p>
            <a:p>
              <a:r>
                <a:rPr lang="en-GB" dirty="0"/>
                <a:t>Click and drag to animate the map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28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03131" y="2804569"/>
            <a:ext cx="6120725" cy="3485872"/>
            <a:chOff x="7423441" y="1914717"/>
            <a:chExt cx="6120725" cy="3485872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>
              <a:off x="7423441" y="2868824"/>
              <a:ext cx="4230555" cy="25317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Zoom slider bar</a:t>
              </a:r>
            </a:p>
            <a:p>
              <a:r>
                <a:rPr lang="en-GB" dirty="0"/>
                <a:t>Click and drag to zoom the graph display around the selected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8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05595" y="1405808"/>
            <a:ext cx="3485766" cy="4323383"/>
            <a:chOff x="9800650" y="632557"/>
            <a:chExt cx="3485766" cy="4323383"/>
          </a:xfrm>
        </p:grpSpPr>
        <p:cxnSp>
          <p:nvCxnSpPr>
            <p:cNvPr id="4" name="Straight Arrow Connector 3"/>
            <p:cNvCxnSpPr>
              <a:cxnSpLocks/>
              <a:stCxn id="6" idx="0"/>
            </p:cNvCxnSpPr>
            <p:nvPr/>
          </p:nvCxnSpPr>
          <p:spPr>
            <a:xfrm flipV="1">
              <a:off x="11543533" y="632557"/>
              <a:ext cx="1498253" cy="11532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00650" y="1785841"/>
              <a:ext cx="3485766" cy="3170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Add series</a:t>
              </a:r>
            </a:p>
            <a:p>
              <a:r>
                <a:rPr lang="en-GB" dirty="0"/>
                <a:t>Add a time-series from a .csv file with one date column and one data column (any additional data columns will be ignored)</a:t>
              </a:r>
            </a:p>
            <a:p>
              <a:r>
                <a:rPr lang="en-GB" dirty="0"/>
                <a:t>Can be used for comparison with observed data</a:t>
              </a:r>
            </a:p>
            <a:p>
              <a:r>
                <a:rPr lang="en-GB" dirty="0"/>
                <a:t>Note: the data will be shown on the graph until the ‘Clear Series’ button is pressed or difference mode activated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4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682782" y="1481959"/>
            <a:ext cx="3485766" cy="2055787"/>
            <a:chOff x="9800650" y="684161"/>
            <a:chExt cx="3485766" cy="2055787"/>
          </a:xfrm>
        </p:grpSpPr>
        <p:cxnSp>
          <p:nvCxnSpPr>
            <p:cNvPr id="4" name="Straight Arrow Connector 3"/>
            <p:cNvCxnSpPr>
              <a:cxnSpLocks/>
              <a:stCxn id="6" idx="0"/>
            </p:cNvCxnSpPr>
            <p:nvPr/>
          </p:nvCxnSpPr>
          <p:spPr>
            <a:xfrm flipV="1">
              <a:off x="11543533" y="684161"/>
              <a:ext cx="1623742" cy="11016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00650" y="1785841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Download</a:t>
              </a:r>
            </a:p>
            <a:p>
              <a:r>
                <a:rPr lang="en-GB" dirty="0"/>
                <a:t>Download the visible graph time-series data to a .csv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7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0493"/>
            <a:ext cx="10423255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05059" y="1860333"/>
            <a:ext cx="5435599" cy="2549263"/>
            <a:chOff x="7850817" y="190685"/>
            <a:chExt cx="5435599" cy="2549263"/>
          </a:xfrm>
        </p:grpSpPr>
        <p:cxnSp>
          <p:nvCxnSpPr>
            <p:cNvPr id="4" name="Straight Arrow Connector 3"/>
            <p:cNvCxnSpPr>
              <a:cxnSpLocks/>
              <a:stCxn id="6" idx="0"/>
            </p:cNvCxnSpPr>
            <p:nvPr/>
          </p:nvCxnSpPr>
          <p:spPr>
            <a:xfrm flipH="1" flipV="1">
              <a:off x="7850817" y="190685"/>
              <a:ext cx="3692716" cy="159515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00650" y="1785841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Monthly Means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 to resample values into a monthly time series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64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" y="141825"/>
            <a:ext cx="10423255" cy="65743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162520" y="3074276"/>
            <a:ext cx="3485766" cy="2306002"/>
            <a:chOff x="9800650" y="710945"/>
            <a:chExt cx="3485766" cy="2306002"/>
          </a:xfrm>
        </p:grpSpPr>
        <p:cxnSp>
          <p:nvCxnSpPr>
            <p:cNvPr id="4" name="Straight Arrow Connector 3"/>
            <p:cNvCxnSpPr>
              <a:cxnSpLocks/>
              <a:stCxn id="6" idx="0"/>
            </p:cNvCxnSpPr>
            <p:nvPr/>
          </p:nvCxnSpPr>
          <p:spPr>
            <a:xfrm flipH="1" flipV="1">
              <a:off x="9998407" y="710945"/>
              <a:ext cx="1545126" cy="107489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00650" y="1785841"/>
              <a:ext cx="3485766" cy="1231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Nash Sutcliffe Efficiency is shown in brackets when an observed series is 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2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8" y="1956388"/>
            <a:ext cx="6153278" cy="443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12" y="3546176"/>
            <a:ext cx="3638550" cy="2343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6674" y="718019"/>
            <a:ext cx="550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Run the program SHETran-Results-Viewer-*.*.*.exe</a:t>
            </a:r>
          </a:p>
          <a:p>
            <a:pPr marL="342900" indent="-342900">
              <a:buAutoNum type="arabicPeriod"/>
            </a:pPr>
            <a:r>
              <a:rPr lang="en-GB" dirty="0"/>
              <a:t>Select library file (.xml) from model folder</a:t>
            </a:r>
          </a:p>
          <a:p>
            <a:pPr marL="342900" indent="-342900">
              <a:buAutoNum type="arabicPeriod"/>
            </a:pPr>
            <a:r>
              <a:rPr lang="en-GB" dirty="0"/>
              <a:t>Enter model name (or accept default)</a:t>
            </a:r>
          </a:p>
        </p:txBody>
      </p:sp>
    </p:spTree>
    <p:extLst>
      <p:ext uri="{BB962C8B-B14F-4D97-AF65-F5344CB8AC3E}">
        <p14:creationId xmlns:p14="http://schemas.microsoft.com/office/powerpoint/2010/main" val="319887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10234" y="1471378"/>
            <a:ext cx="3485766" cy="2680255"/>
            <a:chOff x="8849429" y="441858"/>
            <a:chExt cx="3485766" cy="2680255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H="1" flipV="1">
              <a:off x="9518354" y="441858"/>
              <a:ext cx="1073958" cy="11721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849429" y="1614008"/>
              <a:ext cx="3485766" cy="1508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Select variable</a:t>
              </a:r>
            </a:p>
            <a:p>
              <a:r>
                <a:rPr lang="en-GB" dirty="0"/>
                <a:t>Drop-down list of variables available for this model run</a:t>
              </a:r>
            </a:p>
            <a:p>
              <a:r>
                <a:rPr lang="en-GB" dirty="0"/>
                <a:t>Note: different variables can be defined during model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8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823615" y="1435509"/>
            <a:ext cx="3718969" cy="2439239"/>
            <a:chOff x="10058400" y="429585"/>
            <a:chExt cx="3718969" cy="2439239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V="1">
              <a:off x="11801283" y="429585"/>
              <a:ext cx="1976086" cy="14851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Add model</a:t>
              </a:r>
            </a:p>
            <a:p>
              <a:r>
                <a:rPr lang="en-GB" dirty="0"/>
                <a:t>Results from multiple models can be shown for comparison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9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10234" y="863294"/>
            <a:ext cx="3485766" cy="2727674"/>
            <a:chOff x="10058400" y="141150"/>
            <a:chExt cx="3485766" cy="2727674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H="1" flipV="1">
              <a:off x="10758008" y="141150"/>
              <a:ext cx="1043275" cy="177356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Model list</a:t>
              </a:r>
            </a:p>
            <a:p>
              <a:r>
                <a:rPr lang="en-GB" dirty="0"/>
                <a:t>List of available models, showing full folder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81184" y="941502"/>
            <a:ext cx="3743517" cy="2487497"/>
            <a:chOff x="10058400" y="104328"/>
            <a:chExt cx="3743517" cy="2487497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V="1">
              <a:off x="11801283" y="104328"/>
              <a:ext cx="2000634" cy="18103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Rename model</a:t>
              </a:r>
            </a:p>
            <a:p>
              <a:r>
                <a:rPr lang="en-GB" dirty="0"/>
                <a:t>Renames the selected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2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731667" y="1425881"/>
            <a:ext cx="3718969" cy="2439239"/>
            <a:chOff x="10058400" y="429585"/>
            <a:chExt cx="3718969" cy="2439239"/>
          </a:xfrm>
        </p:grpSpPr>
        <p:cxnSp>
          <p:nvCxnSpPr>
            <p:cNvPr id="4" name="Straight Arrow Connector 3"/>
            <p:cNvCxnSpPr>
              <a:stCxn id="6" idx="0"/>
            </p:cNvCxnSpPr>
            <p:nvPr/>
          </p:nvCxnSpPr>
          <p:spPr>
            <a:xfrm flipV="1">
              <a:off x="11801283" y="429585"/>
              <a:ext cx="1976086" cy="14851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Remove model</a:t>
              </a:r>
            </a:p>
            <a:p>
              <a:r>
                <a:rPr lang="en-GB" dirty="0"/>
                <a:t>Remove model from list (only works if multiple models present)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4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62003" y="3436671"/>
            <a:ext cx="5645959" cy="954107"/>
            <a:chOff x="10058400" y="1914717"/>
            <a:chExt cx="5645959" cy="95410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3544166" y="2019045"/>
              <a:ext cx="2160193" cy="4479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Map display</a:t>
              </a:r>
            </a:p>
            <a:p>
              <a:r>
                <a:rPr lang="en-GB" dirty="0"/>
                <a:t>Shows selected variable for selected model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2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1" y="140493"/>
            <a:ext cx="10427478" cy="65770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723837" y="1461961"/>
            <a:ext cx="6400799" cy="2356574"/>
            <a:chOff x="10058400" y="1914717"/>
            <a:chExt cx="6400799" cy="235657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3544166" y="2467041"/>
              <a:ext cx="2915033" cy="180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58400" y="1914717"/>
              <a:ext cx="3485766" cy="233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Map display</a:t>
              </a:r>
            </a:p>
            <a:p>
              <a:r>
                <a:rPr lang="en-GB" dirty="0"/>
                <a:t>Some variables are set up only for the river network</a:t>
              </a:r>
            </a:p>
            <a:p>
              <a:r>
                <a:rPr lang="en-GB" dirty="0"/>
                <a:t>For example, to show the catchment discharge hydrograph, select 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Overland Flow (m3/s) variable</a:t>
              </a:r>
            </a:p>
            <a:p>
              <a:pPr marL="285750" indent="-285750">
                <a:buFontTx/>
                <a:buChar char="-"/>
              </a:pPr>
              <a:r>
                <a:rPr lang="en-GB" dirty="0"/>
                <a:t>River outlet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94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2E5417CBB2B46BBF444365E17AE13" ma:contentTypeVersion="2" ma:contentTypeDescription="Create a new document." ma:contentTypeScope="" ma:versionID="dc469015df44bc1486cf10398d3e4f87">
  <xsd:schema xmlns:xsd="http://www.w3.org/2001/XMLSchema" xmlns:xs="http://www.w3.org/2001/XMLSchema" xmlns:p="http://schemas.microsoft.com/office/2006/metadata/properties" xmlns:ns2="29030244-d0e4-48ad-a144-0b4c8621f8ba" targetNamespace="http://schemas.microsoft.com/office/2006/metadata/properties" ma:root="true" ma:fieldsID="762db4e155c290e4461416a0b48728a3" ns2:_="">
    <xsd:import namespace="29030244-d0e4-48ad-a144-0b4c8621f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30244-d0e4-48ad-a144-0b4c8621f8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C343EB-49B0-4089-8DAD-12FA0E9CB51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9030244-d0e4-48ad-a144-0b4c8621f8b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711DDE-BA76-4027-941E-B2F104824D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30244-d0e4-48ad-a144-0b4c8621f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DE5DAC-6934-42B5-9BD3-D2F8A5F8AE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336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SHETran Results Viewer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Shetran viewer</dc:title>
  <dc:creator>Geoff Parkin</dc:creator>
  <cp:lastModifiedBy>Fergus McClean</cp:lastModifiedBy>
  <cp:revision>9</cp:revision>
  <dcterms:created xsi:type="dcterms:W3CDTF">2019-11-13T12:21:59Z</dcterms:created>
  <dcterms:modified xsi:type="dcterms:W3CDTF">2020-07-03T16:18:33Z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0x0101004B62E5417CBB2B46BBF444365E17AE13</vt:lpwstr>
  </property>
</Properties>
</file>