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5" r:id="rId4"/>
    <p:sldId id="260" r:id="rId5"/>
    <p:sldId id="261" r:id="rId6"/>
    <p:sldId id="262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53"/>
    <p:restoredTop sz="94674"/>
  </p:normalViewPr>
  <p:slideViewPr>
    <p:cSldViewPr snapToGrid="0" snapToObjects="1">
      <p:cViewPr varScale="1">
        <p:scale>
          <a:sx n="139" d="100"/>
          <a:sy n="139" d="100"/>
        </p:scale>
        <p:origin x="8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6/1/20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6/1/20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6/1/20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6/1/20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6/1/20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6/1/20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6/1/20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6/1/20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6/1/20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6/1/20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6/1/20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6/1/20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6/1/20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6/1/20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6/1/20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6/1/20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6/1/20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6/1/20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almdownkarma/ufcdataset?select=data.cs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F1AE-3BE3-C644-AB4A-848B9176E4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i="1" dirty="0"/>
              <a:t>Main event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D4576-6DB3-F04E-8F3A-D7443AFEC2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/>
              <a:t>Ufc</a:t>
            </a:r>
            <a:r>
              <a:rPr lang="en-US" dirty="0"/>
              <a:t> DATA and machine learning – let’s get ready to predict</a:t>
            </a:r>
          </a:p>
        </p:txBody>
      </p:sp>
      <p:sp>
        <p:nvSpPr>
          <p:cNvPr id="4" name="TextBox 3"/>
          <p:cNvSpPr txBox="1"/>
          <p:nvPr/>
        </p:nvSpPr>
        <p:spPr>
          <a:xfrm rot="21427337">
            <a:off x="6805068" y="5412734"/>
            <a:ext cx="451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Abadi MT Condensed Light" panose="020B0306030101010103" pitchFamily="34" charset="77"/>
              </a:rPr>
              <a:t>Jorge Torres, Joseph </a:t>
            </a:r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badi MT Condensed Light" panose="020B0306030101010103" pitchFamily="34" charset="77"/>
              </a:rPr>
              <a:t>Orona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Abadi MT Condensed Light" panose="020B0306030101010103" pitchFamily="34" charset="77"/>
              </a:rPr>
              <a:t>, Nell Meier, Daniel Jo, Elena</a:t>
            </a:r>
          </a:p>
        </p:txBody>
      </p:sp>
    </p:spTree>
    <p:extLst>
      <p:ext uri="{BB962C8B-B14F-4D97-AF65-F5344CB8AC3E}">
        <p14:creationId xmlns:p14="http://schemas.microsoft.com/office/powerpoint/2010/main" val="416583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923C-5030-A248-88EB-9D5823F7475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Who’s going to win-</a:t>
            </a:r>
            <a:br>
              <a:rPr lang="en-US" sz="28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b="1" i="1" dirty="0">
                <a:solidFill>
                  <a:schemeClr val="bg1"/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en-US" sz="28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corner or the </a:t>
            </a:r>
            <a:r>
              <a:rPr lang="en-US" sz="2800" b="1" i="1" dirty="0">
                <a:solidFill>
                  <a:schemeClr val="bg1"/>
                </a:solidFill>
                <a:highlight>
                  <a:srgbClr val="0000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blue</a:t>
            </a:r>
            <a:r>
              <a:rPr lang="en-US" sz="28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F574F-72F1-934B-9FBC-400869C68C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7"/>
            <a:ext cx="10394707" cy="334349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 reviewing different informative datasets, we stumbled across UFC fight data 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task presented itself: build a machine learning model that would predict which corner would win, the red or the blue?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how – and the steps toward machine prediction began</a:t>
            </a:r>
          </a:p>
        </p:txBody>
      </p:sp>
    </p:spTree>
    <p:extLst>
      <p:ext uri="{BB962C8B-B14F-4D97-AF65-F5344CB8AC3E}">
        <p14:creationId xmlns:p14="http://schemas.microsoft.com/office/powerpoint/2010/main" val="38902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to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7976" y="1936175"/>
            <a:ext cx="10394707" cy="34468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model to use to help predict who’s going to win?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some factors for the model – what does the data tell us?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Age | weight | height | Win Streak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visualizers can we use to paint a picture?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visualizations such as matplotlib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can we interact with the data?</a:t>
            </a:r>
          </a:p>
        </p:txBody>
      </p:sp>
    </p:spTree>
    <p:extLst>
      <p:ext uri="{BB962C8B-B14F-4D97-AF65-F5344CB8AC3E}">
        <p14:creationId xmlns:p14="http://schemas.microsoft.com/office/powerpoint/2010/main" val="66474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Search for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dataset that can be used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Choose visualizers to build from the data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the machine learning model and save the model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Utilize flask app for interaction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Deploy our model and find our prediction</a:t>
            </a:r>
          </a:p>
        </p:txBody>
      </p:sp>
    </p:spTree>
    <p:extLst>
      <p:ext uri="{BB962C8B-B14F-4D97-AF65-F5344CB8AC3E}">
        <p14:creationId xmlns:p14="http://schemas.microsoft.com/office/powerpoint/2010/main" val="116804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found our dataset 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https://www.kaggle.com/calmdownkarma/ufcdataset?select=data.csv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over 800 columns and multiple empty spaces we analyzed, 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rangled with and cleaned the data using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notebook and pandas.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Reducing the data to 10 columns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 each corner: Previous wins, win streaks, age, height and weight</a:t>
            </a:r>
          </a:p>
        </p:txBody>
      </p:sp>
    </p:spTree>
    <p:extLst>
      <p:ext uri="{BB962C8B-B14F-4D97-AF65-F5344CB8AC3E}">
        <p14:creationId xmlns:p14="http://schemas.microsoft.com/office/powerpoint/2010/main" val="167964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visualizations Used included: matplotlib &amp;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Exploring our data population we created some summary visualizations: (Note* weight=kg)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Grouped box plots comparing age, streak and winner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Something We ran into: large datasets can be difficult to summarize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 cleaning the data: summarizing results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89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models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Models used</a:t>
            </a:r>
          </a:p>
          <a:p>
            <a:pPr lvl="1" fontAlgn="base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  <a:p>
            <a:pPr lvl="1" fontAlgn="base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Grid Search</a:t>
            </a:r>
          </a:p>
          <a:p>
            <a:pPr lvl="1" fontAlgn="base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Tensor Flow </a:t>
            </a:r>
          </a:p>
          <a:p>
            <a:pPr marL="0" indent="0" fontAlgn="base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Saving the Model</a:t>
            </a:r>
          </a:p>
          <a:p>
            <a:pPr lvl="1" fontAlgn="base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Saved the model using JSON and h5 so we could load it post-trained and apply to a new dataset for predictions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821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about a demonstration!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A2483B-F1CD-F142-B98F-08D79E18456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39321" y="2063750"/>
            <a:ext cx="7687908" cy="3311525"/>
          </a:xfrm>
        </p:spPr>
      </p:pic>
    </p:spTree>
    <p:extLst>
      <p:ext uri="{BB962C8B-B14F-4D97-AF65-F5344CB8AC3E}">
        <p14:creationId xmlns:p14="http://schemas.microsoft.com/office/powerpoint/2010/main" val="320404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567</TotalTime>
  <Words>350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Abadi MT Condensed Light</vt:lpstr>
      <vt:lpstr>Arial</vt:lpstr>
      <vt:lpstr>Impact</vt:lpstr>
      <vt:lpstr>Main Event</vt:lpstr>
      <vt:lpstr>Main event</vt:lpstr>
      <vt:lpstr>Who’s going to win- the red corner or the blue corner?</vt:lpstr>
      <vt:lpstr>Questions to start</vt:lpstr>
      <vt:lpstr>The steps</vt:lpstr>
      <vt:lpstr>The data</vt:lpstr>
      <vt:lpstr>Visualizations</vt:lpstr>
      <vt:lpstr>The models </vt:lpstr>
      <vt:lpstr>How about a demonstration!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event</dc:title>
  <dc:creator>Joey Orona</dc:creator>
  <cp:lastModifiedBy>Joey Orona</cp:lastModifiedBy>
  <cp:revision>21</cp:revision>
  <dcterms:created xsi:type="dcterms:W3CDTF">2020-05-28T22:54:29Z</dcterms:created>
  <dcterms:modified xsi:type="dcterms:W3CDTF">2020-06-01T22:28:17Z</dcterms:modified>
</cp:coreProperties>
</file>