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4"/>
    <p:sldMasterId id="214748369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Caveat"/>
      <p:regular r:id="rId30"/>
      <p:bold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IBM Plex Mono Light"/>
      <p:regular r:id="rId36"/>
      <p:bold r:id="rId37"/>
      <p:italic r:id="rId38"/>
      <p:boldItalic r:id="rId39"/>
    </p:embeddedFont>
    <p:embeddedFont>
      <p:font typeface="IBM Plex Mono ExtraLight"/>
      <p:regular r:id="rId40"/>
      <p:bold r:id="rId41"/>
      <p:italic r:id="rId42"/>
      <p:boldItalic r:id="rId43"/>
    </p:embeddedFont>
    <p:embeddedFont>
      <p:font typeface="IBM Plex Mon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MonoExtraLight-regular.fntdata"/><Relationship Id="rId20" Type="http://schemas.openxmlformats.org/officeDocument/2006/relationships/slide" Target="slides/slide14.xml"/><Relationship Id="rId42" Type="http://schemas.openxmlformats.org/officeDocument/2006/relationships/font" Target="fonts/IBMPlexMonoExtraLight-italic.fntdata"/><Relationship Id="rId41" Type="http://schemas.openxmlformats.org/officeDocument/2006/relationships/font" Target="fonts/IBMPlexMonoExtraLight-bold.fntdata"/><Relationship Id="rId22" Type="http://schemas.openxmlformats.org/officeDocument/2006/relationships/slide" Target="slides/slide16.xml"/><Relationship Id="rId44" Type="http://schemas.openxmlformats.org/officeDocument/2006/relationships/font" Target="fonts/IBMPlexMono-regular.fntdata"/><Relationship Id="rId21" Type="http://schemas.openxmlformats.org/officeDocument/2006/relationships/slide" Target="slides/slide15.xml"/><Relationship Id="rId43" Type="http://schemas.openxmlformats.org/officeDocument/2006/relationships/font" Target="fonts/IBMPlexMonoExtraLight-boldItalic.fntdata"/><Relationship Id="rId24" Type="http://schemas.openxmlformats.org/officeDocument/2006/relationships/slide" Target="slides/slide18.xml"/><Relationship Id="rId46" Type="http://schemas.openxmlformats.org/officeDocument/2006/relationships/font" Target="fonts/IBMPlexMono-italic.fntdata"/><Relationship Id="rId23" Type="http://schemas.openxmlformats.org/officeDocument/2006/relationships/slide" Target="slides/slide17.xml"/><Relationship Id="rId45" Type="http://schemas.openxmlformats.org/officeDocument/2006/relationships/font" Target="fonts/IBMPlex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IBMPlexMon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aveat-bold.fntdata"/><Relationship Id="rId30" Type="http://schemas.openxmlformats.org/officeDocument/2006/relationships/font" Target="fonts/Caveat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37" Type="http://schemas.openxmlformats.org/officeDocument/2006/relationships/font" Target="fonts/IBMPlexMonoLight-bold.fntdata"/><Relationship Id="rId14" Type="http://schemas.openxmlformats.org/officeDocument/2006/relationships/slide" Target="slides/slide8.xml"/><Relationship Id="rId36" Type="http://schemas.openxmlformats.org/officeDocument/2006/relationships/font" Target="fonts/IBMPlexMonoLight-regular.fntdata"/><Relationship Id="rId17" Type="http://schemas.openxmlformats.org/officeDocument/2006/relationships/slide" Target="slides/slide11.xml"/><Relationship Id="rId39" Type="http://schemas.openxmlformats.org/officeDocument/2006/relationships/font" Target="fonts/IBMPlexMonoLight-boldItalic.fntdata"/><Relationship Id="rId16" Type="http://schemas.openxmlformats.org/officeDocument/2006/relationships/slide" Target="slides/slide10.xml"/><Relationship Id="rId38" Type="http://schemas.openxmlformats.org/officeDocument/2006/relationships/font" Target="fonts/IBMPlexMonoLigh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38efa2838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38efa2838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385b1acf9d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385b1acf9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385b1acf9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385b1acf9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385b1acf9d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385b1acf9d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385b1acf9d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385b1acf9d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385b1acf9d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385b1acf9d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385b1acf9d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385b1acf9d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385b1acf9d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385b1acf9d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385b1acf9d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385b1acf9d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385b1acf9d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385b1acf9d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385b1acf9d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385b1acf9d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39449d5a40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39449d5a4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38efa283813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38efa283813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8efa283813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8efa283813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38efa283813_0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38efa283813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38efa283813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38efa283813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39449d5a4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39449d5a4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9449d5a40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9449d5a40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39449d5a40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39449d5a4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39449d5a40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39449d5a4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85b1acf9d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385b1acf9d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38efa283813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38efa283813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8efa283813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8efa28381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HEADER_1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250503" y="801575"/>
            <a:ext cx="86433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57" name="Google Shape;57;p15"/>
          <p:cNvSpPr txBox="1"/>
          <p:nvPr>
            <p:ph idx="1" type="subTitle"/>
          </p:nvPr>
        </p:nvSpPr>
        <p:spPr>
          <a:xfrm>
            <a:off x="1377400" y="2116150"/>
            <a:ext cx="6389400" cy="1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_1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/>
          <p:nvPr/>
        </p:nvSpPr>
        <p:spPr>
          <a:xfrm>
            <a:off x="4728675" y="544175"/>
            <a:ext cx="3732900" cy="4052700"/>
          </a:xfrm>
          <a:prstGeom prst="roundRect">
            <a:avLst>
              <a:gd fmla="val 262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6"/>
          <p:cNvSpPr txBox="1"/>
          <p:nvPr>
            <p:ph type="title"/>
          </p:nvPr>
        </p:nvSpPr>
        <p:spPr>
          <a:xfrm>
            <a:off x="243925" y="3881325"/>
            <a:ext cx="4484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5352125" y="1034150"/>
            <a:ext cx="2500200" cy="30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7"/>
          <p:cNvCxnSpPr/>
          <p:nvPr/>
        </p:nvCxnSpPr>
        <p:spPr>
          <a:xfrm rot="10800000">
            <a:off x="-3050" y="1902325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7"/>
          <p:cNvSpPr/>
          <p:nvPr/>
        </p:nvSpPr>
        <p:spPr>
          <a:xfrm flipH="1">
            <a:off x="801715" y="1482825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" name="Google Shape;67;p17"/>
          <p:cNvCxnSpPr/>
          <p:nvPr/>
        </p:nvCxnSpPr>
        <p:spPr>
          <a:xfrm rot="10800000">
            <a:off x="-2925" y="2533375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7"/>
          <p:cNvSpPr/>
          <p:nvPr/>
        </p:nvSpPr>
        <p:spPr>
          <a:xfrm flipH="1">
            <a:off x="801877" y="2113874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" name="Google Shape;69;p17"/>
          <p:cNvCxnSpPr/>
          <p:nvPr/>
        </p:nvCxnSpPr>
        <p:spPr>
          <a:xfrm rot="10800000">
            <a:off x="-2925" y="3164654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7"/>
          <p:cNvSpPr/>
          <p:nvPr/>
        </p:nvSpPr>
        <p:spPr>
          <a:xfrm flipH="1">
            <a:off x="801877" y="2745153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" name="Google Shape;71;p17"/>
          <p:cNvCxnSpPr/>
          <p:nvPr/>
        </p:nvCxnSpPr>
        <p:spPr>
          <a:xfrm rot="10800000">
            <a:off x="-2925" y="3803000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7"/>
          <p:cNvSpPr/>
          <p:nvPr/>
        </p:nvSpPr>
        <p:spPr>
          <a:xfrm flipH="1">
            <a:off x="801877" y="3383498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" name="Google Shape;73;p17"/>
          <p:cNvCxnSpPr/>
          <p:nvPr/>
        </p:nvCxnSpPr>
        <p:spPr>
          <a:xfrm rot="10800000">
            <a:off x="-3050" y="4437527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7"/>
          <p:cNvSpPr/>
          <p:nvPr/>
        </p:nvSpPr>
        <p:spPr>
          <a:xfrm flipH="1">
            <a:off x="801715" y="4018025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314425" y="180775"/>
            <a:ext cx="21075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6" name="Google Shape;76;p17"/>
          <p:cNvSpPr txBox="1"/>
          <p:nvPr>
            <p:ph idx="2" type="subTitle"/>
          </p:nvPr>
        </p:nvSpPr>
        <p:spPr>
          <a:xfrm>
            <a:off x="802850" y="1483850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3" type="body"/>
          </p:nvPr>
        </p:nvSpPr>
        <p:spPr>
          <a:xfrm>
            <a:off x="4057850" y="1887650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4" type="body"/>
          </p:nvPr>
        </p:nvSpPr>
        <p:spPr>
          <a:xfrm>
            <a:off x="4057850" y="2522313"/>
            <a:ext cx="4756200" cy="236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79" name="Google Shape;79;p17"/>
          <p:cNvSpPr txBox="1"/>
          <p:nvPr>
            <p:ph idx="5" type="body"/>
          </p:nvPr>
        </p:nvSpPr>
        <p:spPr>
          <a:xfrm>
            <a:off x="4057850" y="3155688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6" type="body"/>
          </p:nvPr>
        </p:nvSpPr>
        <p:spPr>
          <a:xfrm>
            <a:off x="4057850" y="3788388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7" type="body"/>
          </p:nvPr>
        </p:nvSpPr>
        <p:spPr>
          <a:xfrm>
            <a:off x="4057850" y="4421088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8" type="subTitle"/>
          </p:nvPr>
        </p:nvSpPr>
        <p:spPr>
          <a:xfrm>
            <a:off x="801725" y="2114000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9" type="subTitle"/>
          </p:nvPr>
        </p:nvSpPr>
        <p:spPr>
          <a:xfrm>
            <a:off x="801725" y="2748175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3" type="subTitle"/>
          </p:nvPr>
        </p:nvSpPr>
        <p:spPr>
          <a:xfrm>
            <a:off x="802850" y="3383150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4" type="subTitle"/>
          </p:nvPr>
        </p:nvSpPr>
        <p:spPr>
          <a:xfrm>
            <a:off x="802850" y="4018825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1976370" y="180775"/>
            <a:ext cx="86859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g References">
  <p:cSld name="CUSTOM_15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/>
          <p:nvPr>
            <p:ph idx="2" type="pic"/>
          </p:nvPr>
        </p:nvSpPr>
        <p:spPr>
          <a:xfrm>
            <a:off x="6423338" y="492900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8"/>
          <p:cNvSpPr/>
          <p:nvPr>
            <p:ph idx="3" type="pic"/>
          </p:nvPr>
        </p:nvSpPr>
        <p:spPr>
          <a:xfrm>
            <a:off x="6423338" y="1366600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8"/>
          <p:cNvSpPr/>
          <p:nvPr>
            <p:ph idx="4" type="pic"/>
          </p:nvPr>
        </p:nvSpPr>
        <p:spPr>
          <a:xfrm>
            <a:off x="6423338" y="2240275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6845750" y="1211800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18"/>
          <p:cNvSpPr txBox="1"/>
          <p:nvPr>
            <p:ph idx="5" type="subTitle"/>
          </p:nvPr>
        </p:nvSpPr>
        <p:spPr>
          <a:xfrm>
            <a:off x="6845750" y="2085475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8"/>
          <p:cNvSpPr txBox="1"/>
          <p:nvPr>
            <p:ph idx="6" type="subTitle"/>
          </p:nvPr>
        </p:nvSpPr>
        <p:spPr>
          <a:xfrm>
            <a:off x="6845750" y="2959150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7" type="subTitle"/>
          </p:nvPr>
        </p:nvSpPr>
        <p:spPr>
          <a:xfrm>
            <a:off x="6845750" y="3832825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18"/>
          <p:cNvSpPr/>
          <p:nvPr>
            <p:ph idx="8" type="pic"/>
          </p:nvPr>
        </p:nvSpPr>
        <p:spPr>
          <a:xfrm>
            <a:off x="6423338" y="3113938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18"/>
          <p:cNvSpPr txBox="1"/>
          <p:nvPr>
            <p:ph idx="9" type="subTitle"/>
          </p:nvPr>
        </p:nvSpPr>
        <p:spPr>
          <a:xfrm>
            <a:off x="6845750" y="338125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8"/>
          <p:cNvSpPr/>
          <p:nvPr>
            <p:ph idx="13" type="pic"/>
          </p:nvPr>
        </p:nvSpPr>
        <p:spPr>
          <a:xfrm>
            <a:off x="6423338" y="3987613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208839" y="3853175"/>
            <a:ext cx="30156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14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8"/>
          <p:cNvSpPr txBox="1"/>
          <p:nvPr>
            <p:ph idx="15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ipe">
  <p:cSld name="CUSTOM_16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/>
          <p:nvPr>
            <p:ph idx="2" type="pic"/>
          </p:nvPr>
        </p:nvSpPr>
        <p:spPr>
          <a:xfrm>
            <a:off x="25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9"/>
          <p:cNvSpPr/>
          <p:nvPr>
            <p:ph idx="3" type="pic"/>
          </p:nvPr>
        </p:nvSpPr>
        <p:spPr>
          <a:xfrm>
            <a:off x="4802975" y="4532150"/>
            <a:ext cx="398700" cy="265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1338275" y="351050"/>
            <a:ext cx="36957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1" type="subTitle"/>
          </p:nvPr>
        </p:nvSpPr>
        <p:spPr>
          <a:xfrm>
            <a:off x="327600" y="2692400"/>
            <a:ext cx="52587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4" type="body"/>
          </p:nvPr>
        </p:nvSpPr>
        <p:spPr>
          <a:xfrm>
            <a:off x="403800" y="3110900"/>
            <a:ext cx="51093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ipe Overview">
  <p:cSld name="CUSTOM_17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>
            <p:ph idx="2" type="pic"/>
          </p:nvPr>
        </p:nvSpPr>
        <p:spPr>
          <a:xfrm>
            <a:off x="5925600" y="0"/>
            <a:ext cx="3218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390625" y="306925"/>
            <a:ext cx="31254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6" name="Google Shape;126;p20"/>
          <p:cNvSpPr txBox="1"/>
          <p:nvPr>
            <p:ph idx="3" type="subTitle"/>
          </p:nvPr>
        </p:nvSpPr>
        <p:spPr>
          <a:xfrm>
            <a:off x="313425" y="3137100"/>
            <a:ext cx="5073300" cy="8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313425" y="3982300"/>
            <a:ext cx="4484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gredients Equipment Timing">
  <p:cSld name="CUSTOM_18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/>
        </p:nvSpPr>
        <p:spPr>
          <a:xfrm>
            <a:off x="4938475" y="3471508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4938475" y="3803796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4938475" y="4119298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938475" y="4451586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7121346" y="4119301"/>
            <a:ext cx="1710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7121346" y="4451589"/>
            <a:ext cx="1710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135" name="Google Shape;135;p21"/>
          <p:cNvCxnSpPr/>
          <p:nvPr/>
        </p:nvCxnSpPr>
        <p:spPr>
          <a:xfrm rot="10800000">
            <a:off x="4699500" y="565800"/>
            <a:ext cx="0" cy="4109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1"/>
          <p:cNvCxnSpPr/>
          <p:nvPr/>
        </p:nvCxnSpPr>
        <p:spPr>
          <a:xfrm rot="10800000">
            <a:off x="6872275" y="565800"/>
            <a:ext cx="0" cy="4109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1"/>
          <p:cNvCxnSpPr/>
          <p:nvPr/>
        </p:nvCxnSpPr>
        <p:spPr>
          <a:xfrm>
            <a:off x="2488425" y="1300175"/>
            <a:ext cx="6347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251400" y="300382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2" type="body"/>
          </p:nvPr>
        </p:nvSpPr>
        <p:spPr>
          <a:xfrm>
            <a:off x="2776938" y="1403275"/>
            <a:ext cx="1798800" cy="3298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40" name="Google Shape;140;p21"/>
          <p:cNvSpPr txBox="1"/>
          <p:nvPr>
            <p:ph idx="3" type="body"/>
          </p:nvPr>
        </p:nvSpPr>
        <p:spPr>
          <a:xfrm>
            <a:off x="4955375" y="1403275"/>
            <a:ext cx="1710000" cy="3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4" type="body"/>
          </p:nvPr>
        </p:nvSpPr>
        <p:spPr>
          <a:xfrm>
            <a:off x="7147560" y="1403275"/>
            <a:ext cx="1641600" cy="3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2" name="Google Shape;142;p21"/>
          <p:cNvSpPr txBox="1"/>
          <p:nvPr>
            <p:ph idx="5" type="subTitle"/>
          </p:nvPr>
        </p:nvSpPr>
        <p:spPr>
          <a:xfrm>
            <a:off x="2655800" y="70210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6" type="subTitle"/>
          </p:nvPr>
        </p:nvSpPr>
        <p:spPr>
          <a:xfrm>
            <a:off x="4823475" y="70210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7" type="subTitle"/>
          </p:nvPr>
        </p:nvSpPr>
        <p:spPr>
          <a:xfrm>
            <a:off x="6991150" y="70210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1"/>
          <p:cNvSpPr txBox="1"/>
          <p:nvPr>
            <p:ph idx="8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1">
  <p:cSld name="CUSTOM_19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269588" y="1808975"/>
            <a:ext cx="1967100" cy="96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49" name="Google Shape;149;p22"/>
          <p:cNvSpPr txBox="1"/>
          <p:nvPr>
            <p:ph idx="2" type="subTitle"/>
          </p:nvPr>
        </p:nvSpPr>
        <p:spPr>
          <a:xfrm>
            <a:off x="181700" y="12239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3" type="body"/>
          </p:nvPr>
        </p:nvSpPr>
        <p:spPr>
          <a:xfrm>
            <a:off x="4641263" y="180897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idx="4" type="subTitle"/>
          </p:nvPr>
        </p:nvSpPr>
        <p:spPr>
          <a:xfrm>
            <a:off x="4553375" y="12239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2" name="Google Shape;152;p22"/>
          <p:cNvSpPr txBox="1"/>
          <p:nvPr>
            <p:ph idx="5" type="body"/>
          </p:nvPr>
        </p:nvSpPr>
        <p:spPr>
          <a:xfrm>
            <a:off x="2455525" y="84312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3" name="Google Shape;153;p22"/>
          <p:cNvSpPr txBox="1"/>
          <p:nvPr>
            <p:ph idx="6" type="subTitle"/>
          </p:nvPr>
        </p:nvSpPr>
        <p:spPr>
          <a:xfrm>
            <a:off x="2367638" y="2581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4" name="Google Shape;154;p22"/>
          <p:cNvSpPr txBox="1"/>
          <p:nvPr>
            <p:ph idx="7" type="body"/>
          </p:nvPr>
        </p:nvSpPr>
        <p:spPr>
          <a:xfrm>
            <a:off x="6797775" y="84312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8" type="subTitle"/>
          </p:nvPr>
        </p:nvSpPr>
        <p:spPr>
          <a:xfrm>
            <a:off x="6709888" y="2581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6" name="Google Shape;156;p22"/>
          <p:cNvSpPr txBox="1"/>
          <p:nvPr>
            <p:ph type="title"/>
          </p:nvPr>
        </p:nvSpPr>
        <p:spPr>
          <a:xfrm>
            <a:off x="6654375" y="4040175"/>
            <a:ext cx="22539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2"/>
          <p:cNvSpPr txBox="1"/>
          <p:nvPr>
            <p:ph idx="9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2">
  <p:cSld name="CUSTOM_19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1" type="subTitle"/>
          </p:nvPr>
        </p:nvSpPr>
        <p:spPr>
          <a:xfrm rot="-5400000">
            <a:off x="-769750" y="1196075"/>
            <a:ext cx="3913200" cy="19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IBM Plex Mono ExtraLight"/>
              <a:buNone/>
              <a:defRPr sz="9600">
                <a:solidFill>
                  <a:schemeClr val="accent2"/>
                </a:solidFill>
                <a:latin typeface="IBM Plex Mono ExtraLight"/>
                <a:ea typeface="IBM Plex Mono ExtraLight"/>
                <a:cs typeface="IBM Plex Mono ExtraLight"/>
                <a:sym typeface="IBM Plex Mono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cxnSp>
        <p:nvCxnSpPr>
          <p:cNvPr id="161" name="Google Shape;161;p23"/>
          <p:cNvCxnSpPr/>
          <p:nvPr/>
        </p:nvCxnSpPr>
        <p:spPr>
          <a:xfrm>
            <a:off x="2123311" y="177511"/>
            <a:ext cx="0" cy="4794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3"/>
          <p:cNvSpPr txBox="1"/>
          <p:nvPr>
            <p:ph idx="2" type="body"/>
          </p:nvPr>
        </p:nvSpPr>
        <p:spPr>
          <a:xfrm>
            <a:off x="2611399" y="7106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3" type="subTitle"/>
          </p:nvPr>
        </p:nvSpPr>
        <p:spPr>
          <a:xfrm>
            <a:off x="2523500" y="1256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64" name="Google Shape;164;p23"/>
          <p:cNvSpPr txBox="1"/>
          <p:nvPr>
            <p:ph idx="4" type="body"/>
          </p:nvPr>
        </p:nvSpPr>
        <p:spPr>
          <a:xfrm>
            <a:off x="2611399" y="22962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5" type="subTitle"/>
          </p:nvPr>
        </p:nvSpPr>
        <p:spPr>
          <a:xfrm>
            <a:off x="2523500" y="171125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6" type="body"/>
          </p:nvPr>
        </p:nvSpPr>
        <p:spPr>
          <a:xfrm>
            <a:off x="2611399" y="3927500"/>
            <a:ext cx="1493100" cy="96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67" name="Google Shape;167;p23"/>
          <p:cNvSpPr txBox="1"/>
          <p:nvPr>
            <p:ph idx="7" type="subTitle"/>
          </p:nvPr>
        </p:nvSpPr>
        <p:spPr>
          <a:xfrm>
            <a:off x="2523500" y="33425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68" name="Google Shape;168;p23"/>
          <p:cNvSpPr/>
          <p:nvPr>
            <p:ph idx="8" type="pic"/>
          </p:nvPr>
        </p:nvSpPr>
        <p:spPr>
          <a:xfrm>
            <a:off x="4182350" y="3595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9" name="Google Shape;169;p23"/>
          <p:cNvSpPr/>
          <p:nvPr>
            <p:ph idx="9" type="pic"/>
          </p:nvPr>
        </p:nvSpPr>
        <p:spPr>
          <a:xfrm>
            <a:off x="4182350" y="19903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0" name="Google Shape;170;p23"/>
          <p:cNvSpPr/>
          <p:nvPr>
            <p:ph idx="13" type="pic"/>
          </p:nvPr>
        </p:nvSpPr>
        <p:spPr>
          <a:xfrm>
            <a:off x="4182350" y="359510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1" name="Google Shape;171;p23"/>
          <p:cNvSpPr txBox="1"/>
          <p:nvPr>
            <p:ph idx="14" type="body"/>
          </p:nvPr>
        </p:nvSpPr>
        <p:spPr>
          <a:xfrm>
            <a:off x="5956724" y="7106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15" type="subTitle"/>
          </p:nvPr>
        </p:nvSpPr>
        <p:spPr>
          <a:xfrm>
            <a:off x="5868825" y="1256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73" name="Google Shape;173;p23"/>
          <p:cNvSpPr txBox="1"/>
          <p:nvPr>
            <p:ph idx="16" type="body"/>
          </p:nvPr>
        </p:nvSpPr>
        <p:spPr>
          <a:xfrm>
            <a:off x="5956724" y="22962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4" name="Google Shape;174;p23"/>
          <p:cNvSpPr txBox="1"/>
          <p:nvPr>
            <p:ph idx="17" type="subTitle"/>
          </p:nvPr>
        </p:nvSpPr>
        <p:spPr>
          <a:xfrm>
            <a:off x="5868825" y="171125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75" name="Google Shape;175;p23"/>
          <p:cNvSpPr txBox="1"/>
          <p:nvPr>
            <p:ph idx="18" type="body"/>
          </p:nvPr>
        </p:nvSpPr>
        <p:spPr>
          <a:xfrm>
            <a:off x="5956724" y="39275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6" name="Google Shape;176;p23"/>
          <p:cNvSpPr txBox="1"/>
          <p:nvPr>
            <p:ph idx="19" type="subTitle"/>
          </p:nvPr>
        </p:nvSpPr>
        <p:spPr>
          <a:xfrm>
            <a:off x="5868825" y="33425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77" name="Google Shape;177;p23"/>
          <p:cNvSpPr/>
          <p:nvPr>
            <p:ph idx="20" type="pic"/>
          </p:nvPr>
        </p:nvSpPr>
        <p:spPr>
          <a:xfrm>
            <a:off x="7527675" y="3595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8" name="Google Shape;178;p23"/>
          <p:cNvSpPr/>
          <p:nvPr>
            <p:ph idx="21" type="pic"/>
          </p:nvPr>
        </p:nvSpPr>
        <p:spPr>
          <a:xfrm>
            <a:off x="7527675" y="19903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9" name="Google Shape;179;p23"/>
          <p:cNvSpPr/>
          <p:nvPr>
            <p:ph idx="22" type="pic"/>
          </p:nvPr>
        </p:nvSpPr>
        <p:spPr>
          <a:xfrm>
            <a:off x="7527675" y="359510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3"/>
          <p:cNvSpPr txBox="1"/>
          <p:nvPr>
            <p:ph idx="23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3">
  <p:cSld name="CUSTOM_19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1299999" y="5230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idx="2" type="subTitle"/>
          </p:nvPr>
        </p:nvSpPr>
        <p:spPr>
          <a:xfrm>
            <a:off x="380475" y="276125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85" name="Google Shape;185;p24"/>
          <p:cNvSpPr txBox="1"/>
          <p:nvPr>
            <p:ph idx="3" type="subTitle"/>
          </p:nvPr>
        </p:nvSpPr>
        <p:spPr>
          <a:xfrm>
            <a:off x="1573975" y="16084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86" name="Google Shape;186;p24"/>
          <p:cNvSpPr txBox="1"/>
          <p:nvPr>
            <p:ph idx="4" type="body"/>
          </p:nvPr>
        </p:nvSpPr>
        <p:spPr>
          <a:xfrm>
            <a:off x="199999" y="18818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87" name="Google Shape;187;p24"/>
          <p:cNvSpPr txBox="1"/>
          <p:nvPr>
            <p:ph idx="5" type="body"/>
          </p:nvPr>
        </p:nvSpPr>
        <p:spPr>
          <a:xfrm>
            <a:off x="1299999" y="3098025"/>
            <a:ext cx="1493100" cy="96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88" name="Google Shape;188;p24"/>
          <p:cNvSpPr txBox="1"/>
          <p:nvPr>
            <p:ph idx="6" type="subTitle"/>
          </p:nvPr>
        </p:nvSpPr>
        <p:spPr>
          <a:xfrm>
            <a:off x="380475" y="28511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89" name="Google Shape;189;p24"/>
          <p:cNvSpPr txBox="1"/>
          <p:nvPr>
            <p:ph idx="7" type="body"/>
          </p:nvPr>
        </p:nvSpPr>
        <p:spPr>
          <a:xfrm>
            <a:off x="4414149" y="5230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90" name="Google Shape;190;p24"/>
          <p:cNvSpPr txBox="1"/>
          <p:nvPr>
            <p:ph idx="8" type="subTitle"/>
          </p:nvPr>
        </p:nvSpPr>
        <p:spPr>
          <a:xfrm>
            <a:off x="3494625" y="276125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91" name="Google Shape;191;p24"/>
          <p:cNvSpPr txBox="1"/>
          <p:nvPr>
            <p:ph idx="9" type="subTitle"/>
          </p:nvPr>
        </p:nvSpPr>
        <p:spPr>
          <a:xfrm>
            <a:off x="4688125" y="16084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92" name="Google Shape;192;p24"/>
          <p:cNvSpPr txBox="1"/>
          <p:nvPr>
            <p:ph idx="13" type="body"/>
          </p:nvPr>
        </p:nvSpPr>
        <p:spPr>
          <a:xfrm>
            <a:off x="3314149" y="18818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93" name="Google Shape;193;p24"/>
          <p:cNvSpPr txBox="1"/>
          <p:nvPr>
            <p:ph idx="14" type="body"/>
          </p:nvPr>
        </p:nvSpPr>
        <p:spPr>
          <a:xfrm>
            <a:off x="4414149" y="3098025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94" name="Google Shape;194;p24"/>
          <p:cNvSpPr txBox="1"/>
          <p:nvPr>
            <p:ph idx="15" type="subTitle"/>
          </p:nvPr>
        </p:nvSpPr>
        <p:spPr>
          <a:xfrm>
            <a:off x="3494625" y="28511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95" name="Google Shape;195;p24"/>
          <p:cNvSpPr txBox="1"/>
          <p:nvPr>
            <p:ph idx="16" type="body"/>
          </p:nvPr>
        </p:nvSpPr>
        <p:spPr>
          <a:xfrm>
            <a:off x="7344949" y="5230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96" name="Google Shape;196;p24"/>
          <p:cNvSpPr txBox="1"/>
          <p:nvPr>
            <p:ph idx="17" type="subTitle"/>
          </p:nvPr>
        </p:nvSpPr>
        <p:spPr>
          <a:xfrm>
            <a:off x="6425425" y="276125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97" name="Google Shape;197;p24"/>
          <p:cNvSpPr txBox="1"/>
          <p:nvPr>
            <p:ph idx="18" type="subTitle"/>
          </p:nvPr>
        </p:nvSpPr>
        <p:spPr>
          <a:xfrm>
            <a:off x="7618925" y="16084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98" name="Google Shape;198;p24"/>
          <p:cNvSpPr txBox="1"/>
          <p:nvPr>
            <p:ph idx="19" type="body"/>
          </p:nvPr>
        </p:nvSpPr>
        <p:spPr>
          <a:xfrm>
            <a:off x="6244949" y="18818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99" name="Google Shape;199;p24"/>
          <p:cNvSpPr txBox="1"/>
          <p:nvPr>
            <p:ph idx="20" type="body"/>
          </p:nvPr>
        </p:nvSpPr>
        <p:spPr>
          <a:xfrm>
            <a:off x="7344949" y="3098025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00" name="Google Shape;200;p24"/>
          <p:cNvSpPr txBox="1"/>
          <p:nvPr>
            <p:ph idx="21" type="subTitle"/>
          </p:nvPr>
        </p:nvSpPr>
        <p:spPr>
          <a:xfrm>
            <a:off x="6425425" y="28511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22" type="subTitle"/>
          </p:nvPr>
        </p:nvSpPr>
        <p:spPr>
          <a:xfrm>
            <a:off x="4550625" y="4114925"/>
            <a:ext cx="44676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4"/>
          <p:cNvSpPr txBox="1"/>
          <p:nvPr>
            <p:ph idx="23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4">
  <p:cSld name="CUSTOM_22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1431675" y="76117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06" name="Google Shape;206;p25"/>
          <p:cNvSpPr txBox="1"/>
          <p:nvPr>
            <p:ph idx="2" type="subTitle"/>
          </p:nvPr>
        </p:nvSpPr>
        <p:spPr>
          <a:xfrm>
            <a:off x="1343775" y="1761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07" name="Google Shape;207;p25"/>
          <p:cNvSpPr/>
          <p:nvPr>
            <p:ph idx="3" type="pic"/>
          </p:nvPr>
        </p:nvSpPr>
        <p:spPr>
          <a:xfrm>
            <a:off x="470775" y="462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25"/>
          <p:cNvSpPr/>
          <p:nvPr>
            <p:ph idx="4" type="pic"/>
          </p:nvPr>
        </p:nvSpPr>
        <p:spPr>
          <a:xfrm>
            <a:off x="2118300" y="1666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25"/>
          <p:cNvSpPr txBox="1"/>
          <p:nvPr>
            <p:ph idx="5" type="body"/>
          </p:nvPr>
        </p:nvSpPr>
        <p:spPr>
          <a:xfrm>
            <a:off x="345800" y="196022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idx="6" type="subTitle"/>
          </p:nvPr>
        </p:nvSpPr>
        <p:spPr>
          <a:xfrm>
            <a:off x="334100" y="13752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11" name="Google Shape;211;p25"/>
          <p:cNvSpPr txBox="1"/>
          <p:nvPr>
            <p:ph idx="7" type="body"/>
          </p:nvPr>
        </p:nvSpPr>
        <p:spPr>
          <a:xfrm>
            <a:off x="1431675" y="3291100"/>
            <a:ext cx="1493100" cy="722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12" name="Google Shape;212;p25"/>
          <p:cNvSpPr txBox="1"/>
          <p:nvPr>
            <p:ph idx="8" type="subTitle"/>
          </p:nvPr>
        </p:nvSpPr>
        <p:spPr>
          <a:xfrm>
            <a:off x="1343775" y="27061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13" name="Google Shape;213;p25"/>
          <p:cNvSpPr/>
          <p:nvPr>
            <p:ph idx="9" type="pic"/>
          </p:nvPr>
        </p:nvSpPr>
        <p:spPr>
          <a:xfrm>
            <a:off x="470775" y="2992725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4" name="Google Shape;214;p25"/>
          <p:cNvSpPr txBox="1"/>
          <p:nvPr>
            <p:ph idx="13" type="body"/>
          </p:nvPr>
        </p:nvSpPr>
        <p:spPr>
          <a:xfrm>
            <a:off x="4337900" y="76117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15" name="Google Shape;215;p25"/>
          <p:cNvSpPr txBox="1"/>
          <p:nvPr>
            <p:ph idx="14" type="subTitle"/>
          </p:nvPr>
        </p:nvSpPr>
        <p:spPr>
          <a:xfrm>
            <a:off x="4250000" y="1761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16" name="Google Shape;216;p25"/>
          <p:cNvSpPr/>
          <p:nvPr>
            <p:ph idx="15" type="pic"/>
          </p:nvPr>
        </p:nvSpPr>
        <p:spPr>
          <a:xfrm>
            <a:off x="3377000" y="462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7" name="Google Shape;217;p25"/>
          <p:cNvSpPr/>
          <p:nvPr>
            <p:ph idx="16" type="pic"/>
          </p:nvPr>
        </p:nvSpPr>
        <p:spPr>
          <a:xfrm>
            <a:off x="5024525" y="1666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8" name="Google Shape;218;p25"/>
          <p:cNvSpPr txBox="1"/>
          <p:nvPr>
            <p:ph idx="17" type="body"/>
          </p:nvPr>
        </p:nvSpPr>
        <p:spPr>
          <a:xfrm>
            <a:off x="3252025" y="196022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19" name="Google Shape;219;p25"/>
          <p:cNvSpPr txBox="1"/>
          <p:nvPr>
            <p:ph idx="18" type="subTitle"/>
          </p:nvPr>
        </p:nvSpPr>
        <p:spPr>
          <a:xfrm>
            <a:off x="3240325" y="13752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20" name="Google Shape;220;p25"/>
          <p:cNvSpPr txBox="1"/>
          <p:nvPr>
            <p:ph idx="19" type="body"/>
          </p:nvPr>
        </p:nvSpPr>
        <p:spPr>
          <a:xfrm>
            <a:off x="4337900" y="3291100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21" name="Google Shape;221;p25"/>
          <p:cNvSpPr txBox="1"/>
          <p:nvPr>
            <p:ph idx="20" type="subTitle"/>
          </p:nvPr>
        </p:nvSpPr>
        <p:spPr>
          <a:xfrm>
            <a:off x="4250000" y="27061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22" name="Google Shape;222;p25"/>
          <p:cNvSpPr/>
          <p:nvPr>
            <p:ph idx="21" type="pic"/>
          </p:nvPr>
        </p:nvSpPr>
        <p:spPr>
          <a:xfrm>
            <a:off x="3377000" y="2992725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3" name="Google Shape;223;p25"/>
          <p:cNvSpPr txBox="1"/>
          <p:nvPr>
            <p:ph idx="22" type="body"/>
          </p:nvPr>
        </p:nvSpPr>
        <p:spPr>
          <a:xfrm>
            <a:off x="7324400" y="76117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24" name="Google Shape;224;p25"/>
          <p:cNvSpPr txBox="1"/>
          <p:nvPr>
            <p:ph idx="23" type="subTitle"/>
          </p:nvPr>
        </p:nvSpPr>
        <p:spPr>
          <a:xfrm>
            <a:off x="7236500" y="1761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25" name="Google Shape;225;p25"/>
          <p:cNvSpPr/>
          <p:nvPr>
            <p:ph idx="24" type="pic"/>
          </p:nvPr>
        </p:nvSpPr>
        <p:spPr>
          <a:xfrm>
            <a:off x="6363500" y="462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6" name="Google Shape;226;p25"/>
          <p:cNvSpPr/>
          <p:nvPr>
            <p:ph idx="25" type="pic"/>
          </p:nvPr>
        </p:nvSpPr>
        <p:spPr>
          <a:xfrm>
            <a:off x="8011025" y="1666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7" name="Google Shape;227;p25"/>
          <p:cNvSpPr txBox="1"/>
          <p:nvPr>
            <p:ph idx="26" type="body"/>
          </p:nvPr>
        </p:nvSpPr>
        <p:spPr>
          <a:xfrm>
            <a:off x="6238525" y="196022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28" name="Google Shape;228;p25"/>
          <p:cNvSpPr txBox="1"/>
          <p:nvPr>
            <p:ph idx="27" type="subTitle"/>
          </p:nvPr>
        </p:nvSpPr>
        <p:spPr>
          <a:xfrm>
            <a:off x="6226825" y="13752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29" name="Google Shape;229;p25"/>
          <p:cNvSpPr txBox="1"/>
          <p:nvPr>
            <p:ph idx="28" type="body"/>
          </p:nvPr>
        </p:nvSpPr>
        <p:spPr>
          <a:xfrm>
            <a:off x="7324400" y="3291100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30" name="Google Shape;230;p25"/>
          <p:cNvSpPr txBox="1"/>
          <p:nvPr>
            <p:ph idx="29" type="subTitle"/>
          </p:nvPr>
        </p:nvSpPr>
        <p:spPr>
          <a:xfrm>
            <a:off x="7236500" y="27061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31" name="Google Shape;231;p25"/>
          <p:cNvSpPr/>
          <p:nvPr>
            <p:ph idx="30" type="pic"/>
          </p:nvPr>
        </p:nvSpPr>
        <p:spPr>
          <a:xfrm>
            <a:off x="6363500" y="2992725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32" name="Google Shape;232;p25"/>
          <p:cNvSpPr txBox="1"/>
          <p:nvPr>
            <p:ph idx="31" type="subTitle"/>
          </p:nvPr>
        </p:nvSpPr>
        <p:spPr>
          <a:xfrm>
            <a:off x="5235850" y="4114925"/>
            <a:ext cx="37824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3" name="Google Shape;233;p25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25"/>
          <p:cNvSpPr txBox="1"/>
          <p:nvPr>
            <p:ph idx="32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5a">
  <p:cSld name="CUSTOM_23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26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6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6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5928825" y="3524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6"/>
          <p:cNvSpPr txBox="1"/>
          <p:nvPr>
            <p:ph idx="1" type="subTitle"/>
          </p:nvPr>
        </p:nvSpPr>
        <p:spPr>
          <a:xfrm>
            <a:off x="167075" y="5325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5" name="Google Shape;255;p26"/>
          <p:cNvSpPr txBox="1"/>
          <p:nvPr>
            <p:ph type="title"/>
          </p:nvPr>
        </p:nvSpPr>
        <p:spPr>
          <a:xfrm>
            <a:off x="125700" y="82600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56" name="Google Shape;256;p26"/>
          <p:cNvSpPr/>
          <p:nvPr>
            <p:ph idx="2" type="pic"/>
          </p:nvPr>
        </p:nvSpPr>
        <p:spPr>
          <a:xfrm>
            <a:off x="30173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57" name="Google Shape;257;p26"/>
          <p:cNvSpPr/>
          <p:nvPr>
            <p:ph idx="3" type="pic"/>
          </p:nvPr>
        </p:nvSpPr>
        <p:spPr>
          <a:xfrm>
            <a:off x="62057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58" name="Google Shape;258;p26"/>
          <p:cNvSpPr txBox="1"/>
          <p:nvPr>
            <p:ph idx="4" type="body"/>
          </p:nvPr>
        </p:nvSpPr>
        <p:spPr>
          <a:xfrm>
            <a:off x="3105200" y="2506300"/>
            <a:ext cx="217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59" name="Google Shape;259;p26"/>
          <p:cNvSpPr txBox="1"/>
          <p:nvPr>
            <p:ph idx="5" type="subTitle"/>
          </p:nvPr>
        </p:nvSpPr>
        <p:spPr>
          <a:xfrm>
            <a:off x="30173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60" name="Google Shape;260;p26"/>
          <p:cNvSpPr txBox="1"/>
          <p:nvPr>
            <p:ph idx="6" type="body"/>
          </p:nvPr>
        </p:nvSpPr>
        <p:spPr>
          <a:xfrm>
            <a:off x="3105200" y="3789950"/>
            <a:ext cx="217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61" name="Google Shape;261;p26"/>
          <p:cNvSpPr txBox="1"/>
          <p:nvPr>
            <p:ph idx="7" type="subTitle"/>
          </p:nvPr>
        </p:nvSpPr>
        <p:spPr>
          <a:xfrm>
            <a:off x="3017300" y="3170150"/>
            <a:ext cx="21738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62" name="Google Shape;262;p26"/>
          <p:cNvSpPr txBox="1"/>
          <p:nvPr>
            <p:ph idx="8" type="body"/>
          </p:nvPr>
        </p:nvSpPr>
        <p:spPr>
          <a:xfrm>
            <a:off x="6293600" y="2506300"/>
            <a:ext cx="2173800" cy="776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63" name="Google Shape;263;p26"/>
          <p:cNvSpPr txBox="1"/>
          <p:nvPr>
            <p:ph idx="9" type="subTitle"/>
          </p:nvPr>
        </p:nvSpPr>
        <p:spPr>
          <a:xfrm>
            <a:off x="62057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64" name="Google Shape;264;p26"/>
          <p:cNvSpPr txBox="1"/>
          <p:nvPr>
            <p:ph idx="13" type="body"/>
          </p:nvPr>
        </p:nvSpPr>
        <p:spPr>
          <a:xfrm>
            <a:off x="6293600" y="3789950"/>
            <a:ext cx="217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65" name="Google Shape;265;p26"/>
          <p:cNvSpPr txBox="1"/>
          <p:nvPr>
            <p:ph idx="14" type="subTitle"/>
          </p:nvPr>
        </p:nvSpPr>
        <p:spPr>
          <a:xfrm>
            <a:off x="6205700" y="3170150"/>
            <a:ext cx="21738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66" name="Google Shape;266;p26"/>
          <p:cNvSpPr txBox="1"/>
          <p:nvPr>
            <p:ph idx="15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26"/>
          <p:cNvSpPr txBox="1"/>
          <p:nvPr>
            <p:ph idx="16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5b">
  <p:cSld name="CUSTOM_23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7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7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5928825" y="3524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7"/>
          <p:cNvSpPr txBox="1"/>
          <p:nvPr>
            <p:ph idx="1" type="subTitle"/>
          </p:nvPr>
        </p:nvSpPr>
        <p:spPr>
          <a:xfrm>
            <a:off x="167075" y="5325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7" name="Google Shape;287;p27"/>
          <p:cNvSpPr txBox="1"/>
          <p:nvPr>
            <p:ph type="title"/>
          </p:nvPr>
        </p:nvSpPr>
        <p:spPr>
          <a:xfrm>
            <a:off x="125700" y="82600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88" name="Google Shape;288;p27"/>
          <p:cNvSpPr/>
          <p:nvPr>
            <p:ph idx="2" type="pic"/>
          </p:nvPr>
        </p:nvSpPr>
        <p:spPr>
          <a:xfrm>
            <a:off x="62057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89" name="Google Shape;289;p27"/>
          <p:cNvSpPr txBox="1"/>
          <p:nvPr>
            <p:ph idx="3" type="body"/>
          </p:nvPr>
        </p:nvSpPr>
        <p:spPr>
          <a:xfrm>
            <a:off x="6293600" y="2506300"/>
            <a:ext cx="2173800" cy="7788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90" name="Google Shape;290;p27"/>
          <p:cNvSpPr txBox="1"/>
          <p:nvPr>
            <p:ph idx="4" type="subTitle"/>
          </p:nvPr>
        </p:nvSpPr>
        <p:spPr>
          <a:xfrm>
            <a:off x="62057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91" name="Google Shape;291;p27"/>
          <p:cNvSpPr txBox="1"/>
          <p:nvPr>
            <p:ph idx="5" type="body"/>
          </p:nvPr>
        </p:nvSpPr>
        <p:spPr>
          <a:xfrm>
            <a:off x="6293600" y="3789950"/>
            <a:ext cx="21738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92" name="Google Shape;292;p27"/>
          <p:cNvSpPr txBox="1"/>
          <p:nvPr>
            <p:ph idx="6" type="subTitle"/>
          </p:nvPr>
        </p:nvSpPr>
        <p:spPr>
          <a:xfrm>
            <a:off x="6205700" y="3170150"/>
            <a:ext cx="21738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93" name="Google Shape;293;p27"/>
          <p:cNvSpPr txBox="1"/>
          <p:nvPr>
            <p:ph idx="7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27"/>
          <p:cNvSpPr txBox="1"/>
          <p:nvPr>
            <p:ph idx="8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w to Serve">
  <p:cSld name="CUSTOM_20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2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28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8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28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28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28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28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8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8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28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8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28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28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8"/>
          <p:cNvSpPr/>
          <p:nvPr/>
        </p:nvSpPr>
        <p:spPr>
          <a:xfrm>
            <a:off x="326134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8"/>
          <p:cNvSpPr/>
          <p:nvPr/>
        </p:nvSpPr>
        <p:spPr>
          <a:xfrm>
            <a:off x="609600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8"/>
          <p:cNvSpPr/>
          <p:nvPr/>
        </p:nvSpPr>
        <p:spPr>
          <a:xfrm>
            <a:off x="426698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28"/>
          <p:cNvSpPr txBox="1"/>
          <p:nvPr>
            <p:ph idx="1" type="body"/>
          </p:nvPr>
        </p:nvSpPr>
        <p:spPr>
          <a:xfrm>
            <a:off x="632900" y="1708100"/>
            <a:ext cx="2173800" cy="8649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18" name="Google Shape;318;p28"/>
          <p:cNvSpPr/>
          <p:nvPr>
            <p:ph idx="2" type="pic"/>
          </p:nvPr>
        </p:nvSpPr>
        <p:spPr>
          <a:xfrm>
            <a:off x="613100" y="498175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19" name="Google Shape;319;p28"/>
          <p:cNvSpPr/>
          <p:nvPr>
            <p:ph idx="3" type="pic"/>
          </p:nvPr>
        </p:nvSpPr>
        <p:spPr>
          <a:xfrm>
            <a:off x="3465350" y="498175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20" name="Google Shape;320;p28"/>
          <p:cNvSpPr/>
          <p:nvPr>
            <p:ph idx="4" type="pic"/>
          </p:nvPr>
        </p:nvSpPr>
        <p:spPr>
          <a:xfrm>
            <a:off x="6300000" y="498175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21" name="Google Shape;321;p28"/>
          <p:cNvSpPr txBox="1"/>
          <p:nvPr>
            <p:ph idx="5" type="body"/>
          </p:nvPr>
        </p:nvSpPr>
        <p:spPr>
          <a:xfrm>
            <a:off x="3474200" y="1708100"/>
            <a:ext cx="21738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22" name="Google Shape;322;p28"/>
          <p:cNvSpPr txBox="1"/>
          <p:nvPr>
            <p:ph idx="6" type="body"/>
          </p:nvPr>
        </p:nvSpPr>
        <p:spPr>
          <a:xfrm>
            <a:off x="6315500" y="1708100"/>
            <a:ext cx="21738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23" name="Google Shape;323;p28"/>
          <p:cNvSpPr txBox="1"/>
          <p:nvPr>
            <p:ph idx="7" type="body"/>
          </p:nvPr>
        </p:nvSpPr>
        <p:spPr>
          <a:xfrm>
            <a:off x="4236800" y="4155575"/>
            <a:ext cx="45657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21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●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21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○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21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■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21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●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21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○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21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■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21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●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21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○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21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■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24" name="Google Shape;324;p28"/>
          <p:cNvSpPr txBox="1"/>
          <p:nvPr>
            <p:ph idx="8" type="subTitle"/>
          </p:nvPr>
        </p:nvSpPr>
        <p:spPr>
          <a:xfrm>
            <a:off x="314425" y="4041875"/>
            <a:ext cx="1782600" cy="8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25" name="Google Shape;325;p28"/>
          <p:cNvSpPr txBox="1"/>
          <p:nvPr>
            <p:ph type="title"/>
          </p:nvPr>
        </p:nvSpPr>
        <p:spPr>
          <a:xfrm>
            <a:off x="1762426" y="3904925"/>
            <a:ext cx="3015600" cy="11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26" name="Google Shape;326;p28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28"/>
          <p:cNvSpPr txBox="1"/>
          <p:nvPr>
            <p:ph idx="9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mentary Food and Dishes">
  <p:cSld name="CUSTOM_2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"/>
          <p:cNvSpPr txBox="1"/>
          <p:nvPr>
            <p:ph idx="1" type="body"/>
          </p:nvPr>
        </p:nvSpPr>
        <p:spPr>
          <a:xfrm>
            <a:off x="453500" y="2578725"/>
            <a:ext cx="2532600" cy="21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1425">
            <a:no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30" name="Google Shape;330;p29"/>
          <p:cNvSpPr txBox="1"/>
          <p:nvPr>
            <p:ph type="title"/>
          </p:nvPr>
        </p:nvSpPr>
        <p:spPr>
          <a:xfrm>
            <a:off x="314425" y="314675"/>
            <a:ext cx="5066100" cy="15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9pPr>
          </a:lstStyle>
          <a:p/>
        </p:txBody>
      </p:sp>
      <p:sp>
        <p:nvSpPr>
          <p:cNvPr id="331" name="Google Shape;331;p29"/>
          <p:cNvSpPr/>
          <p:nvPr>
            <p:ph idx="2" type="pic"/>
          </p:nvPr>
        </p:nvSpPr>
        <p:spPr>
          <a:xfrm>
            <a:off x="6361100" y="31467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32" name="Google Shape;332;p29"/>
          <p:cNvSpPr/>
          <p:nvPr>
            <p:ph idx="3" type="pic"/>
          </p:nvPr>
        </p:nvSpPr>
        <p:spPr>
          <a:xfrm>
            <a:off x="6361100" y="1841538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33" name="Google Shape;333;p29"/>
          <p:cNvSpPr/>
          <p:nvPr>
            <p:ph idx="4" type="pic"/>
          </p:nvPr>
        </p:nvSpPr>
        <p:spPr>
          <a:xfrm>
            <a:off x="6361100" y="3368413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34" name="Google Shape;334;p29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29"/>
          <p:cNvSpPr txBox="1"/>
          <p:nvPr>
            <p:ph idx="5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mories">
  <p:cSld name="CUSTOM_21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30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30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30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30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30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30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30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30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30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30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30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0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30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30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30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30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0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30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30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30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0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0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0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0"/>
          <p:cNvSpPr txBox="1"/>
          <p:nvPr>
            <p:ph type="title"/>
          </p:nvPr>
        </p:nvSpPr>
        <p:spPr>
          <a:xfrm>
            <a:off x="314425" y="314675"/>
            <a:ext cx="7740900" cy="7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62" name="Google Shape;362;p30"/>
          <p:cNvSpPr/>
          <p:nvPr>
            <p:ph idx="2" type="pic"/>
          </p:nvPr>
        </p:nvSpPr>
        <p:spPr>
          <a:xfrm>
            <a:off x="250400" y="133482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3" name="Google Shape;363;p30"/>
          <p:cNvSpPr/>
          <p:nvPr>
            <p:ph idx="3" type="pic"/>
          </p:nvPr>
        </p:nvSpPr>
        <p:spPr>
          <a:xfrm>
            <a:off x="3314000" y="133482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4" name="Google Shape;364;p30"/>
          <p:cNvSpPr/>
          <p:nvPr>
            <p:ph idx="4" type="pic"/>
          </p:nvPr>
        </p:nvSpPr>
        <p:spPr>
          <a:xfrm>
            <a:off x="6370250" y="133482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5" name="Google Shape;365;p30"/>
          <p:cNvSpPr/>
          <p:nvPr>
            <p:ph idx="5" type="pic"/>
          </p:nvPr>
        </p:nvSpPr>
        <p:spPr>
          <a:xfrm>
            <a:off x="250400" y="3179750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6" name="Google Shape;366;p30"/>
          <p:cNvSpPr/>
          <p:nvPr>
            <p:ph idx="6" type="pic"/>
          </p:nvPr>
        </p:nvSpPr>
        <p:spPr>
          <a:xfrm>
            <a:off x="3314000" y="3179750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7" name="Google Shape;367;p30"/>
          <p:cNvSpPr/>
          <p:nvPr>
            <p:ph idx="7" type="pic"/>
          </p:nvPr>
        </p:nvSpPr>
        <p:spPr>
          <a:xfrm>
            <a:off x="6370250" y="3179750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8" name="Google Shape;368;p30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30"/>
          <p:cNvSpPr txBox="1"/>
          <p:nvPr>
            <p:ph idx="1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Thoughts">
  <p:cSld name="CUSTOM_21_1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1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31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31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31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31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31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31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31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31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31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31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1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31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31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31"/>
          <p:cNvSpPr/>
          <p:nvPr/>
        </p:nvSpPr>
        <p:spPr>
          <a:xfrm>
            <a:off x="4786275" y="352450"/>
            <a:ext cx="40635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31"/>
          <p:cNvSpPr txBox="1"/>
          <p:nvPr>
            <p:ph idx="1" type="subTitle"/>
          </p:nvPr>
        </p:nvSpPr>
        <p:spPr>
          <a:xfrm>
            <a:off x="314425" y="3213300"/>
            <a:ext cx="39225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8" name="Google Shape;388;p31"/>
          <p:cNvSpPr txBox="1"/>
          <p:nvPr>
            <p:ph type="title"/>
          </p:nvPr>
        </p:nvSpPr>
        <p:spPr>
          <a:xfrm>
            <a:off x="238225" y="3820950"/>
            <a:ext cx="4063500" cy="8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89" name="Google Shape;389;p31"/>
          <p:cNvSpPr txBox="1"/>
          <p:nvPr>
            <p:ph idx="2" type="body"/>
          </p:nvPr>
        </p:nvSpPr>
        <p:spPr>
          <a:xfrm>
            <a:off x="5125900" y="591475"/>
            <a:ext cx="3312000" cy="9168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90" name="Google Shape;390;p31"/>
          <p:cNvSpPr txBox="1"/>
          <p:nvPr>
            <p:ph idx="3" type="body"/>
          </p:nvPr>
        </p:nvSpPr>
        <p:spPr>
          <a:xfrm>
            <a:off x="5125900" y="1847075"/>
            <a:ext cx="33120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91" name="Google Shape;391;p31"/>
          <p:cNvSpPr txBox="1"/>
          <p:nvPr>
            <p:ph idx="4" type="body"/>
          </p:nvPr>
        </p:nvSpPr>
        <p:spPr>
          <a:xfrm>
            <a:off x="5125900" y="3097650"/>
            <a:ext cx="33120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92" name="Google Shape;392;p31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31"/>
          <p:cNvSpPr txBox="1"/>
          <p:nvPr>
            <p:ph idx="5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21_1_1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32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32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32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2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32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32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32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32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32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32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32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32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32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32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32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2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32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32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32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32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32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32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32"/>
          <p:cNvSpPr/>
          <p:nvPr>
            <p:ph idx="2" type="pic"/>
          </p:nvPr>
        </p:nvSpPr>
        <p:spPr>
          <a:xfrm>
            <a:off x="1020450" y="1016000"/>
            <a:ext cx="3043800" cy="30480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32"/>
          <p:cNvSpPr txBox="1"/>
          <p:nvPr>
            <p:ph type="title"/>
          </p:nvPr>
        </p:nvSpPr>
        <p:spPr>
          <a:xfrm>
            <a:off x="4064000" y="1007950"/>
            <a:ext cx="4188000" cy="30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SECTION_HEADER_1_1">
    <p:bg>
      <p:bgPr>
        <a:solidFill>
          <a:schemeClr val="lt1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"/>
          <p:cNvSpPr txBox="1"/>
          <p:nvPr>
            <p:ph type="title"/>
          </p:nvPr>
        </p:nvSpPr>
        <p:spPr>
          <a:xfrm>
            <a:off x="250503" y="725375"/>
            <a:ext cx="86433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422" name="Google Shape;422;p33"/>
          <p:cNvSpPr txBox="1"/>
          <p:nvPr>
            <p:ph idx="1" type="subTitle"/>
          </p:nvPr>
        </p:nvSpPr>
        <p:spPr>
          <a:xfrm>
            <a:off x="1377400" y="2039975"/>
            <a:ext cx="6389400" cy="15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21_1_1_1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34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34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34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34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34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34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34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34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34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34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34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34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34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34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34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34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34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34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34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34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34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34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34"/>
          <p:cNvSpPr txBox="1"/>
          <p:nvPr>
            <p:ph type="title"/>
          </p:nvPr>
        </p:nvSpPr>
        <p:spPr>
          <a:xfrm>
            <a:off x="969950" y="1084150"/>
            <a:ext cx="7204200" cy="29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3_1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/>
          <p:nvPr/>
        </p:nvSpPr>
        <p:spPr>
          <a:xfrm>
            <a:off x="4728675" y="544175"/>
            <a:ext cx="3732900" cy="4052700"/>
          </a:xfrm>
          <a:prstGeom prst="roundRect">
            <a:avLst>
              <a:gd fmla="val 262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35"/>
          <p:cNvSpPr txBox="1"/>
          <p:nvPr>
            <p:ph type="title"/>
          </p:nvPr>
        </p:nvSpPr>
        <p:spPr>
          <a:xfrm>
            <a:off x="243925" y="3881325"/>
            <a:ext cx="4484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451" name="Google Shape;451;p35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35"/>
          <p:cNvSpPr txBox="1"/>
          <p:nvPr>
            <p:ph idx="1" type="body"/>
          </p:nvPr>
        </p:nvSpPr>
        <p:spPr>
          <a:xfrm>
            <a:off x="5352125" y="1034150"/>
            <a:ext cx="2500200" cy="30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23_2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6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36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36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36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36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36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36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36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36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36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36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36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36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36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36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36"/>
          <p:cNvSpPr txBox="1"/>
          <p:nvPr>
            <p:ph type="title"/>
          </p:nvPr>
        </p:nvSpPr>
        <p:spPr>
          <a:xfrm>
            <a:off x="125700" y="3760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71" name="Google Shape;471;p36"/>
          <p:cNvSpPr txBox="1"/>
          <p:nvPr>
            <p:ph idx="1" type="body"/>
          </p:nvPr>
        </p:nvSpPr>
        <p:spPr>
          <a:xfrm>
            <a:off x="3105200" y="612450"/>
            <a:ext cx="21738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72" name="Google Shape;472;p36"/>
          <p:cNvSpPr/>
          <p:nvPr/>
        </p:nvSpPr>
        <p:spPr>
          <a:xfrm>
            <a:off x="592882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36"/>
          <p:cNvSpPr txBox="1"/>
          <p:nvPr>
            <p:ph idx="2" type="body"/>
          </p:nvPr>
        </p:nvSpPr>
        <p:spPr>
          <a:xfrm>
            <a:off x="6321550" y="612450"/>
            <a:ext cx="21738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SECTION_HEADER_1_2">
    <p:bg>
      <p:bgPr>
        <a:solidFill>
          <a:schemeClr val="lt1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7"/>
          <p:cNvSpPr txBox="1"/>
          <p:nvPr>
            <p:ph type="title"/>
          </p:nvPr>
        </p:nvSpPr>
        <p:spPr>
          <a:xfrm>
            <a:off x="250500" y="1338900"/>
            <a:ext cx="8643300" cy="24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CUSTOM_23_2_1_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38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38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38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38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38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38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38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38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38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38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38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38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38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38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38"/>
          <p:cNvSpPr/>
          <p:nvPr/>
        </p:nvSpPr>
        <p:spPr>
          <a:xfrm>
            <a:off x="2712475" y="376050"/>
            <a:ext cx="61371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38"/>
          <p:cNvSpPr txBox="1"/>
          <p:nvPr>
            <p:ph type="title"/>
          </p:nvPr>
        </p:nvSpPr>
        <p:spPr>
          <a:xfrm>
            <a:off x="125700" y="3760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94" name="Google Shape;494;p38"/>
          <p:cNvSpPr txBox="1"/>
          <p:nvPr>
            <p:ph idx="1" type="body"/>
          </p:nvPr>
        </p:nvSpPr>
        <p:spPr>
          <a:xfrm>
            <a:off x="3105200" y="1718575"/>
            <a:ext cx="54477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95" name="Google Shape;495;p38"/>
          <p:cNvSpPr txBox="1"/>
          <p:nvPr>
            <p:ph idx="2" type="subTitle"/>
          </p:nvPr>
        </p:nvSpPr>
        <p:spPr>
          <a:xfrm>
            <a:off x="3017300" y="603250"/>
            <a:ext cx="56433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SECTION_HEADER_1_2_1">
    <p:bg>
      <p:bgPr>
        <a:solidFill>
          <a:schemeClr val="lt1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9"/>
          <p:cNvSpPr txBox="1"/>
          <p:nvPr>
            <p:ph type="title"/>
          </p:nvPr>
        </p:nvSpPr>
        <p:spPr>
          <a:xfrm>
            <a:off x="1047400" y="1338900"/>
            <a:ext cx="7049100" cy="24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IBM Plex Mono"/>
              <a:buNone/>
              <a:defRPr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3_2_1_1_1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0"/>
          <p:cNvSpPr txBox="1"/>
          <p:nvPr>
            <p:ph idx="1" type="body"/>
          </p:nvPr>
        </p:nvSpPr>
        <p:spPr>
          <a:xfrm>
            <a:off x="251400" y="125600"/>
            <a:ext cx="14685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SECTION_HEADER_1_2_2">
    <p:bg>
      <p:bgPr>
        <a:solidFill>
          <a:schemeClr val="lt1"/>
        </a:soli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1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41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41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41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41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41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41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41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41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41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41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41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41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41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41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41"/>
          <p:cNvSpPr txBox="1"/>
          <p:nvPr>
            <p:ph type="title"/>
          </p:nvPr>
        </p:nvSpPr>
        <p:spPr>
          <a:xfrm>
            <a:off x="125700" y="2998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7" name="Google Shape;517;p41"/>
          <p:cNvSpPr/>
          <p:nvPr/>
        </p:nvSpPr>
        <p:spPr>
          <a:xfrm>
            <a:off x="592882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41"/>
          <p:cNvSpPr txBox="1"/>
          <p:nvPr>
            <p:ph idx="1" type="body"/>
          </p:nvPr>
        </p:nvSpPr>
        <p:spPr>
          <a:xfrm>
            <a:off x="6321550" y="612450"/>
            <a:ext cx="2173800" cy="3884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4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0" name="Google Shape;520;p42"/>
          <p:cNvCxnSpPr/>
          <p:nvPr/>
        </p:nvCxnSpPr>
        <p:spPr>
          <a:xfrm rot="10800000">
            <a:off x="-3050" y="1664200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1" name="Google Shape;521;p42"/>
          <p:cNvSpPr/>
          <p:nvPr/>
        </p:nvSpPr>
        <p:spPr>
          <a:xfrm flipH="1">
            <a:off x="801804" y="1244700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2" name="Google Shape;522;p42"/>
          <p:cNvCxnSpPr/>
          <p:nvPr/>
        </p:nvCxnSpPr>
        <p:spPr>
          <a:xfrm rot="10800000">
            <a:off x="-2925" y="2295250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42"/>
          <p:cNvSpPr/>
          <p:nvPr/>
        </p:nvSpPr>
        <p:spPr>
          <a:xfrm flipH="1">
            <a:off x="801874" y="1875750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4" name="Google Shape;524;p42"/>
          <p:cNvCxnSpPr/>
          <p:nvPr/>
        </p:nvCxnSpPr>
        <p:spPr>
          <a:xfrm rot="10800000">
            <a:off x="-2925" y="2926529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42"/>
          <p:cNvSpPr/>
          <p:nvPr/>
        </p:nvSpPr>
        <p:spPr>
          <a:xfrm flipH="1">
            <a:off x="801874" y="2507025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6" name="Google Shape;526;p42"/>
          <p:cNvCxnSpPr/>
          <p:nvPr/>
        </p:nvCxnSpPr>
        <p:spPr>
          <a:xfrm rot="10800000">
            <a:off x="-2925" y="3564875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42"/>
          <p:cNvSpPr/>
          <p:nvPr/>
        </p:nvSpPr>
        <p:spPr>
          <a:xfrm flipH="1">
            <a:off x="801874" y="3145375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8" name="Google Shape;528;p42"/>
          <p:cNvCxnSpPr/>
          <p:nvPr/>
        </p:nvCxnSpPr>
        <p:spPr>
          <a:xfrm rot="10800000">
            <a:off x="-3050" y="4199402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p42"/>
          <p:cNvSpPr/>
          <p:nvPr/>
        </p:nvSpPr>
        <p:spPr>
          <a:xfrm flipH="1">
            <a:off x="801729" y="3779900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42"/>
          <p:cNvSpPr txBox="1"/>
          <p:nvPr>
            <p:ph idx="1" type="subTitle"/>
          </p:nvPr>
        </p:nvSpPr>
        <p:spPr>
          <a:xfrm>
            <a:off x="802850" y="124572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1" name="Google Shape;531;p42"/>
          <p:cNvSpPr txBox="1"/>
          <p:nvPr>
            <p:ph idx="2" type="subTitle"/>
          </p:nvPr>
        </p:nvSpPr>
        <p:spPr>
          <a:xfrm>
            <a:off x="801725" y="187587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2" name="Google Shape;532;p42"/>
          <p:cNvSpPr txBox="1"/>
          <p:nvPr>
            <p:ph idx="3" type="subTitle"/>
          </p:nvPr>
        </p:nvSpPr>
        <p:spPr>
          <a:xfrm>
            <a:off x="801725" y="2510050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3" name="Google Shape;533;p42"/>
          <p:cNvSpPr txBox="1"/>
          <p:nvPr>
            <p:ph idx="4" type="subTitle"/>
          </p:nvPr>
        </p:nvSpPr>
        <p:spPr>
          <a:xfrm>
            <a:off x="802850" y="314502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4" name="Google Shape;534;p42"/>
          <p:cNvSpPr txBox="1"/>
          <p:nvPr>
            <p:ph idx="5" type="subTitle"/>
          </p:nvPr>
        </p:nvSpPr>
        <p:spPr>
          <a:xfrm>
            <a:off x="802850" y="3780700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5" name="Google Shape;535;p42"/>
          <p:cNvSpPr txBox="1"/>
          <p:nvPr>
            <p:ph type="title"/>
          </p:nvPr>
        </p:nvSpPr>
        <p:spPr>
          <a:xfrm>
            <a:off x="251400" y="180775"/>
            <a:ext cx="86859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9pPr>
          </a:lstStyle>
          <a:p/>
        </p:txBody>
      </p:sp>
      <p:cxnSp>
        <p:nvCxnSpPr>
          <p:cNvPr id="536" name="Google Shape;536;p42"/>
          <p:cNvCxnSpPr/>
          <p:nvPr/>
        </p:nvCxnSpPr>
        <p:spPr>
          <a:xfrm rot="10800000">
            <a:off x="-3050" y="4833927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Google Shape;537;p42"/>
          <p:cNvSpPr/>
          <p:nvPr/>
        </p:nvSpPr>
        <p:spPr>
          <a:xfrm flipH="1">
            <a:off x="801729" y="4414425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8" name="Google Shape;538;p42"/>
          <p:cNvSpPr txBox="1"/>
          <p:nvPr>
            <p:ph idx="6" type="subTitle"/>
          </p:nvPr>
        </p:nvSpPr>
        <p:spPr>
          <a:xfrm>
            <a:off x="802850" y="441522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7_1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3"/>
          <p:cNvSpPr/>
          <p:nvPr>
            <p:ph idx="2" type="pic"/>
          </p:nvPr>
        </p:nvSpPr>
        <p:spPr>
          <a:xfrm>
            <a:off x="5925600" y="0"/>
            <a:ext cx="3218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1" name="Google Shape;541;p43"/>
          <p:cNvSpPr txBox="1"/>
          <p:nvPr>
            <p:ph idx="1" type="body"/>
          </p:nvPr>
        </p:nvSpPr>
        <p:spPr>
          <a:xfrm>
            <a:off x="390625" y="306925"/>
            <a:ext cx="31254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42" name="Google Shape;542;p43"/>
          <p:cNvSpPr txBox="1"/>
          <p:nvPr>
            <p:ph type="title"/>
          </p:nvPr>
        </p:nvSpPr>
        <p:spPr>
          <a:xfrm>
            <a:off x="274550" y="3283900"/>
            <a:ext cx="5430900" cy="16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23_2_1_2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4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44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44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44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44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44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44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44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44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44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44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44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44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44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44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44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44"/>
          <p:cNvSpPr txBox="1"/>
          <p:nvPr>
            <p:ph idx="1" type="body"/>
          </p:nvPr>
        </p:nvSpPr>
        <p:spPr>
          <a:xfrm>
            <a:off x="3105200" y="1718575"/>
            <a:ext cx="21738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61" name="Google Shape;561;p44"/>
          <p:cNvSpPr txBox="1"/>
          <p:nvPr>
            <p:ph idx="2" type="subTitle"/>
          </p:nvPr>
        </p:nvSpPr>
        <p:spPr>
          <a:xfrm>
            <a:off x="3017300" y="6032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62" name="Google Shape;562;p44"/>
          <p:cNvSpPr/>
          <p:nvPr/>
        </p:nvSpPr>
        <p:spPr>
          <a:xfrm>
            <a:off x="592882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44"/>
          <p:cNvSpPr txBox="1"/>
          <p:nvPr>
            <p:ph idx="3" type="body"/>
          </p:nvPr>
        </p:nvSpPr>
        <p:spPr>
          <a:xfrm>
            <a:off x="6321550" y="1718575"/>
            <a:ext cx="21738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64" name="Google Shape;564;p44"/>
          <p:cNvSpPr txBox="1"/>
          <p:nvPr>
            <p:ph idx="4" type="subTitle"/>
          </p:nvPr>
        </p:nvSpPr>
        <p:spPr>
          <a:xfrm>
            <a:off x="6233650" y="6032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65" name="Google Shape;565;p44"/>
          <p:cNvSpPr txBox="1"/>
          <p:nvPr>
            <p:ph type="title"/>
          </p:nvPr>
        </p:nvSpPr>
        <p:spPr>
          <a:xfrm>
            <a:off x="125700" y="2998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0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5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45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p45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45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45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45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45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45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45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45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" name="Google Shape;577;p45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Google Shape;578;p45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45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45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45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45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45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4" name="Google Shape;584;p45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45"/>
          <p:cNvSpPr/>
          <p:nvPr/>
        </p:nvSpPr>
        <p:spPr>
          <a:xfrm>
            <a:off x="326134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45"/>
          <p:cNvSpPr/>
          <p:nvPr/>
        </p:nvSpPr>
        <p:spPr>
          <a:xfrm>
            <a:off x="609600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45"/>
          <p:cNvSpPr/>
          <p:nvPr/>
        </p:nvSpPr>
        <p:spPr>
          <a:xfrm>
            <a:off x="426698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45"/>
          <p:cNvSpPr txBox="1"/>
          <p:nvPr>
            <p:ph idx="1" type="body"/>
          </p:nvPr>
        </p:nvSpPr>
        <p:spPr>
          <a:xfrm>
            <a:off x="632900" y="1708100"/>
            <a:ext cx="2173800" cy="1659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589" name="Google Shape;589;p45"/>
          <p:cNvSpPr txBox="1"/>
          <p:nvPr>
            <p:ph idx="2" type="body"/>
          </p:nvPr>
        </p:nvSpPr>
        <p:spPr>
          <a:xfrm>
            <a:off x="3474200" y="1708100"/>
            <a:ext cx="2173800" cy="16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90" name="Google Shape;590;p45"/>
          <p:cNvSpPr txBox="1"/>
          <p:nvPr>
            <p:ph idx="3" type="body"/>
          </p:nvPr>
        </p:nvSpPr>
        <p:spPr>
          <a:xfrm>
            <a:off x="6315500" y="1708100"/>
            <a:ext cx="2173800" cy="16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91" name="Google Shape;591;p45"/>
          <p:cNvSpPr txBox="1"/>
          <p:nvPr>
            <p:ph type="title"/>
          </p:nvPr>
        </p:nvSpPr>
        <p:spPr>
          <a:xfrm>
            <a:off x="314425" y="3904925"/>
            <a:ext cx="76008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92" name="Google Shape;592;p45"/>
          <p:cNvSpPr txBox="1"/>
          <p:nvPr>
            <p:ph idx="4" type="subTitle"/>
          </p:nvPr>
        </p:nvSpPr>
        <p:spPr>
          <a:xfrm>
            <a:off x="606550" y="3958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93" name="Google Shape;593;p45"/>
          <p:cNvSpPr txBox="1"/>
          <p:nvPr>
            <p:ph idx="5" type="subTitle"/>
          </p:nvPr>
        </p:nvSpPr>
        <p:spPr>
          <a:xfrm>
            <a:off x="3441200" y="3958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94" name="Google Shape;594;p45"/>
          <p:cNvSpPr txBox="1"/>
          <p:nvPr>
            <p:ph idx="6" type="subTitle"/>
          </p:nvPr>
        </p:nvSpPr>
        <p:spPr>
          <a:xfrm>
            <a:off x="6275850" y="3958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20_1_1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6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46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46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46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46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46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46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46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46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p46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p46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p46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46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9" name="Google Shape;609;p46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46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46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46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46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4" name="Google Shape;614;p46"/>
          <p:cNvSpPr/>
          <p:nvPr/>
        </p:nvSpPr>
        <p:spPr>
          <a:xfrm>
            <a:off x="246850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46"/>
          <p:cNvSpPr txBox="1"/>
          <p:nvPr>
            <p:ph idx="1" type="body"/>
          </p:nvPr>
        </p:nvSpPr>
        <p:spPr>
          <a:xfrm>
            <a:off x="335675" y="1708100"/>
            <a:ext cx="1753800" cy="1766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616" name="Google Shape;616;p46"/>
          <p:cNvSpPr txBox="1"/>
          <p:nvPr>
            <p:ph type="title"/>
          </p:nvPr>
        </p:nvSpPr>
        <p:spPr>
          <a:xfrm>
            <a:off x="314425" y="3904925"/>
            <a:ext cx="76008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17" name="Google Shape;617;p46"/>
          <p:cNvSpPr txBox="1"/>
          <p:nvPr>
            <p:ph idx="2" type="subTitle"/>
          </p:nvPr>
        </p:nvSpPr>
        <p:spPr>
          <a:xfrm>
            <a:off x="314425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18" name="Google Shape;618;p46"/>
          <p:cNvSpPr/>
          <p:nvPr/>
        </p:nvSpPr>
        <p:spPr>
          <a:xfrm>
            <a:off x="2476617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p46"/>
          <p:cNvSpPr/>
          <p:nvPr/>
        </p:nvSpPr>
        <p:spPr>
          <a:xfrm>
            <a:off x="4706383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46"/>
          <p:cNvSpPr/>
          <p:nvPr/>
        </p:nvSpPr>
        <p:spPr>
          <a:xfrm>
            <a:off x="6936150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46"/>
          <p:cNvSpPr txBox="1"/>
          <p:nvPr>
            <p:ph idx="3" type="body"/>
          </p:nvPr>
        </p:nvSpPr>
        <p:spPr>
          <a:xfrm>
            <a:off x="2566125" y="1708100"/>
            <a:ext cx="17538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22" name="Google Shape;622;p46"/>
          <p:cNvSpPr txBox="1"/>
          <p:nvPr>
            <p:ph idx="4" type="subTitle"/>
          </p:nvPr>
        </p:nvSpPr>
        <p:spPr>
          <a:xfrm>
            <a:off x="2544863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23" name="Google Shape;623;p46"/>
          <p:cNvSpPr txBox="1"/>
          <p:nvPr>
            <p:ph idx="5" type="body"/>
          </p:nvPr>
        </p:nvSpPr>
        <p:spPr>
          <a:xfrm>
            <a:off x="4795875" y="1708100"/>
            <a:ext cx="17538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24" name="Google Shape;624;p46"/>
          <p:cNvSpPr txBox="1"/>
          <p:nvPr>
            <p:ph idx="6" type="subTitle"/>
          </p:nvPr>
        </p:nvSpPr>
        <p:spPr>
          <a:xfrm>
            <a:off x="4774625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25" name="Google Shape;625;p46"/>
          <p:cNvSpPr txBox="1"/>
          <p:nvPr>
            <p:ph idx="7" type="body"/>
          </p:nvPr>
        </p:nvSpPr>
        <p:spPr>
          <a:xfrm>
            <a:off x="7025625" y="1708100"/>
            <a:ext cx="17538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26" name="Google Shape;626;p46"/>
          <p:cNvSpPr txBox="1"/>
          <p:nvPr>
            <p:ph idx="8" type="subTitle"/>
          </p:nvPr>
        </p:nvSpPr>
        <p:spPr>
          <a:xfrm>
            <a:off x="7004375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23_3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7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9" name="Google Shape;629;p47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47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47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47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47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47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Google Shape;635;p47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47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47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p47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47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47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47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47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47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47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47"/>
          <p:cNvSpPr/>
          <p:nvPr/>
        </p:nvSpPr>
        <p:spPr>
          <a:xfrm>
            <a:off x="5928825" y="3524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47"/>
          <p:cNvSpPr/>
          <p:nvPr>
            <p:ph idx="2" type="pic"/>
          </p:nvPr>
        </p:nvSpPr>
        <p:spPr>
          <a:xfrm>
            <a:off x="30173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47" name="Google Shape;647;p47"/>
          <p:cNvSpPr/>
          <p:nvPr>
            <p:ph idx="3" type="pic"/>
          </p:nvPr>
        </p:nvSpPr>
        <p:spPr>
          <a:xfrm>
            <a:off x="62057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48" name="Google Shape;648;p47"/>
          <p:cNvSpPr txBox="1"/>
          <p:nvPr>
            <p:ph idx="1" type="body"/>
          </p:nvPr>
        </p:nvSpPr>
        <p:spPr>
          <a:xfrm>
            <a:off x="3105200" y="2506300"/>
            <a:ext cx="2173800" cy="19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49" name="Google Shape;649;p47"/>
          <p:cNvSpPr txBox="1"/>
          <p:nvPr>
            <p:ph idx="4" type="subTitle"/>
          </p:nvPr>
        </p:nvSpPr>
        <p:spPr>
          <a:xfrm>
            <a:off x="30173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50" name="Google Shape;650;p47"/>
          <p:cNvSpPr txBox="1"/>
          <p:nvPr>
            <p:ph idx="5" type="body"/>
          </p:nvPr>
        </p:nvSpPr>
        <p:spPr>
          <a:xfrm>
            <a:off x="6293600" y="2506300"/>
            <a:ext cx="2173800" cy="1990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651" name="Google Shape;651;p47"/>
          <p:cNvSpPr txBox="1"/>
          <p:nvPr>
            <p:ph idx="6" type="subTitle"/>
          </p:nvPr>
        </p:nvSpPr>
        <p:spPr>
          <a:xfrm>
            <a:off x="62057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52" name="Google Shape;652;p47"/>
          <p:cNvSpPr txBox="1"/>
          <p:nvPr>
            <p:ph type="title"/>
          </p:nvPr>
        </p:nvSpPr>
        <p:spPr>
          <a:xfrm>
            <a:off x="125700" y="2998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20_1_2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8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4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48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48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48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48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0" name="Google Shape;660;p48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48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48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48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48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5" name="Google Shape;665;p48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6" name="Google Shape;666;p48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Google Shape;667;p48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Google Shape;668;p48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9" name="Google Shape;669;p48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0" name="Google Shape;670;p48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1" name="Google Shape;671;p48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2" name="Google Shape;672;p48"/>
          <p:cNvSpPr/>
          <p:nvPr/>
        </p:nvSpPr>
        <p:spPr>
          <a:xfrm>
            <a:off x="426700" y="296425"/>
            <a:ext cx="2621400" cy="3608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48"/>
          <p:cNvSpPr txBox="1"/>
          <p:nvPr>
            <p:ph idx="1" type="body"/>
          </p:nvPr>
        </p:nvSpPr>
        <p:spPr>
          <a:xfrm>
            <a:off x="632900" y="2249863"/>
            <a:ext cx="2173800" cy="14754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674" name="Google Shape;674;p48"/>
          <p:cNvSpPr txBox="1"/>
          <p:nvPr>
            <p:ph type="title"/>
          </p:nvPr>
        </p:nvSpPr>
        <p:spPr>
          <a:xfrm>
            <a:off x="314425" y="3904925"/>
            <a:ext cx="76008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75" name="Google Shape;675;p48"/>
          <p:cNvSpPr txBox="1"/>
          <p:nvPr>
            <p:ph idx="2" type="subTitle"/>
          </p:nvPr>
        </p:nvSpPr>
        <p:spPr>
          <a:xfrm>
            <a:off x="606550" y="1629713"/>
            <a:ext cx="22617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76" name="Google Shape;676;p48"/>
          <p:cNvSpPr/>
          <p:nvPr>
            <p:ph idx="3" type="pic"/>
          </p:nvPr>
        </p:nvSpPr>
        <p:spPr>
          <a:xfrm>
            <a:off x="613100" y="475988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77" name="Google Shape;677;p48"/>
          <p:cNvSpPr/>
          <p:nvPr/>
        </p:nvSpPr>
        <p:spPr>
          <a:xfrm>
            <a:off x="3261350" y="296425"/>
            <a:ext cx="2621400" cy="3608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8" name="Google Shape;678;p48"/>
          <p:cNvSpPr txBox="1"/>
          <p:nvPr>
            <p:ph idx="4" type="body"/>
          </p:nvPr>
        </p:nvSpPr>
        <p:spPr>
          <a:xfrm>
            <a:off x="3467550" y="2249863"/>
            <a:ext cx="2173800" cy="14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79" name="Google Shape;679;p48"/>
          <p:cNvSpPr txBox="1"/>
          <p:nvPr>
            <p:ph idx="5" type="subTitle"/>
          </p:nvPr>
        </p:nvSpPr>
        <p:spPr>
          <a:xfrm>
            <a:off x="3441200" y="1629713"/>
            <a:ext cx="22617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80" name="Google Shape;680;p48"/>
          <p:cNvSpPr/>
          <p:nvPr>
            <p:ph idx="6" type="pic"/>
          </p:nvPr>
        </p:nvSpPr>
        <p:spPr>
          <a:xfrm>
            <a:off x="3447750" y="475988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81" name="Google Shape;681;p48"/>
          <p:cNvSpPr/>
          <p:nvPr/>
        </p:nvSpPr>
        <p:spPr>
          <a:xfrm>
            <a:off x="6096000" y="296425"/>
            <a:ext cx="2621400" cy="3608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48"/>
          <p:cNvSpPr txBox="1"/>
          <p:nvPr>
            <p:ph idx="7" type="body"/>
          </p:nvPr>
        </p:nvSpPr>
        <p:spPr>
          <a:xfrm>
            <a:off x="6302200" y="2249863"/>
            <a:ext cx="2173800" cy="14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83" name="Google Shape;683;p48"/>
          <p:cNvSpPr txBox="1"/>
          <p:nvPr>
            <p:ph idx="8" type="subTitle"/>
          </p:nvPr>
        </p:nvSpPr>
        <p:spPr>
          <a:xfrm>
            <a:off x="6275850" y="1629713"/>
            <a:ext cx="22617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84" name="Google Shape;684;p48"/>
          <p:cNvSpPr/>
          <p:nvPr>
            <p:ph idx="9" type="pic"/>
          </p:nvPr>
        </p:nvSpPr>
        <p:spPr>
          <a:xfrm>
            <a:off x="6282400" y="475988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21_1_1_1_2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9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7" name="Google Shape;687;p49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49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49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0" name="Google Shape;690;p49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1" name="Google Shape;691;p49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2" name="Google Shape;692;p49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49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4" name="Google Shape;694;p49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5" name="Google Shape;695;p49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49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" name="Google Shape;697;p49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8" name="Google Shape;698;p49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9" name="Google Shape;699;p49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0" name="Google Shape;700;p49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1" name="Google Shape;701;p49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2" name="Google Shape;702;p49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3" name="Google Shape;703;p49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49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49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6" name="Google Shape;706;p49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7" name="Google Shape;707;p49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8" name="Google Shape;708;p49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9" name="Google Shape;709;p49"/>
          <p:cNvSpPr/>
          <p:nvPr>
            <p:ph idx="2" type="pic"/>
          </p:nvPr>
        </p:nvSpPr>
        <p:spPr>
          <a:xfrm>
            <a:off x="1020450" y="1016000"/>
            <a:ext cx="7107600" cy="30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21_1_2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0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2" name="Google Shape;712;p50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Google Shape;713;p50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4" name="Google Shape;714;p50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p50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6" name="Google Shape;716;p50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7" name="Google Shape;717;p50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8" name="Google Shape;718;p50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p50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0" name="Google Shape;720;p50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1" name="Google Shape;721;p50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50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50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50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5" name="Google Shape;725;p50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6" name="Google Shape;726;p50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7" name="Google Shape;727;p50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50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9" name="Google Shape;729;p50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0" name="Google Shape;730;p50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1" name="Google Shape;731;p50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2" name="Google Shape;732;p50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3" name="Google Shape;733;p50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50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50"/>
          <p:cNvSpPr txBox="1"/>
          <p:nvPr>
            <p:ph type="title"/>
          </p:nvPr>
        </p:nvSpPr>
        <p:spPr>
          <a:xfrm>
            <a:off x="314425" y="314675"/>
            <a:ext cx="85380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36" name="Google Shape;736;p50"/>
          <p:cNvSpPr/>
          <p:nvPr>
            <p:ph idx="2" type="pic"/>
          </p:nvPr>
        </p:nvSpPr>
        <p:spPr>
          <a:xfrm>
            <a:off x="390800" y="127337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37" name="Google Shape;737;p50"/>
          <p:cNvSpPr/>
          <p:nvPr>
            <p:ph idx="3" type="pic"/>
          </p:nvPr>
        </p:nvSpPr>
        <p:spPr>
          <a:xfrm>
            <a:off x="390800" y="2522600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38" name="Google Shape;738;p50"/>
          <p:cNvSpPr/>
          <p:nvPr>
            <p:ph idx="4" type="pic"/>
          </p:nvPr>
        </p:nvSpPr>
        <p:spPr>
          <a:xfrm>
            <a:off x="390800" y="377182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39" name="Google Shape;739;p50"/>
          <p:cNvSpPr/>
          <p:nvPr>
            <p:ph idx="5" type="pic"/>
          </p:nvPr>
        </p:nvSpPr>
        <p:spPr>
          <a:xfrm>
            <a:off x="3446150" y="127337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0" name="Google Shape;740;p50"/>
          <p:cNvSpPr/>
          <p:nvPr>
            <p:ph idx="6" type="pic"/>
          </p:nvPr>
        </p:nvSpPr>
        <p:spPr>
          <a:xfrm>
            <a:off x="3446150" y="2522600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1" name="Google Shape;741;p50"/>
          <p:cNvSpPr/>
          <p:nvPr>
            <p:ph idx="7" type="pic"/>
          </p:nvPr>
        </p:nvSpPr>
        <p:spPr>
          <a:xfrm>
            <a:off x="3446150" y="377182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2" name="Google Shape;742;p50"/>
          <p:cNvSpPr/>
          <p:nvPr>
            <p:ph idx="8" type="pic"/>
          </p:nvPr>
        </p:nvSpPr>
        <p:spPr>
          <a:xfrm>
            <a:off x="6501500" y="127337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3" name="Google Shape;743;p50"/>
          <p:cNvSpPr/>
          <p:nvPr>
            <p:ph idx="9" type="pic"/>
          </p:nvPr>
        </p:nvSpPr>
        <p:spPr>
          <a:xfrm>
            <a:off x="6501500" y="2522600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4" name="Google Shape;744;p50"/>
          <p:cNvSpPr/>
          <p:nvPr>
            <p:ph idx="13" type="pic"/>
          </p:nvPr>
        </p:nvSpPr>
        <p:spPr>
          <a:xfrm>
            <a:off x="6501500" y="377182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38" Type="http://schemas.openxmlformats.org/officeDocument/2006/relationships/theme" Target="../theme/theme1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29050" y="228600"/>
            <a:ext cx="86859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280800" y="2705300"/>
            <a:ext cx="39069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1"/>
          <p:cNvSpPr txBox="1"/>
          <p:nvPr>
            <p:ph type="title"/>
          </p:nvPr>
        </p:nvSpPr>
        <p:spPr>
          <a:xfrm>
            <a:off x="250503" y="801575"/>
            <a:ext cx="86433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Cooking</a:t>
            </a:r>
            <a:endParaRPr/>
          </a:p>
        </p:txBody>
      </p:sp>
      <p:sp>
        <p:nvSpPr>
          <p:cNvPr id="750" name="Google Shape;750;p51"/>
          <p:cNvSpPr txBox="1"/>
          <p:nvPr>
            <p:ph idx="1" type="subTitle"/>
          </p:nvPr>
        </p:nvSpPr>
        <p:spPr>
          <a:xfrm>
            <a:off x="1377400" y="2116150"/>
            <a:ext cx="6389400" cy="1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Presented by: 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Nathan Maynard, John Mitchell,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Calen Jones</a:t>
            </a:r>
            <a:endParaRPr sz="2600"/>
          </a:p>
        </p:txBody>
      </p:sp>
      <p:sp>
        <p:nvSpPr>
          <p:cNvPr id="751" name="Google Shape;751;p51"/>
          <p:cNvSpPr/>
          <p:nvPr/>
        </p:nvSpPr>
        <p:spPr>
          <a:xfrm>
            <a:off x="3846750" y="3800875"/>
            <a:ext cx="1585800" cy="39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Fall 2025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0"/>
          <p:cNvSpPr txBox="1"/>
          <p:nvPr/>
        </p:nvSpPr>
        <p:spPr>
          <a:xfrm>
            <a:off x="5432550" y="152400"/>
            <a:ext cx="35502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BM Plex Mono"/>
                <a:ea typeface="IBM Plex Mono"/>
                <a:cs typeface="IBM Plex Mono"/>
                <a:sym typeface="IBM Plex Mono"/>
              </a:rPr>
              <a:t>Viewing</a:t>
            </a:r>
            <a:endParaRPr b="1" u="sng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Clicking a recipe will populate a scrollable viewing panel with information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Photos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Ingredients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Instructions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Buttons on the viewing panel will allow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Edit mode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Export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800" name="Google Shape;80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56338"/>
            <a:ext cx="5127751" cy="2430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1"/>
          <p:cNvSpPr txBox="1"/>
          <p:nvPr/>
        </p:nvSpPr>
        <p:spPr>
          <a:xfrm>
            <a:off x="5432550" y="152400"/>
            <a:ext cx="35502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BM Plex Mono"/>
                <a:ea typeface="IBM Plex Mono"/>
                <a:cs typeface="IBM Plex Mono"/>
                <a:sym typeface="IBM Plex Mono"/>
              </a:rPr>
              <a:t>Recipe Management</a:t>
            </a:r>
            <a:endParaRPr b="1" u="sng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Clicking the three dots on a recipe will open management options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Edit Recipe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Edit Tags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Edit Folder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Export to PDF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Delete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Edit Recipe opens the recipe with editing tools enabled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Edit Tags opens a panel to add or remove tags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Clicking ‘+’ turns the button into a text input field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Export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Delete opens confirm panel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Confirm will remove the recipe from the list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806" name="Google Shape;80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2"/>
          <p:cNvSpPr txBox="1"/>
          <p:nvPr/>
        </p:nvSpPr>
        <p:spPr>
          <a:xfrm>
            <a:off x="5432550" y="152400"/>
            <a:ext cx="35502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BM Plex Mono"/>
                <a:ea typeface="IBM Plex Mono"/>
                <a:cs typeface="IBM Plex Mono"/>
                <a:sym typeface="IBM Plex Mono"/>
              </a:rPr>
              <a:t>Recipe Management (Cont.)</a:t>
            </a:r>
            <a:endParaRPr b="1" u="sng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Edit Folder opens directory management panel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Users can click existing folder to move the recipe there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Users can define new folder with the ‘+’ button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812" name="Google Shape;812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5150"/>
            <a:ext cx="5127749" cy="3653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63"/>
          <p:cNvSpPr txBox="1"/>
          <p:nvPr/>
        </p:nvSpPr>
        <p:spPr>
          <a:xfrm>
            <a:off x="5432550" y="152400"/>
            <a:ext cx="35502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BM Plex Mono"/>
                <a:ea typeface="IBM Plex Mono"/>
                <a:cs typeface="IBM Plex Mono"/>
                <a:sym typeface="IBM Plex Mono"/>
              </a:rPr>
              <a:t>Recipe Editing</a:t>
            </a:r>
            <a:endParaRPr b="1" u="sng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Clicking ‘+’ opens buttons to add an: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Image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Card Panel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Instruction Panel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Sidebar Buttons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Toggle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Edit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Edit Tags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Toggle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Markdown View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Toggle Public Access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Export to PDF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Delete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818" name="Google Shape;81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64"/>
          <p:cNvSpPr txBox="1"/>
          <p:nvPr/>
        </p:nvSpPr>
        <p:spPr>
          <a:xfrm>
            <a:off x="5432550" y="152400"/>
            <a:ext cx="35502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BM Plex Mono"/>
                <a:ea typeface="IBM Plex Mono"/>
                <a:cs typeface="IBM Plex Mono"/>
                <a:sym typeface="IBM Plex Mono"/>
              </a:rPr>
              <a:t>Recipe Editing (Cont.)</a:t>
            </a:r>
            <a:endParaRPr b="1" u="sng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Three dots on the image will allow: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Changing image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Deleting panel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Three dots on the card will allow;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Deleting panel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Three dots on the instructions will allow: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Adding footer notes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Deleting panel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824" name="Google Shape;82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65"/>
          <p:cNvSpPr txBox="1"/>
          <p:nvPr/>
        </p:nvSpPr>
        <p:spPr>
          <a:xfrm>
            <a:off x="5432550" y="152400"/>
            <a:ext cx="35502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BM Plex Mono"/>
                <a:ea typeface="IBM Plex Mono"/>
                <a:cs typeface="IBM Plex Mono"/>
                <a:sym typeface="IBM Plex Mono"/>
              </a:rPr>
              <a:t>Image Editing</a:t>
            </a:r>
            <a:endParaRPr b="1" u="sng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Creating new image will open the file explorer, where users will open a file to use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Changing the image will open the file exporter, where users will open a file to use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830" name="Google Shape;83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27751" cy="4363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66"/>
          <p:cNvSpPr txBox="1"/>
          <p:nvPr/>
        </p:nvSpPr>
        <p:spPr>
          <a:xfrm>
            <a:off x="5432550" y="152400"/>
            <a:ext cx="35502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BM Plex Mono"/>
                <a:ea typeface="IBM Plex Mono"/>
                <a:cs typeface="IBM Plex Mono"/>
                <a:sym typeface="IBM Plex Mono"/>
              </a:rPr>
              <a:t>Card Editing</a:t>
            </a:r>
            <a:endParaRPr b="1" u="sng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Creating recipe card will create a new blank panel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A ‘+’ button will open a new panel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which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allows users to add: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Cook time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Servings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Spice rating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Ingredients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836" name="Google Shape;83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67"/>
          <p:cNvSpPr txBox="1"/>
          <p:nvPr/>
        </p:nvSpPr>
        <p:spPr>
          <a:xfrm>
            <a:off x="5432550" y="152400"/>
            <a:ext cx="35502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BM Plex Mono"/>
                <a:ea typeface="IBM Plex Mono"/>
                <a:cs typeface="IBM Plex Mono"/>
                <a:sym typeface="IBM Plex Mono"/>
              </a:rPr>
              <a:t>Instruction Editing</a:t>
            </a:r>
            <a:endParaRPr b="1" u="sng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Creating a new instruction panel will create a new panel without text or footer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Buttons on the top allow: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Bold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Italics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Underline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Bullets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Footers can be added through the three dots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“Note:” will be automatically added to the front of every footer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842" name="Google Shape;84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27750" cy="4387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68"/>
          <p:cNvSpPr txBox="1"/>
          <p:nvPr/>
        </p:nvSpPr>
        <p:spPr>
          <a:xfrm>
            <a:off x="5432550" y="152400"/>
            <a:ext cx="35502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BM Plex Mono"/>
                <a:ea typeface="IBM Plex Mono"/>
                <a:cs typeface="IBM Plex Mono"/>
                <a:sym typeface="IBM Plex Mono"/>
              </a:rPr>
              <a:t>Exporting</a:t>
            </a:r>
            <a:endParaRPr b="1" u="sng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Clicking ‘Export’ option from either edit panel or management panel opens Export Panel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Users can specify what files are put onto exported PDF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Clicking Export creates the PDF with all selected files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Clicking Cancel cancels the process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848" name="Google Shape;84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3870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69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Documentation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2"/>
          <p:cNvSpPr txBox="1"/>
          <p:nvPr>
            <p:ph type="title"/>
          </p:nvPr>
        </p:nvSpPr>
        <p:spPr>
          <a:xfrm>
            <a:off x="250503" y="801575"/>
            <a:ext cx="86433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70"/>
          <p:cNvSpPr/>
          <p:nvPr/>
        </p:nvSpPr>
        <p:spPr>
          <a:xfrm>
            <a:off x="255475" y="4301475"/>
            <a:ext cx="1470900" cy="39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59" name="Google Shape;859;p70"/>
          <p:cNvSpPr txBox="1"/>
          <p:nvPr>
            <p:ph idx="1" type="subTitle"/>
          </p:nvPr>
        </p:nvSpPr>
        <p:spPr>
          <a:xfrm rot="-5400000">
            <a:off x="-769750" y="1196075"/>
            <a:ext cx="3913200" cy="19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Database tables</a:t>
            </a:r>
            <a:endParaRPr sz="7500"/>
          </a:p>
        </p:txBody>
      </p:sp>
      <p:sp>
        <p:nvSpPr>
          <p:cNvPr id="860" name="Google Shape;860;p70"/>
          <p:cNvSpPr txBox="1"/>
          <p:nvPr>
            <p:ph idx="2" type="body"/>
          </p:nvPr>
        </p:nvSpPr>
        <p:spPr>
          <a:xfrm>
            <a:off x="2611400" y="467300"/>
            <a:ext cx="1536600" cy="96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-2921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Account ID</a:t>
            </a:r>
            <a:endParaRPr sz="1000"/>
          </a:p>
          <a:p>
            <a:pPr indent="-2921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User ID</a:t>
            </a:r>
            <a:endParaRPr sz="1000"/>
          </a:p>
          <a:p>
            <a:pPr indent="-2921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Username</a:t>
            </a:r>
            <a:endParaRPr sz="1000"/>
          </a:p>
          <a:p>
            <a:pPr indent="-2921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Activity Status</a:t>
            </a:r>
            <a:endParaRPr sz="1000"/>
          </a:p>
        </p:txBody>
      </p:sp>
      <p:sp>
        <p:nvSpPr>
          <p:cNvPr id="861" name="Google Shape;861;p70"/>
          <p:cNvSpPr txBox="1"/>
          <p:nvPr>
            <p:ph idx="3" type="subTitle"/>
          </p:nvPr>
        </p:nvSpPr>
        <p:spPr>
          <a:xfrm>
            <a:off x="2523500" y="125600"/>
            <a:ext cx="1740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Mono"/>
              <a:buAutoNum type="arabicPeriod"/>
            </a:pPr>
            <a: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  <a:t>Account</a:t>
            </a:r>
            <a:endParaRPr sz="1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62" name="Google Shape;862;p70"/>
          <p:cNvSpPr txBox="1"/>
          <p:nvPr>
            <p:ph idx="4" type="body"/>
          </p:nvPr>
        </p:nvSpPr>
        <p:spPr>
          <a:xfrm>
            <a:off x="2611400" y="1656625"/>
            <a:ext cx="1493100" cy="124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-2921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Recipe ID</a:t>
            </a:r>
            <a:endParaRPr sz="1000"/>
          </a:p>
          <a:p>
            <a:pPr indent="-2921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Recipe title</a:t>
            </a:r>
            <a:endParaRPr sz="1000"/>
          </a:p>
          <a:p>
            <a:pPr indent="-2921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Author ID</a:t>
            </a:r>
            <a:endParaRPr sz="1000"/>
          </a:p>
          <a:p>
            <a:pPr indent="-2921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Serving Size</a:t>
            </a:r>
            <a:endParaRPr sz="1000"/>
          </a:p>
          <a:p>
            <a:pPr indent="-2921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Prep Time</a:t>
            </a:r>
            <a:endParaRPr sz="1000"/>
          </a:p>
          <a:p>
            <a:pPr indent="-2921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Cook Time</a:t>
            </a:r>
            <a:endParaRPr sz="1000"/>
          </a:p>
          <a:p>
            <a:pPr indent="-2921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Recipe Notes</a:t>
            </a:r>
            <a:endParaRPr sz="1000"/>
          </a:p>
          <a:p>
            <a:pPr indent="-2921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Creation Date</a:t>
            </a:r>
            <a:endParaRPr sz="1000"/>
          </a:p>
          <a:p>
            <a:pPr indent="-2921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Image URL</a:t>
            </a:r>
            <a:endParaRPr sz="1000"/>
          </a:p>
          <a:p>
            <a:pPr indent="-2921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Markdown View</a:t>
            </a:r>
            <a:endParaRPr sz="1000"/>
          </a:p>
        </p:txBody>
      </p:sp>
      <p:sp>
        <p:nvSpPr>
          <p:cNvPr id="863" name="Google Shape;863;p70"/>
          <p:cNvSpPr txBox="1"/>
          <p:nvPr>
            <p:ph idx="5" type="subTitle"/>
          </p:nvPr>
        </p:nvSpPr>
        <p:spPr>
          <a:xfrm>
            <a:off x="2523500" y="131495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  <a:t>2. Recipe</a:t>
            </a:r>
            <a:endParaRPr sz="1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64" name="Google Shape;864;p70"/>
          <p:cNvSpPr txBox="1"/>
          <p:nvPr>
            <p:ph idx="6" type="body"/>
          </p:nvPr>
        </p:nvSpPr>
        <p:spPr>
          <a:xfrm>
            <a:off x="2611399" y="3689900"/>
            <a:ext cx="1493100" cy="96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-2921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Ingredient name</a:t>
            </a:r>
            <a:endParaRPr sz="1000"/>
          </a:p>
          <a:p>
            <a:pPr indent="-2921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Recipe ID</a:t>
            </a:r>
            <a:endParaRPr sz="1000"/>
          </a:p>
          <a:p>
            <a:pPr indent="-2921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Quantity</a:t>
            </a:r>
            <a:endParaRPr sz="1000"/>
          </a:p>
          <a:p>
            <a:pPr indent="-2921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Measurement Unit</a:t>
            </a:r>
            <a:endParaRPr sz="1000"/>
          </a:p>
          <a:p>
            <a:pPr indent="-2921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Optionality</a:t>
            </a:r>
            <a:endParaRPr sz="1000"/>
          </a:p>
        </p:txBody>
      </p:sp>
      <p:sp>
        <p:nvSpPr>
          <p:cNvPr id="865" name="Google Shape;865;p70"/>
          <p:cNvSpPr txBox="1"/>
          <p:nvPr>
            <p:ph idx="7" type="subTitle"/>
          </p:nvPr>
        </p:nvSpPr>
        <p:spPr>
          <a:xfrm>
            <a:off x="2523376" y="3342500"/>
            <a:ext cx="3213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  <a:t>3. Recipe_Ingredients</a:t>
            </a:r>
            <a:endParaRPr sz="1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66" name="Google Shape;866;p70"/>
          <p:cNvSpPr txBox="1"/>
          <p:nvPr>
            <p:ph idx="14" type="body"/>
          </p:nvPr>
        </p:nvSpPr>
        <p:spPr>
          <a:xfrm>
            <a:off x="5943525" y="467300"/>
            <a:ext cx="1667400" cy="96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Recipe ID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Step Number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Step instructions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Optionality</a:t>
            </a:r>
            <a:endParaRPr sz="1000"/>
          </a:p>
        </p:txBody>
      </p:sp>
      <p:sp>
        <p:nvSpPr>
          <p:cNvPr id="867" name="Google Shape;867;p70"/>
          <p:cNvSpPr txBox="1"/>
          <p:nvPr>
            <p:ph idx="15" type="subTitle"/>
          </p:nvPr>
        </p:nvSpPr>
        <p:spPr>
          <a:xfrm>
            <a:off x="5868825" y="125600"/>
            <a:ext cx="2558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  <a:t>4. Recipe_Steps</a:t>
            </a:r>
            <a:endParaRPr sz="1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68" name="Google Shape;868;p70"/>
          <p:cNvSpPr txBox="1"/>
          <p:nvPr>
            <p:ph idx="16" type="body"/>
          </p:nvPr>
        </p:nvSpPr>
        <p:spPr>
          <a:xfrm>
            <a:off x="5956724" y="1794463"/>
            <a:ext cx="1493100" cy="96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Tag ID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Tag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Publicity</a:t>
            </a:r>
            <a:endParaRPr sz="1000"/>
          </a:p>
        </p:txBody>
      </p:sp>
      <p:sp>
        <p:nvSpPr>
          <p:cNvPr id="869" name="Google Shape;869;p70"/>
          <p:cNvSpPr txBox="1"/>
          <p:nvPr>
            <p:ph idx="17" type="subTitle"/>
          </p:nvPr>
        </p:nvSpPr>
        <p:spPr>
          <a:xfrm>
            <a:off x="5868825" y="1436600"/>
            <a:ext cx="2558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  <a:t>5. Recipe_Tags</a:t>
            </a:r>
            <a:endParaRPr sz="1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70" name="Google Shape;870;p70"/>
          <p:cNvSpPr txBox="1"/>
          <p:nvPr>
            <p:ph idx="18" type="body"/>
          </p:nvPr>
        </p:nvSpPr>
        <p:spPr>
          <a:xfrm>
            <a:off x="5956724" y="2901625"/>
            <a:ext cx="1493100" cy="96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-2921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Tag ID</a:t>
            </a:r>
            <a:endParaRPr sz="1000"/>
          </a:p>
          <a:p>
            <a:pPr indent="-292100" lvl="0" marL="4572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Recipe ID</a:t>
            </a:r>
            <a:endParaRPr sz="1000"/>
          </a:p>
        </p:txBody>
      </p:sp>
      <p:sp>
        <p:nvSpPr>
          <p:cNvPr id="871" name="Google Shape;871;p70"/>
          <p:cNvSpPr txBox="1"/>
          <p:nvPr>
            <p:ph idx="19" type="subTitle"/>
          </p:nvPr>
        </p:nvSpPr>
        <p:spPr>
          <a:xfrm>
            <a:off x="5736375" y="2489038"/>
            <a:ext cx="3084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  <a:t>6. Saved_Recipe_Tags</a:t>
            </a:r>
            <a:endParaRPr sz="1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72" name="Google Shape;872;p70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71"/>
          <p:cNvSpPr txBox="1"/>
          <p:nvPr>
            <p:ph idx="1" type="body"/>
          </p:nvPr>
        </p:nvSpPr>
        <p:spPr>
          <a:xfrm>
            <a:off x="251400" y="3003825"/>
            <a:ext cx="1967100" cy="969300"/>
          </a:xfrm>
          <a:prstGeom prst="rect">
            <a:avLst/>
          </a:prstGeom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Constraints</a:t>
            </a:r>
            <a:endParaRPr sz="2200"/>
          </a:p>
        </p:txBody>
      </p:sp>
      <p:sp>
        <p:nvSpPr>
          <p:cNvPr id="878" name="Google Shape;878;p71"/>
          <p:cNvSpPr/>
          <p:nvPr/>
        </p:nvSpPr>
        <p:spPr>
          <a:xfrm>
            <a:off x="255475" y="4301475"/>
            <a:ext cx="1470900" cy="39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* 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Constraints held in Supabase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79" name="Google Shape;879;p71"/>
          <p:cNvSpPr txBox="1"/>
          <p:nvPr>
            <p:ph idx="5" type="subTitle"/>
          </p:nvPr>
        </p:nvSpPr>
        <p:spPr>
          <a:xfrm>
            <a:off x="2655800" y="702100"/>
            <a:ext cx="17172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sp>
        <p:nvSpPr>
          <p:cNvPr id="880" name="Google Shape;880;p71"/>
          <p:cNvSpPr txBox="1"/>
          <p:nvPr>
            <p:ph idx="6" type="subTitle"/>
          </p:nvPr>
        </p:nvSpPr>
        <p:spPr>
          <a:xfrm>
            <a:off x="4823475" y="702100"/>
            <a:ext cx="1581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Violation</a:t>
            </a:r>
            <a:endParaRPr/>
          </a:p>
        </p:txBody>
      </p:sp>
      <p:sp>
        <p:nvSpPr>
          <p:cNvPr id="881" name="Google Shape;881;p71"/>
          <p:cNvSpPr txBox="1"/>
          <p:nvPr>
            <p:ph idx="7" type="subTitle"/>
          </p:nvPr>
        </p:nvSpPr>
        <p:spPr>
          <a:xfrm>
            <a:off x="6991150" y="702100"/>
            <a:ext cx="15810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</a:t>
            </a:r>
            <a:endParaRPr/>
          </a:p>
        </p:txBody>
      </p:sp>
      <p:sp>
        <p:nvSpPr>
          <p:cNvPr id="882" name="Google Shape;882;p71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3" name="Google Shape;883;p71"/>
          <p:cNvSpPr txBox="1"/>
          <p:nvPr/>
        </p:nvSpPr>
        <p:spPr>
          <a:xfrm>
            <a:off x="2771425" y="1403175"/>
            <a:ext cx="1794900" cy="3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-15494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Mono"/>
              <a:buChar char="●"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Recipe Title Length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15494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Mono"/>
              <a:buChar char="●"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Minimum Quantity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15494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Mono"/>
              <a:buChar char="●"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Maximum Quantity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15494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Mono"/>
              <a:buChar char="●"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Ingredient Name Length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15494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Mono"/>
              <a:buChar char="●"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Instruction Length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15494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Mono"/>
              <a:buChar char="●"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Notes Length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15494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Mono"/>
              <a:buChar char="●"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Tag Length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84" name="Google Shape;884;p71"/>
          <p:cNvSpPr txBox="1"/>
          <p:nvPr/>
        </p:nvSpPr>
        <p:spPr>
          <a:xfrm>
            <a:off x="4953675" y="1403175"/>
            <a:ext cx="1794900" cy="3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-15494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Mono"/>
              <a:buChar char="●"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Exceeds 35 characters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15494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Mono"/>
              <a:buChar char="●"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Quantity equal to or greater than 0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15494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Mono"/>
              <a:buChar char="●"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Quantity equal to or more than 35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15494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Mono"/>
              <a:buChar char="●"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Length exceeds 20 characters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15494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Mono"/>
              <a:buChar char="●"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Length exceeds 85 words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15494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Mono"/>
              <a:buChar char="●"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Notes exceeds 100 words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15494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Mono"/>
              <a:buChar char="●"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Tag length exceeds 10 characters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85" name="Google Shape;885;p71"/>
          <p:cNvSpPr txBox="1"/>
          <p:nvPr/>
        </p:nvSpPr>
        <p:spPr>
          <a:xfrm>
            <a:off x="7135925" y="1403163"/>
            <a:ext cx="1794900" cy="3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-15494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Mono"/>
              <a:buChar char="●"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“Title exceeds max length of 35 characters”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15494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Mono"/>
              <a:buChar char="●"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“Quantity must be more than zero”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15494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Mono"/>
              <a:buChar char="●"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“Quantity must be less than 35”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15494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Mono"/>
              <a:buChar char="●"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“Ingredient name must be less than 20 characters.”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15494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Mono"/>
              <a:buChar char="●"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“Instructions cannot 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exceed</a:t>
            </a: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85 words”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15494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Mono"/>
              <a:buChar char="●"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“Notes cannot exceed 100 words”.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154940" lvl="0" marL="13716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Mono"/>
              <a:buChar char="●"/>
            </a:pPr>
            <a:r>
              <a:rPr lang="en" sz="1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“Tag cannot exceed 10 characters.” </a:t>
            </a:r>
            <a:endParaRPr sz="1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72"/>
          <p:cNvSpPr txBox="1"/>
          <p:nvPr>
            <p:ph type="title"/>
          </p:nvPr>
        </p:nvSpPr>
        <p:spPr>
          <a:xfrm>
            <a:off x="238225" y="3820950"/>
            <a:ext cx="4063500" cy="8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Row Level Security</a:t>
            </a:r>
            <a:endParaRPr sz="4700"/>
          </a:p>
        </p:txBody>
      </p:sp>
      <p:sp>
        <p:nvSpPr>
          <p:cNvPr id="891" name="Google Shape;891;p72"/>
          <p:cNvSpPr txBox="1"/>
          <p:nvPr>
            <p:ph idx="2" type="body"/>
          </p:nvPr>
        </p:nvSpPr>
        <p:spPr>
          <a:xfrm>
            <a:off x="5125900" y="591475"/>
            <a:ext cx="3312000" cy="3852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Non-authenticated Users Can: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Create an account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Authenticated Users Can (and Non-auth users cannot):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Log into their account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View their private recipes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View public recipes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Add/edit/delete personal recipes (including title, ingredients, steps, and notes).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Change </a:t>
            </a:r>
            <a:r>
              <a:rPr lang="en" sz="1000"/>
              <a:t>private</a:t>
            </a:r>
            <a:r>
              <a:rPr lang="en" sz="1000"/>
              <a:t> recipe visibility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Delete their account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Users cannot: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Edit/delete public recipes(unless authored by user)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View private recipes of other users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View private tags of other users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Delete public tags (original author or not)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92" name="Google Shape;892;p72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73"/>
          <p:cNvSpPr txBox="1"/>
          <p:nvPr>
            <p:ph idx="1" type="subTitle"/>
          </p:nvPr>
        </p:nvSpPr>
        <p:spPr>
          <a:xfrm>
            <a:off x="314425" y="3213300"/>
            <a:ext cx="39225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</a:t>
            </a:r>
            <a:endParaRPr/>
          </a:p>
        </p:txBody>
      </p:sp>
      <p:sp>
        <p:nvSpPr>
          <p:cNvPr id="898" name="Google Shape;898;p73"/>
          <p:cNvSpPr txBox="1"/>
          <p:nvPr>
            <p:ph type="title"/>
          </p:nvPr>
        </p:nvSpPr>
        <p:spPr>
          <a:xfrm>
            <a:off x="238225" y="3820950"/>
            <a:ext cx="4063500" cy="8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Thoughts</a:t>
            </a:r>
            <a:endParaRPr/>
          </a:p>
        </p:txBody>
      </p:sp>
      <p:sp>
        <p:nvSpPr>
          <p:cNvPr id="899" name="Google Shape;899;p73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0" name="Google Shape;900;p73"/>
          <p:cNvSpPr txBox="1"/>
          <p:nvPr>
            <p:ph idx="5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 ipsum</a:t>
            </a:r>
            <a:endParaRPr/>
          </a:p>
        </p:txBody>
      </p:sp>
      <p:pic>
        <p:nvPicPr>
          <p:cNvPr id="901" name="Google Shape;90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2139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" name="Google Shape;761;p53" title="block.drawi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299" y="0"/>
            <a:ext cx="36994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" name="Google Shape;766;p54" title="block.drawi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400" y="0"/>
            <a:ext cx="6171200" cy="858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" name="Google Shape;771;p55" title="block.drawi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400" y="-4389200"/>
            <a:ext cx="6171200" cy="858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6"/>
          <p:cNvSpPr txBox="1"/>
          <p:nvPr>
            <p:ph type="title"/>
          </p:nvPr>
        </p:nvSpPr>
        <p:spPr>
          <a:xfrm>
            <a:off x="250503" y="801575"/>
            <a:ext cx="86433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777" name="Google Shape;777;p56" title="class.drawi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50" y="2324100"/>
            <a:ext cx="8839204" cy="163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7"/>
          <p:cNvSpPr txBox="1"/>
          <p:nvPr>
            <p:ph type="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58"/>
          <p:cNvSpPr txBox="1"/>
          <p:nvPr/>
        </p:nvSpPr>
        <p:spPr>
          <a:xfrm>
            <a:off x="5432550" y="152400"/>
            <a:ext cx="35502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BM Plex Mono"/>
                <a:ea typeface="IBM Plex Mono"/>
                <a:cs typeface="IBM Plex Mono"/>
                <a:sym typeface="IBM Plex Mono"/>
              </a:rPr>
              <a:t>Sign-In</a:t>
            </a:r>
            <a:endParaRPr b="1" u="sng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User greeted with sign-in page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If failed, return to this screen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After signing in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New users will need to enter a name and continue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Existing users are </a:t>
            </a: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taken to the home screen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788" name="Google Shape;78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27750" cy="4835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9"/>
          <p:cNvSpPr txBox="1"/>
          <p:nvPr/>
        </p:nvSpPr>
        <p:spPr>
          <a:xfrm>
            <a:off x="5432550" y="152400"/>
            <a:ext cx="35502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IBM Plex Mono"/>
                <a:ea typeface="IBM Plex Mono"/>
                <a:cs typeface="IBM Plex Mono"/>
                <a:sym typeface="IBM Plex Mono"/>
              </a:rPr>
              <a:t>Search Bar</a:t>
            </a:r>
            <a:endParaRPr b="1" u="sng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On the home screen, a search bar will help users find recipes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Clicking the search will expand a panel to include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Text search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Tags to click as filters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A toggle for global search (default: off)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A settings button will also be nearby where users can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Toggle metric measurements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Delete their account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Delete account will open a confirmation page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</a:pPr>
            <a:r>
              <a:rPr lang="en">
                <a:latin typeface="IBM Plex Mono"/>
                <a:ea typeface="IBM Plex Mono"/>
                <a:cs typeface="IBM Plex Mono"/>
                <a:sym typeface="IBM Plex Mono"/>
              </a:rPr>
              <a:t>If confirmed they are taken back to the sign-in page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794" name="Google Shape;79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27750" cy="4619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sonal Family Recipe Book">
  <a:themeElements>
    <a:clrScheme name="Simple Light">
      <a:dk1>
        <a:srgbClr val="303030"/>
      </a:dk1>
      <a:lt1>
        <a:srgbClr val="FFFBF3"/>
      </a:lt1>
      <a:dk2>
        <a:srgbClr val="F3EEE6"/>
      </a:dk2>
      <a:lt2>
        <a:srgbClr val="CA3619"/>
      </a:lt2>
      <a:accent1>
        <a:srgbClr val="F2AB00"/>
      </a:accent1>
      <a:accent2>
        <a:srgbClr val="009E5E"/>
      </a:accent2>
      <a:accent3>
        <a:srgbClr val="0D4659"/>
      </a:accent3>
      <a:accent4>
        <a:srgbClr val="356BB1"/>
      </a:accent4>
      <a:accent5>
        <a:srgbClr val="3B1CB5"/>
      </a:accent5>
      <a:accent6>
        <a:srgbClr val="C2BDF3"/>
      </a:accent6>
      <a:hlink>
        <a:srgbClr val="717C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