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4"/>
    <p:sldMasterId id="214748369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aveat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Amatic SC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IBM Plex Mono Light"/>
      <p:regular r:id="rId30"/>
      <p:bold r:id="rId31"/>
      <p:italic r:id="rId32"/>
      <p:boldItalic r:id="rId33"/>
    </p:embeddedFont>
    <p:embeddedFont>
      <p:font typeface="IBM Plex Mono ExtraLight"/>
      <p:regular r:id="rId34"/>
      <p:bold r:id="rId35"/>
      <p:italic r:id="rId36"/>
      <p:boldItalic r:id="rId37"/>
    </p:embeddedFont>
    <p:embeddedFont>
      <p:font typeface="IBM Plex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Mono-italic.fntdata"/><Relationship Id="rId20" Type="http://schemas.openxmlformats.org/officeDocument/2006/relationships/font" Target="fonts/Roboto-regular.fntdata"/><Relationship Id="rId41" Type="http://schemas.openxmlformats.org/officeDocument/2006/relationships/font" Target="fonts/IBMPlexMono-boldItalic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AmaticSC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regular.fntdata"/><Relationship Id="rId25" Type="http://schemas.openxmlformats.org/officeDocument/2006/relationships/font" Target="fonts/AmaticSC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MonoLight-bold.fntdata"/><Relationship Id="rId30" Type="http://schemas.openxmlformats.org/officeDocument/2006/relationships/font" Target="fonts/IBMPlexMonoLight-regular.fntdata"/><Relationship Id="rId11" Type="http://schemas.openxmlformats.org/officeDocument/2006/relationships/slide" Target="slides/slide5.xml"/><Relationship Id="rId33" Type="http://schemas.openxmlformats.org/officeDocument/2006/relationships/font" Target="fonts/IBMPlexMono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MonoLight-italic.fntdata"/><Relationship Id="rId13" Type="http://schemas.openxmlformats.org/officeDocument/2006/relationships/slide" Target="slides/slide7.xml"/><Relationship Id="rId35" Type="http://schemas.openxmlformats.org/officeDocument/2006/relationships/font" Target="fonts/IBMPlexMonoExtraLight-bold.fntdata"/><Relationship Id="rId12" Type="http://schemas.openxmlformats.org/officeDocument/2006/relationships/slide" Target="slides/slide6.xml"/><Relationship Id="rId34" Type="http://schemas.openxmlformats.org/officeDocument/2006/relationships/font" Target="fonts/IBMPlexMonoExtraLight-regular.fntdata"/><Relationship Id="rId15" Type="http://schemas.openxmlformats.org/officeDocument/2006/relationships/slide" Target="slides/slide9.xml"/><Relationship Id="rId37" Type="http://schemas.openxmlformats.org/officeDocument/2006/relationships/font" Target="fonts/IBMPlexMonoExtra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IBMPlexMonoExtraLight-italic.fntdata"/><Relationship Id="rId17" Type="http://schemas.openxmlformats.org/officeDocument/2006/relationships/slide" Target="slides/slide11.xml"/><Relationship Id="rId39" Type="http://schemas.openxmlformats.org/officeDocument/2006/relationships/font" Target="fonts/IBMPlexMono-bold.fntdata"/><Relationship Id="rId16" Type="http://schemas.openxmlformats.org/officeDocument/2006/relationships/slide" Target="slides/slide10.xml"/><Relationship Id="rId38" Type="http://schemas.openxmlformats.org/officeDocument/2006/relationships/font" Target="fonts/IBMPlexMono-regular.fntdata"/><Relationship Id="rId19" Type="http://schemas.openxmlformats.org/officeDocument/2006/relationships/font" Target="fonts/Caveat-bold.fntdata"/><Relationship Id="rId18" Type="http://schemas.openxmlformats.org/officeDocument/2006/relationships/font" Target="fonts/Cave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800cc50b3c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800cc50b3c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801e167fc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3801e167fc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3801e167f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3801e167f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3800cc50b3c_0_1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3800cc50b3c_0_1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800cc50b3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800cc50b3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3800cc50b3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3800cc50b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801e167f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801e167f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801e167f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801e167f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801e167fc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801e167fc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801e167fc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801e167f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3801e167fc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3801e167fc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HEADER_1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3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6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 rot="10800000">
            <a:off x="-3050" y="190232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7"/>
          <p:cNvSpPr/>
          <p:nvPr/>
        </p:nvSpPr>
        <p:spPr>
          <a:xfrm flipH="1">
            <a:off x="801715" y="14828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" name="Google Shape;69;p17"/>
          <p:cNvCxnSpPr/>
          <p:nvPr/>
        </p:nvCxnSpPr>
        <p:spPr>
          <a:xfrm rot="10800000">
            <a:off x="-2925" y="25333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/>
          <p:nvPr/>
        </p:nvSpPr>
        <p:spPr>
          <a:xfrm flipH="1">
            <a:off x="801877" y="2113874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" name="Google Shape;71;p17"/>
          <p:cNvCxnSpPr/>
          <p:nvPr/>
        </p:nvCxnSpPr>
        <p:spPr>
          <a:xfrm rot="10800000">
            <a:off x="-2925" y="3164654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7"/>
          <p:cNvSpPr/>
          <p:nvPr/>
        </p:nvSpPr>
        <p:spPr>
          <a:xfrm flipH="1">
            <a:off x="801877" y="2745153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" name="Google Shape;73;p17"/>
          <p:cNvCxnSpPr/>
          <p:nvPr/>
        </p:nvCxnSpPr>
        <p:spPr>
          <a:xfrm rot="10800000">
            <a:off x="-2925" y="38030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7"/>
          <p:cNvSpPr/>
          <p:nvPr/>
        </p:nvSpPr>
        <p:spPr>
          <a:xfrm flipH="1">
            <a:off x="801877" y="3383498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" name="Google Shape;75;p17"/>
          <p:cNvCxnSpPr/>
          <p:nvPr/>
        </p:nvCxnSpPr>
        <p:spPr>
          <a:xfrm rot="10800000">
            <a:off x="-3050" y="44375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7"/>
          <p:cNvSpPr/>
          <p:nvPr/>
        </p:nvSpPr>
        <p:spPr>
          <a:xfrm flipH="1">
            <a:off x="801715" y="4018025"/>
            <a:ext cx="30096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14425" y="180775"/>
            <a:ext cx="21075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802850" y="14838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057850" y="1887650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4" type="body"/>
          </p:nvPr>
        </p:nvSpPr>
        <p:spPr>
          <a:xfrm>
            <a:off x="4057850" y="2522313"/>
            <a:ext cx="4756200" cy="23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idx="5" type="body"/>
          </p:nvPr>
        </p:nvSpPr>
        <p:spPr>
          <a:xfrm>
            <a:off x="4057850" y="31556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6" type="body"/>
          </p:nvPr>
        </p:nvSpPr>
        <p:spPr>
          <a:xfrm>
            <a:off x="4057850" y="37883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7" type="body"/>
          </p:nvPr>
        </p:nvSpPr>
        <p:spPr>
          <a:xfrm>
            <a:off x="4057850" y="4421088"/>
            <a:ext cx="4756200" cy="2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8" type="subTitle"/>
          </p:nvPr>
        </p:nvSpPr>
        <p:spPr>
          <a:xfrm>
            <a:off x="801725" y="211400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9" type="subTitle"/>
          </p:nvPr>
        </p:nvSpPr>
        <p:spPr>
          <a:xfrm>
            <a:off x="801725" y="274817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3" type="subTitle"/>
          </p:nvPr>
        </p:nvSpPr>
        <p:spPr>
          <a:xfrm>
            <a:off x="802850" y="3383150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7"/>
          <p:cNvSpPr txBox="1"/>
          <p:nvPr>
            <p:ph idx="14" type="subTitle"/>
          </p:nvPr>
        </p:nvSpPr>
        <p:spPr>
          <a:xfrm>
            <a:off x="802850" y="4018825"/>
            <a:ext cx="30096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197637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g References">
  <p:cSld name="CUSTOM_1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>
            <p:ph idx="2" type="pic"/>
          </p:nvPr>
        </p:nvSpPr>
        <p:spPr>
          <a:xfrm>
            <a:off x="6423338" y="4929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8"/>
          <p:cNvSpPr/>
          <p:nvPr>
            <p:ph idx="3" type="pic"/>
          </p:nvPr>
        </p:nvSpPr>
        <p:spPr>
          <a:xfrm>
            <a:off x="6423338" y="1366600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8"/>
          <p:cNvSpPr/>
          <p:nvPr>
            <p:ph idx="4" type="pic"/>
          </p:nvPr>
        </p:nvSpPr>
        <p:spPr>
          <a:xfrm>
            <a:off x="6423338" y="2240275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6845750" y="121180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8"/>
          <p:cNvSpPr txBox="1"/>
          <p:nvPr>
            <p:ph idx="5" type="subTitle"/>
          </p:nvPr>
        </p:nvSpPr>
        <p:spPr>
          <a:xfrm>
            <a:off x="6845750" y="208547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8"/>
          <p:cNvSpPr txBox="1"/>
          <p:nvPr>
            <p:ph idx="6" type="subTitle"/>
          </p:nvPr>
        </p:nvSpPr>
        <p:spPr>
          <a:xfrm>
            <a:off x="6845750" y="2959150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8"/>
          <p:cNvSpPr txBox="1"/>
          <p:nvPr>
            <p:ph idx="7" type="subTitle"/>
          </p:nvPr>
        </p:nvSpPr>
        <p:spPr>
          <a:xfrm>
            <a:off x="6845750" y="38328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8"/>
          <p:cNvSpPr/>
          <p:nvPr>
            <p:ph idx="8" type="pic"/>
          </p:nvPr>
        </p:nvSpPr>
        <p:spPr>
          <a:xfrm>
            <a:off x="6423338" y="3113938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8"/>
          <p:cNvSpPr txBox="1"/>
          <p:nvPr>
            <p:ph idx="9" type="subTitle"/>
          </p:nvPr>
        </p:nvSpPr>
        <p:spPr>
          <a:xfrm>
            <a:off x="6845750" y="338125"/>
            <a:ext cx="24642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8"/>
          <p:cNvSpPr/>
          <p:nvPr>
            <p:ph idx="13" type="pic"/>
          </p:nvPr>
        </p:nvSpPr>
        <p:spPr>
          <a:xfrm>
            <a:off x="6423338" y="3987613"/>
            <a:ext cx="422400" cy="4224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208839" y="3853175"/>
            <a:ext cx="30156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14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8"/>
          <p:cNvSpPr txBox="1"/>
          <p:nvPr>
            <p:ph idx="1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">
  <p:cSld name="CUSTOM_1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>
            <p:ph idx="2" type="pic"/>
          </p:nvPr>
        </p:nvSpPr>
        <p:spPr>
          <a:xfrm>
            <a:off x="2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19"/>
          <p:cNvSpPr/>
          <p:nvPr>
            <p:ph idx="3" type="pic"/>
          </p:nvPr>
        </p:nvSpPr>
        <p:spPr>
          <a:xfrm>
            <a:off x="4802975" y="4532150"/>
            <a:ext cx="398700" cy="265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1338275" y="351050"/>
            <a:ext cx="36957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327600" y="2692400"/>
            <a:ext cx="52587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403800" y="3110900"/>
            <a:ext cx="51093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ipe Overview">
  <p:cSld name="CUSTOM_17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8" name="Google Shape;128;p20"/>
          <p:cNvSpPr txBox="1"/>
          <p:nvPr>
            <p:ph idx="3" type="subTitle"/>
          </p:nvPr>
        </p:nvSpPr>
        <p:spPr>
          <a:xfrm>
            <a:off x="313425" y="3137100"/>
            <a:ext cx="5073300" cy="86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000"/>
              <a:buNone/>
              <a:defRPr sz="4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313425" y="3982300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gredients Equipment Timing">
  <p:cSld name="CUSTOM_1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4938475" y="347150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938475" y="380379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938475" y="4119298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938475" y="4451586"/>
            <a:ext cx="1683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121346" y="4119301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7121346" y="4451589"/>
            <a:ext cx="1710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03030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37" name="Google Shape;137;p21"/>
          <p:cNvCxnSpPr/>
          <p:nvPr/>
        </p:nvCxnSpPr>
        <p:spPr>
          <a:xfrm rot="10800000">
            <a:off x="4699500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 rot="10800000">
            <a:off x="6872275" y="565800"/>
            <a:ext cx="0" cy="41091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>
            <a:off x="2488425" y="1300175"/>
            <a:ext cx="63471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251400" y="30038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1" name="Google Shape;141;p21"/>
          <p:cNvSpPr txBox="1"/>
          <p:nvPr>
            <p:ph idx="2" type="body"/>
          </p:nvPr>
        </p:nvSpPr>
        <p:spPr>
          <a:xfrm>
            <a:off x="2776938" y="1403275"/>
            <a:ext cx="1798800" cy="3298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42" name="Google Shape;142;p21"/>
          <p:cNvSpPr txBox="1"/>
          <p:nvPr>
            <p:ph idx="3" type="body"/>
          </p:nvPr>
        </p:nvSpPr>
        <p:spPr>
          <a:xfrm>
            <a:off x="4955375" y="1403275"/>
            <a:ext cx="17100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4" type="body"/>
          </p:nvPr>
        </p:nvSpPr>
        <p:spPr>
          <a:xfrm>
            <a:off x="7147560" y="1403275"/>
            <a:ext cx="1641600" cy="32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5" type="subTitle"/>
          </p:nvPr>
        </p:nvSpPr>
        <p:spPr>
          <a:xfrm>
            <a:off x="265580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5" name="Google Shape;145;p21"/>
          <p:cNvSpPr txBox="1"/>
          <p:nvPr>
            <p:ph idx="6" type="subTitle"/>
          </p:nvPr>
        </p:nvSpPr>
        <p:spPr>
          <a:xfrm>
            <a:off x="4823475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6" name="Google Shape;146;p21"/>
          <p:cNvSpPr txBox="1"/>
          <p:nvPr>
            <p:ph idx="7" type="subTitle"/>
          </p:nvPr>
        </p:nvSpPr>
        <p:spPr>
          <a:xfrm>
            <a:off x="6991150" y="70210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1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1">
  <p:cSld name="CUSTOM_19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69588" y="1808975"/>
            <a:ext cx="1967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51" name="Google Shape;151;p22"/>
          <p:cNvSpPr txBox="1"/>
          <p:nvPr>
            <p:ph idx="2" type="subTitle"/>
          </p:nvPr>
        </p:nvSpPr>
        <p:spPr>
          <a:xfrm>
            <a:off x="181700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4641263" y="180897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3" name="Google Shape;153;p22"/>
          <p:cNvSpPr txBox="1"/>
          <p:nvPr>
            <p:ph idx="4" type="subTitle"/>
          </p:nvPr>
        </p:nvSpPr>
        <p:spPr>
          <a:xfrm>
            <a:off x="4553375" y="12239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4" name="Google Shape;154;p22"/>
          <p:cNvSpPr txBox="1"/>
          <p:nvPr>
            <p:ph idx="5" type="body"/>
          </p:nvPr>
        </p:nvSpPr>
        <p:spPr>
          <a:xfrm>
            <a:off x="245552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5" name="Google Shape;155;p22"/>
          <p:cNvSpPr txBox="1"/>
          <p:nvPr>
            <p:ph idx="6" type="subTitle"/>
          </p:nvPr>
        </p:nvSpPr>
        <p:spPr>
          <a:xfrm>
            <a:off x="236763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6" name="Google Shape;156;p22"/>
          <p:cNvSpPr txBox="1"/>
          <p:nvPr>
            <p:ph idx="7" type="body"/>
          </p:nvPr>
        </p:nvSpPr>
        <p:spPr>
          <a:xfrm>
            <a:off x="6797775" y="843125"/>
            <a:ext cx="1967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●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○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IBM Plex Mono"/>
              <a:buChar char="■"/>
              <a:defRPr sz="11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7" name="Google Shape;157;p22"/>
          <p:cNvSpPr txBox="1"/>
          <p:nvPr>
            <p:ph idx="8" type="subTitle"/>
          </p:nvPr>
        </p:nvSpPr>
        <p:spPr>
          <a:xfrm>
            <a:off x="6709888" y="2581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8" name="Google Shape;158;p22"/>
          <p:cNvSpPr txBox="1"/>
          <p:nvPr>
            <p:ph type="title"/>
          </p:nvPr>
        </p:nvSpPr>
        <p:spPr>
          <a:xfrm>
            <a:off x="6654375" y="4040175"/>
            <a:ext cx="22539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2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2">
  <p:cSld name="CUSTOM_19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idx="1" type="subTitle"/>
          </p:nvPr>
        </p:nvSpPr>
        <p:spPr>
          <a:xfrm rot="-5400000">
            <a:off x="-769750" y="1196075"/>
            <a:ext cx="3913200" cy="19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Font typeface="IBM Plex Mono ExtraLight"/>
              <a:buNone/>
              <a:defRPr sz="9600">
                <a:solidFill>
                  <a:schemeClr val="accent2"/>
                </a:solidFill>
                <a:latin typeface="IBM Plex Mono ExtraLight"/>
                <a:ea typeface="IBM Plex Mono ExtraLight"/>
                <a:cs typeface="IBM Plex Mono ExtraLight"/>
                <a:sym typeface="IBM Plex Mono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600"/>
              <a:buFont typeface="IBM Plex Mono Light"/>
              <a:buNone/>
              <a:defRPr sz="9600">
                <a:solidFill>
                  <a:schemeClr val="accent4"/>
                </a:solidFill>
                <a:latin typeface="IBM Plex Mono Light"/>
                <a:ea typeface="IBM Plex Mono Light"/>
                <a:cs typeface="IBM Plex Mono Light"/>
                <a:sym typeface="IBM Plex Mono Light"/>
              </a:defRPr>
            </a:lvl9pPr>
          </a:lstStyle>
          <a:p/>
        </p:txBody>
      </p:sp>
      <p:cxnSp>
        <p:nvCxnSpPr>
          <p:cNvPr id="163" name="Google Shape;163;p23"/>
          <p:cNvCxnSpPr/>
          <p:nvPr/>
        </p:nvCxnSpPr>
        <p:spPr>
          <a:xfrm>
            <a:off x="2123311" y="177511"/>
            <a:ext cx="0" cy="47943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3"/>
          <p:cNvSpPr txBox="1"/>
          <p:nvPr>
            <p:ph idx="2" type="body"/>
          </p:nvPr>
        </p:nvSpPr>
        <p:spPr>
          <a:xfrm>
            <a:off x="2611399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5" name="Google Shape;165;p23"/>
          <p:cNvSpPr txBox="1"/>
          <p:nvPr>
            <p:ph idx="3" type="subTitle"/>
          </p:nvPr>
        </p:nvSpPr>
        <p:spPr>
          <a:xfrm>
            <a:off x="2523500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6" name="Google Shape;166;p23"/>
          <p:cNvSpPr txBox="1"/>
          <p:nvPr>
            <p:ph idx="4" type="body"/>
          </p:nvPr>
        </p:nvSpPr>
        <p:spPr>
          <a:xfrm>
            <a:off x="2611399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67" name="Google Shape;167;p23"/>
          <p:cNvSpPr txBox="1"/>
          <p:nvPr>
            <p:ph idx="5" type="subTitle"/>
          </p:nvPr>
        </p:nvSpPr>
        <p:spPr>
          <a:xfrm>
            <a:off x="2523500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68" name="Google Shape;168;p23"/>
          <p:cNvSpPr txBox="1"/>
          <p:nvPr>
            <p:ph idx="6" type="body"/>
          </p:nvPr>
        </p:nvSpPr>
        <p:spPr>
          <a:xfrm>
            <a:off x="2611399" y="3927500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69" name="Google Shape;169;p23"/>
          <p:cNvSpPr txBox="1"/>
          <p:nvPr>
            <p:ph idx="7" type="subTitle"/>
          </p:nvPr>
        </p:nvSpPr>
        <p:spPr>
          <a:xfrm>
            <a:off x="2523500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0" name="Google Shape;170;p23"/>
          <p:cNvSpPr/>
          <p:nvPr>
            <p:ph idx="8" type="pic"/>
          </p:nvPr>
        </p:nvSpPr>
        <p:spPr>
          <a:xfrm>
            <a:off x="4182350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1" name="Google Shape;171;p23"/>
          <p:cNvSpPr/>
          <p:nvPr>
            <p:ph idx="9" type="pic"/>
          </p:nvPr>
        </p:nvSpPr>
        <p:spPr>
          <a:xfrm>
            <a:off x="4182350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23"/>
          <p:cNvSpPr/>
          <p:nvPr>
            <p:ph idx="13" type="pic"/>
          </p:nvPr>
        </p:nvSpPr>
        <p:spPr>
          <a:xfrm>
            <a:off x="4182350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3" name="Google Shape;173;p23"/>
          <p:cNvSpPr txBox="1"/>
          <p:nvPr>
            <p:ph idx="14" type="body"/>
          </p:nvPr>
        </p:nvSpPr>
        <p:spPr>
          <a:xfrm>
            <a:off x="5956724" y="7106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5" type="subTitle"/>
          </p:nvPr>
        </p:nvSpPr>
        <p:spPr>
          <a:xfrm>
            <a:off x="5868825" y="1256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5" name="Google Shape;175;p23"/>
          <p:cNvSpPr txBox="1"/>
          <p:nvPr>
            <p:ph idx="16" type="body"/>
          </p:nvPr>
        </p:nvSpPr>
        <p:spPr>
          <a:xfrm>
            <a:off x="5956724" y="22962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6" name="Google Shape;176;p23"/>
          <p:cNvSpPr txBox="1"/>
          <p:nvPr>
            <p:ph idx="17" type="subTitle"/>
          </p:nvPr>
        </p:nvSpPr>
        <p:spPr>
          <a:xfrm>
            <a:off x="5868825" y="171125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7" name="Google Shape;177;p23"/>
          <p:cNvSpPr txBox="1"/>
          <p:nvPr>
            <p:ph idx="18" type="body"/>
          </p:nvPr>
        </p:nvSpPr>
        <p:spPr>
          <a:xfrm>
            <a:off x="5956724" y="39275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8" name="Google Shape;178;p23"/>
          <p:cNvSpPr txBox="1"/>
          <p:nvPr>
            <p:ph idx="19" type="subTitle"/>
          </p:nvPr>
        </p:nvSpPr>
        <p:spPr>
          <a:xfrm>
            <a:off x="5868825" y="33425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79" name="Google Shape;179;p23"/>
          <p:cNvSpPr/>
          <p:nvPr>
            <p:ph idx="20" type="pic"/>
          </p:nvPr>
        </p:nvSpPr>
        <p:spPr>
          <a:xfrm>
            <a:off x="7527675" y="3595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0" name="Google Shape;180;p23"/>
          <p:cNvSpPr/>
          <p:nvPr>
            <p:ph idx="21" type="pic"/>
          </p:nvPr>
        </p:nvSpPr>
        <p:spPr>
          <a:xfrm>
            <a:off x="7527675" y="199035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1" name="Google Shape;181;p23"/>
          <p:cNvSpPr/>
          <p:nvPr>
            <p:ph idx="22" type="pic"/>
          </p:nvPr>
        </p:nvSpPr>
        <p:spPr>
          <a:xfrm>
            <a:off x="7527675" y="3595100"/>
            <a:ext cx="1162800" cy="116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3">
  <p:cSld name="CUSTOM_19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129999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6" name="Google Shape;186;p24"/>
          <p:cNvSpPr txBox="1"/>
          <p:nvPr>
            <p:ph idx="2" type="subTitle"/>
          </p:nvPr>
        </p:nvSpPr>
        <p:spPr>
          <a:xfrm>
            <a:off x="38047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7" name="Google Shape;187;p24"/>
          <p:cNvSpPr txBox="1"/>
          <p:nvPr>
            <p:ph idx="3" type="subTitle"/>
          </p:nvPr>
        </p:nvSpPr>
        <p:spPr>
          <a:xfrm>
            <a:off x="157397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88" name="Google Shape;188;p24"/>
          <p:cNvSpPr txBox="1"/>
          <p:nvPr>
            <p:ph idx="4" type="body"/>
          </p:nvPr>
        </p:nvSpPr>
        <p:spPr>
          <a:xfrm>
            <a:off x="19999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89" name="Google Shape;189;p24"/>
          <p:cNvSpPr txBox="1"/>
          <p:nvPr>
            <p:ph idx="5" type="body"/>
          </p:nvPr>
        </p:nvSpPr>
        <p:spPr>
          <a:xfrm>
            <a:off x="1299999" y="3098025"/>
            <a:ext cx="1493100" cy="96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90" name="Google Shape;190;p24"/>
          <p:cNvSpPr txBox="1"/>
          <p:nvPr>
            <p:ph idx="6" type="subTitle"/>
          </p:nvPr>
        </p:nvSpPr>
        <p:spPr>
          <a:xfrm>
            <a:off x="38047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1" name="Google Shape;191;p24"/>
          <p:cNvSpPr txBox="1"/>
          <p:nvPr>
            <p:ph idx="7" type="body"/>
          </p:nvPr>
        </p:nvSpPr>
        <p:spPr>
          <a:xfrm>
            <a:off x="44141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2" name="Google Shape;192;p24"/>
          <p:cNvSpPr txBox="1"/>
          <p:nvPr>
            <p:ph idx="8" type="subTitle"/>
          </p:nvPr>
        </p:nvSpPr>
        <p:spPr>
          <a:xfrm>
            <a:off x="34946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3" name="Google Shape;193;p24"/>
          <p:cNvSpPr txBox="1"/>
          <p:nvPr>
            <p:ph idx="9" type="subTitle"/>
          </p:nvPr>
        </p:nvSpPr>
        <p:spPr>
          <a:xfrm>
            <a:off x="46881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4" name="Google Shape;194;p24"/>
          <p:cNvSpPr txBox="1"/>
          <p:nvPr>
            <p:ph idx="13" type="body"/>
          </p:nvPr>
        </p:nvSpPr>
        <p:spPr>
          <a:xfrm>
            <a:off x="33141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5" name="Google Shape;195;p24"/>
          <p:cNvSpPr txBox="1"/>
          <p:nvPr>
            <p:ph idx="14" type="body"/>
          </p:nvPr>
        </p:nvSpPr>
        <p:spPr>
          <a:xfrm>
            <a:off x="44141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6" name="Google Shape;196;p24"/>
          <p:cNvSpPr txBox="1"/>
          <p:nvPr>
            <p:ph idx="15" type="subTitle"/>
          </p:nvPr>
        </p:nvSpPr>
        <p:spPr>
          <a:xfrm>
            <a:off x="34946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6" type="body"/>
          </p:nvPr>
        </p:nvSpPr>
        <p:spPr>
          <a:xfrm>
            <a:off x="7344949" y="52305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8" name="Google Shape;198;p24"/>
          <p:cNvSpPr txBox="1"/>
          <p:nvPr>
            <p:ph idx="17" type="subTitle"/>
          </p:nvPr>
        </p:nvSpPr>
        <p:spPr>
          <a:xfrm>
            <a:off x="6425425" y="276125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199" name="Google Shape;199;p24"/>
          <p:cNvSpPr txBox="1"/>
          <p:nvPr>
            <p:ph idx="18" type="subTitle"/>
          </p:nvPr>
        </p:nvSpPr>
        <p:spPr>
          <a:xfrm>
            <a:off x="7618925" y="16084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0" name="Google Shape;200;p24"/>
          <p:cNvSpPr txBox="1"/>
          <p:nvPr>
            <p:ph idx="19" type="body"/>
          </p:nvPr>
        </p:nvSpPr>
        <p:spPr>
          <a:xfrm>
            <a:off x="6244949" y="1881800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20" type="body"/>
          </p:nvPr>
        </p:nvSpPr>
        <p:spPr>
          <a:xfrm>
            <a:off x="7344949" y="3098025"/>
            <a:ext cx="14931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2" name="Google Shape;202;p24"/>
          <p:cNvSpPr txBox="1"/>
          <p:nvPr>
            <p:ph idx="21" type="subTitle"/>
          </p:nvPr>
        </p:nvSpPr>
        <p:spPr>
          <a:xfrm>
            <a:off x="6425425" y="2851100"/>
            <a:ext cx="10560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Caveat"/>
              <a:buNone/>
              <a:defRPr sz="6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3" name="Google Shape;203;p24"/>
          <p:cNvSpPr txBox="1"/>
          <p:nvPr>
            <p:ph idx="22" type="subTitle"/>
          </p:nvPr>
        </p:nvSpPr>
        <p:spPr>
          <a:xfrm>
            <a:off x="4550625" y="4114925"/>
            <a:ext cx="44676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4"/>
          <p:cNvSpPr txBox="1"/>
          <p:nvPr>
            <p:ph idx="23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4">
  <p:cSld name="CUSTOM_2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431675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08" name="Google Shape;208;p25"/>
          <p:cNvSpPr txBox="1"/>
          <p:nvPr>
            <p:ph idx="2" type="subTitle"/>
          </p:nvPr>
        </p:nvSpPr>
        <p:spPr>
          <a:xfrm>
            <a:off x="1343775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09" name="Google Shape;209;p25"/>
          <p:cNvSpPr/>
          <p:nvPr>
            <p:ph idx="3" type="pic"/>
          </p:nvPr>
        </p:nvSpPr>
        <p:spPr>
          <a:xfrm>
            <a:off x="470775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25"/>
          <p:cNvSpPr/>
          <p:nvPr>
            <p:ph idx="4" type="pic"/>
          </p:nvPr>
        </p:nvSpPr>
        <p:spPr>
          <a:xfrm>
            <a:off x="2118300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5"/>
          <p:cNvSpPr txBox="1"/>
          <p:nvPr>
            <p:ph idx="5" type="body"/>
          </p:nvPr>
        </p:nvSpPr>
        <p:spPr>
          <a:xfrm>
            <a:off x="345800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2" name="Google Shape;212;p25"/>
          <p:cNvSpPr txBox="1"/>
          <p:nvPr>
            <p:ph idx="6" type="subTitle"/>
          </p:nvPr>
        </p:nvSpPr>
        <p:spPr>
          <a:xfrm>
            <a:off x="334100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7" type="body"/>
          </p:nvPr>
        </p:nvSpPr>
        <p:spPr>
          <a:xfrm>
            <a:off x="1431675" y="3291100"/>
            <a:ext cx="1493100" cy="722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14" name="Google Shape;214;p25"/>
          <p:cNvSpPr txBox="1"/>
          <p:nvPr>
            <p:ph idx="8" type="subTitle"/>
          </p:nvPr>
        </p:nvSpPr>
        <p:spPr>
          <a:xfrm>
            <a:off x="1343775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5" name="Google Shape;215;p25"/>
          <p:cNvSpPr/>
          <p:nvPr>
            <p:ph idx="9" type="pic"/>
          </p:nvPr>
        </p:nvSpPr>
        <p:spPr>
          <a:xfrm>
            <a:off x="470775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25"/>
          <p:cNvSpPr txBox="1"/>
          <p:nvPr>
            <p:ph idx="13" type="body"/>
          </p:nvPr>
        </p:nvSpPr>
        <p:spPr>
          <a:xfrm>
            <a:off x="43379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17" name="Google Shape;217;p25"/>
          <p:cNvSpPr txBox="1"/>
          <p:nvPr>
            <p:ph idx="14" type="subTitle"/>
          </p:nvPr>
        </p:nvSpPr>
        <p:spPr>
          <a:xfrm>
            <a:off x="42500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18" name="Google Shape;218;p25"/>
          <p:cNvSpPr/>
          <p:nvPr>
            <p:ph idx="15" type="pic"/>
          </p:nvPr>
        </p:nvSpPr>
        <p:spPr>
          <a:xfrm>
            <a:off x="33770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9" name="Google Shape;219;p25"/>
          <p:cNvSpPr/>
          <p:nvPr>
            <p:ph idx="16" type="pic"/>
          </p:nvPr>
        </p:nvSpPr>
        <p:spPr>
          <a:xfrm>
            <a:off x="50245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25"/>
          <p:cNvSpPr txBox="1"/>
          <p:nvPr>
            <p:ph idx="17" type="body"/>
          </p:nvPr>
        </p:nvSpPr>
        <p:spPr>
          <a:xfrm>
            <a:off x="32520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1" name="Google Shape;221;p25"/>
          <p:cNvSpPr txBox="1"/>
          <p:nvPr>
            <p:ph idx="18" type="subTitle"/>
          </p:nvPr>
        </p:nvSpPr>
        <p:spPr>
          <a:xfrm>
            <a:off x="32403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19" type="body"/>
          </p:nvPr>
        </p:nvSpPr>
        <p:spPr>
          <a:xfrm>
            <a:off x="43379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20" type="subTitle"/>
          </p:nvPr>
        </p:nvSpPr>
        <p:spPr>
          <a:xfrm>
            <a:off x="42500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4" name="Google Shape;224;p25"/>
          <p:cNvSpPr/>
          <p:nvPr>
            <p:ph idx="21" type="pic"/>
          </p:nvPr>
        </p:nvSpPr>
        <p:spPr>
          <a:xfrm>
            <a:off x="33770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5" name="Google Shape;225;p25"/>
          <p:cNvSpPr txBox="1"/>
          <p:nvPr>
            <p:ph idx="22" type="body"/>
          </p:nvPr>
        </p:nvSpPr>
        <p:spPr>
          <a:xfrm>
            <a:off x="7324400" y="76117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23" type="subTitle"/>
          </p:nvPr>
        </p:nvSpPr>
        <p:spPr>
          <a:xfrm>
            <a:off x="7236500" y="17617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27" name="Google Shape;227;p25"/>
          <p:cNvSpPr/>
          <p:nvPr>
            <p:ph idx="24" type="pic"/>
          </p:nvPr>
        </p:nvSpPr>
        <p:spPr>
          <a:xfrm>
            <a:off x="6363500" y="462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8" name="Google Shape;228;p25"/>
          <p:cNvSpPr/>
          <p:nvPr>
            <p:ph idx="25" type="pic"/>
          </p:nvPr>
        </p:nvSpPr>
        <p:spPr>
          <a:xfrm>
            <a:off x="8011025" y="1666800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29" name="Google Shape;229;p25"/>
          <p:cNvSpPr txBox="1"/>
          <p:nvPr>
            <p:ph idx="26" type="body"/>
          </p:nvPr>
        </p:nvSpPr>
        <p:spPr>
          <a:xfrm>
            <a:off x="6238525" y="1960225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0" name="Google Shape;230;p25"/>
          <p:cNvSpPr txBox="1"/>
          <p:nvPr>
            <p:ph idx="27" type="subTitle"/>
          </p:nvPr>
        </p:nvSpPr>
        <p:spPr>
          <a:xfrm>
            <a:off x="6226825" y="1375225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1" name="Google Shape;231;p25"/>
          <p:cNvSpPr txBox="1"/>
          <p:nvPr>
            <p:ph idx="28" type="body"/>
          </p:nvPr>
        </p:nvSpPr>
        <p:spPr>
          <a:xfrm>
            <a:off x="7324400" y="3291100"/>
            <a:ext cx="1493100" cy="72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2" name="Google Shape;232;p25"/>
          <p:cNvSpPr txBox="1"/>
          <p:nvPr>
            <p:ph idx="29" type="subTitle"/>
          </p:nvPr>
        </p:nvSpPr>
        <p:spPr>
          <a:xfrm>
            <a:off x="7236500" y="2706100"/>
            <a:ext cx="15810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33" name="Google Shape;233;p25"/>
          <p:cNvSpPr/>
          <p:nvPr>
            <p:ph idx="30" type="pic"/>
          </p:nvPr>
        </p:nvSpPr>
        <p:spPr>
          <a:xfrm>
            <a:off x="6363500" y="2992725"/>
            <a:ext cx="798000" cy="798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4" name="Google Shape;234;p25"/>
          <p:cNvSpPr txBox="1"/>
          <p:nvPr>
            <p:ph idx="31" type="subTitle"/>
          </p:nvPr>
        </p:nvSpPr>
        <p:spPr>
          <a:xfrm>
            <a:off x="5235850" y="4114925"/>
            <a:ext cx="3782400" cy="8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5"/>
          <p:cNvSpPr txBox="1"/>
          <p:nvPr>
            <p:ph idx="32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a">
  <p:cSld name="CUSTOM_23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6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7" name="Google Shape;257;p26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58" name="Google Shape;258;p26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59" name="Google Shape;259;p26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60" name="Google Shape;260;p26"/>
          <p:cNvSpPr txBox="1"/>
          <p:nvPr>
            <p:ph idx="4" type="body"/>
          </p:nvPr>
        </p:nvSpPr>
        <p:spPr>
          <a:xfrm>
            <a:off x="3105200" y="250630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5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idx="6" type="body"/>
          </p:nvPr>
        </p:nvSpPr>
        <p:spPr>
          <a:xfrm>
            <a:off x="31052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3" name="Google Shape;263;p26"/>
          <p:cNvSpPr txBox="1"/>
          <p:nvPr>
            <p:ph idx="7" type="subTitle"/>
          </p:nvPr>
        </p:nvSpPr>
        <p:spPr>
          <a:xfrm>
            <a:off x="30173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4" name="Google Shape;264;p26"/>
          <p:cNvSpPr txBox="1"/>
          <p:nvPr>
            <p:ph idx="8" type="body"/>
          </p:nvPr>
        </p:nvSpPr>
        <p:spPr>
          <a:xfrm>
            <a:off x="6293600" y="2506300"/>
            <a:ext cx="2173800" cy="776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5" name="Google Shape;265;p26"/>
          <p:cNvSpPr txBox="1"/>
          <p:nvPr>
            <p:ph idx="9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6" name="Google Shape;266;p26"/>
          <p:cNvSpPr txBox="1"/>
          <p:nvPr>
            <p:ph idx="13" type="body"/>
          </p:nvPr>
        </p:nvSpPr>
        <p:spPr>
          <a:xfrm>
            <a:off x="6293600" y="3789950"/>
            <a:ext cx="2173800" cy="7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7" name="Google Shape;267;p26"/>
          <p:cNvSpPr txBox="1"/>
          <p:nvPr>
            <p:ph idx="14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15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6"/>
          <p:cNvSpPr txBox="1"/>
          <p:nvPr>
            <p:ph idx="16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 by Step 5b">
  <p:cSld name="CUSTOM_23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7"/>
          <p:cNvSpPr txBox="1"/>
          <p:nvPr>
            <p:ph idx="1" type="subTitle"/>
          </p:nvPr>
        </p:nvSpPr>
        <p:spPr>
          <a:xfrm>
            <a:off x="167075" y="53250"/>
            <a:ext cx="1581000" cy="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type="title"/>
          </p:nvPr>
        </p:nvSpPr>
        <p:spPr>
          <a:xfrm>
            <a:off x="125700" y="82600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0" name="Google Shape;290;p27"/>
          <p:cNvSpPr/>
          <p:nvPr>
            <p:ph idx="2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291" name="Google Shape;291;p27"/>
          <p:cNvSpPr txBox="1"/>
          <p:nvPr>
            <p:ph idx="3" type="body"/>
          </p:nvPr>
        </p:nvSpPr>
        <p:spPr>
          <a:xfrm>
            <a:off x="6293600" y="2506300"/>
            <a:ext cx="2173800" cy="778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92" name="Google Shape;292;p27"/>
          <p:cNvSpPr txBox="1"/>
          <p:nvPr>
            <p:ph idx="4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3" name="Google Shape;293;p27"/>
          <p:cNvSpPr txBox="1"/>
          <p:nvPr>
            <p:ph idx="5" type="body"/>
          </p:nvPr>
        </p:nvSpPr>
        <p:spPr>
          <a:xfrm>
            <a:off x="6293600" y="3789950"/>
            <a:ext cx="21738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94" name="Google Shape;294;p27"/>
          <p:cNvSpPr txBox="1"/>
          <p:nvPr>
            <p:ph idx="6" type="subTitle"/>
          </p:nvPr>
        </p:nvSpPr>
        <p:spPr>
          <a:xfrm>
            <a:off x="6205700" y="3170150"/>
            <a:ext cx="21738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295" name="Google Shape;295;p27"/>
          <p:cNvSpPr txBox="1"/>
          <p:nvPr>
            <p:ph idx="7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27"/>
          <p:cNvSpPr txBox="1"/>
          <p:nvPr>
            <p:ph idx="8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Serve">
  <p:cSld name="CUSTOM_20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2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2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8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8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8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8"/>
          <p:cNvSpPr txBox="1"/>
          <p:nvPr>
            <p:ph idx="1" type="body"/>
          </p:nvPr>
        </p:nvSpPr>
        <p:spPr>
          <a:xfrm>
            <a:off x="632900" y="1708100"/>
            <a:ext cx="2173800" cy="864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20" name="Google Shape;320;p28"/>
          <p:cNvSpPr/>
          <p:nvPr>
            <p:ph idx="2" type="pic"/>
          </p:nvPr>
        </p:nvSpPr>
        <p:spPr>
          <a:xfrm>
            <a:off x="6131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1" name="Google Shape;321;p28"/>
          <p:cNvSpPr/>
          <p:nvPr>
            <p:ph idx="3" type="pic"/>
          </p:nvPr>
        </p:nvSpPr>
        <p:spPr>
          <a:xfrm>
            <a:off x="346535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2" name="Google Shape;322;p28"/>
          <p:cNvSpPr/>
          <p:nvPr>
            <p:ph idx="4" type="pic"/>
          </p:nvPr>
        </p:nvSpPr>
        <p:spPr>
          <a:xfrm>
            <a:off x="6300000" y="498175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23" name="Google Shape;323;p28"/>
          <p:cNvSpPr txBox="1"/>
          <p:nvPr>
            <p:ph idx="5" type="body"/>
          </p:nvPr>
        </p:nvSpPr>
        <p:spPr>
          <a:xfrm>
            <a:off x="34742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4" name="Google Shape;324;p28"/>
          <p:cNvSpPr txBox="1"/>
          <p:nvPr>
            <p:ph idx="6" type="body"/>
          </p:nvPr>
        </p:nvSpPr>
        <p:spPr>
          <a:xfrm>
            <a:off x="6315500" y="1708100"/>
            <a:ext cx="2173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5" name="Google Shape;325;p28"/>
          <p:cNvSpPr txBox="1"/>
          <p:nvPr>
            <p:ph idx="7" type="body"/>
          </p:nvPr>
        </p:nvSpPr>
        <p:spPr>
          <a:xfrm>
            <a:off x="4236800" y="4155575"/>
            <a:ext cx="45657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921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921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921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921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921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921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921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●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921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○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921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000"/>
              <a:buFont typeface="IBM Plex Mono"/>
              <a:buChar char="■"/>
              <a:defRPr sz="1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6" name="Google Shape;326;p28"/>
          <p:cNvSpPr txBox="1"/>
          <p:nvPr>
            <p:ph idx="8" type="subTitle"/>
          </p:nvPr>
        </p:nvSpPr>
        <p:spPr>
          <a:xfrm>
            <a:off x="314425" y="4041875"/>
            <a:ext cx="17826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7" name="Google Shape;327;p28"/>
          <p:cNvSpPr txBox="1"/>
          <p:nvPr>
            <p:ph type="title"/>
          </p:nvPr>
        </p:nvSpPr>
        <p:spPr>
          <a:xfrm>
            <a:off x="1762426" y="3904925"/>
            <a:ext cx="3015600" cy="11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28"/>
          <p:cNvSpPr txBox="1"/>
          <p:nvPr>
            <p:ph idx="9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mentary Food and Dishes">
  <p:cSld name="CUSTOM_2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453500" y="2578725"/>
            <a:ext cx="2532600" cy="21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91425">
            <a:no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32" name="Google Shape;332;p29"/>
          <p:cNvSpPr txBox="1"/>
          <p:nvPr>
            <p:ph type="title"/>
          </p:nvPr>
        </p:nvSpPr>
        <p:spPr>
          <a:xfrm>
            <a:off x="314425" y="314675"/>
            <a:ext cx="5066100" cy="15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sp>
        <p:nvSpPr>
          <p:cNvPr id="333" name="Google Shape;333;p29"/>
          <p:cNvSpPr/>
          <p:nvPr>
            <p:ph idx="2" type="pic"/>
          </p:nvPr>
        </p:nvSpPr>
        <p:spPr>
          <a:xfrm>
            <a:off x="6361100" y="31467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4" name="Google Shape;334;p29"/>
          <p:cNvSpPr/>
          <p:nvPr>
            <p:ph idx="3" type="pic"/>
          </p:nvPr>
        </p:nvSpPr>
        <p:spPr>
          <a:xfrm>
            <a:off x="6361100" y="1841538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5" name="Google Shape;335;p29"/>
          <p:cNvSpPr/>
          <p:nvPr>
            <p:ph idx="4" type="pic"/>
          </p:nvPr>
        </p:nvSpPr>
        <p:spPr>
          <a:xfrm>
            <a:off x="6361100" y="3368413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36" name="Google Shape;336;p29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29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mories">
  <p:cSld name="CUSTOM_2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3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3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3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3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3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3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3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3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0"/>
          <p:cNvSpPr txBox="1"/>
          <p:nvPr>
            <p:ph type="title"/>
          </p:nvPr>
        </p:nvSpPr>
        <p:spPr>
          <a:xfrm>
            <a:off x="314425" y="314675"/>
            <a:ext cx="7740900" cy="7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364" name="Google Shape;364;p30"/>
          <p:cNvSpPr/>
          <p:nvPr>
            <p:ph idx="2" type="pic"/>
          </p:nvPr>
        </p:nvSpPr>
        <p:spPr>
          <a:xfrm>
            <a:off x="2504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5" name="Google Shape;365;p30"/>
          <p:cNvSpPr/>
          <p:nvPr>
            <p:ph idx="3" type="pic"/>
          </p:nvPr>
        </p:nvSpPr>
        <p:spPr>
          <a:xfrm>
            <a:off x="331400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6" name="Google Shape;366;p30"/>
          <p:cNvSpPr/>
          <p:nvPr>
            <p:ph idx="4" type="pic"/>
          </p:nvPr>
        </p:nvSpPr>
        <p:spPr>
          <a:xfrm>
            <a:off x="6370250" y="1334825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7" name="Google Shape;367;p30"/>
          <p:cNvSpPr/>
          <p:nvPr>
            <p:ph idx="5" type="pic"/>
          </p:nvPr>
        </p:nvSpPr>
        <p:spPr>
          <a:xfrm>
            <a:off x="2504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8" name="Google Shape;368;p30"/>
          <p:cNvSpPr/>
          <p:nvPr>
            <p:ph idx="6" type="pic"/>
          </p:nvPr>
        </p:nvSpPr>
        <p:spPr>
          <a:xfrm>
            <a:off x="331400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69" name="Google Shape;369;p30"/>
          <p:cNvSpPr/>
          <p:nvPr>
            <p:ph idx="7" type="pic"/>
          </p:nvPr>
        </p:nvSpPr>
        <p:spPr>
          <a:xfrm>
            <a:off x="6370250" y="3179750"/>
            <a:ext cx="2532600" cy="12972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370" name="Google Shape;370;p30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30"/>
          <p:cNvSpPr txBox="1"/>
          <p:nvPr>
            <p:ph idx="1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Thoughts">
  <p:cSld name="CUSTOM_21_1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1"/>
          <p:cNvSpPr/>
          <p:nvPr/>
        </p:nvSpPr>
        <p:spPr>
          <a:xfrm>
            <a:off x="4786275" y="352450"/>
            <a:ext cx="40635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1"/>
          <p:cNvSpPr txBox="1"/>
          <p:nvPr>
            <p:ph idx="1" type="subTitle"/>
          </p:nvPr>
        </p:nvSpPr>
        <p:spPr>
          <a:xfrm>
            <a:off x="314425" y="3213300"/>
            <a:ext cx="3922500" cy="6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31"/>
          <p:cNvSpPr txBox="1"/>
          <p:nvPr>
            <p:ph type="title"/>
          </p:nvPr>
        </p:nvSpPr>
        <p:spPr>
          <a:xfrm>
            <a:off x="238225" y="3820950"/>
            <a:ext cx="4063500" cy="8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391" name="Google Shape;391;p31"/>
          <p:cNvSpPr txBox="1"/>
          <p:nvPr>
            <p:ph idx="2" type="body"/>
          </p:nvPr>
        </p:nvSpPr>
        <p:spPr>
          <a:xfrm>
            <a:off x="5125900" y="591475"/>
            <a:ext cx="3312000" cy="9168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392" name="Google Shape;392;p31"/>
          <p:cNvSpPr txBox="1"/>
          <p:nvPr>
            <p:ph idx="3" type="body"/>
          </p:nvPr>
        </p:nvSpPr>
        <p:spPr>
          <a:xfrm>
            <a:off x="5125900" y="1847075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3" name="Google Shape;393;p31"/>
          <p:cNvSpPr txBox="1"/>
          <p:nvPr>
            <p:ph idx="4" type="body"/>
          </p:nvPr>
        </p:nvSpPr>
        <p:spPr>
          <a:xfrm>
            <a:off x="5125900" y="3097650"/>
            <a:ext cx="3312000" cy="91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94" name="Google Shape;394;p31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1"/>
                </a:solidFill>
              </a:defRPr>
            </a:lvl1pPr>
            <a:lvl2pPr lvl="1" rtl="0" algn="r">
              <a:buNone/>
              <a:defRPr>
                <a:solidFill>
                  <a:schemeClr val="dk1"/>
                </a:solidFill>
              </a:defRPr>
            </a:lvl2pPr>
            <a:lvl3pPr lvl="2" rtl="0" algn="r">
              <a:buNone/>
              <a:defRPr>
                <a:solidFill>
                  <a:schemeClr val="dk1"/>
                </a:solidFill>
              </a:defRPr>
            </a:lvl3pPr>
            <a:lvl4pPr lvl="3" rtl="0" algn="r">
              <a:buNone/>
              <a:defRPr>
                <a:solidFill>
                  <a:schemeClr val="dk1"/>
                </a:solidFill>
              </a:defRPr>
            </a:lvl4pPr>
            <a:lvl5pPr lvl="4" rtl="0" algn="r">
              <a:buNone/>
              <a:defRPr>
                <a:solidFill>
                  <a:schemeClr val="dk1"/>
                </a:solidFill>
              </a:defRPr>
            </a:lvl5pPr>
            <a:lvl6pPr lvl="5" rtl="0" algn="r">
              <a:buNone/>
              <a:defRPr>
                <a:solidFill>
                  <a:schemeClr val="dk1"/>
                </a:solidFill>
              </a:defRPr>
            </a:lvl6pPr>
            <a:lvl7pPr lvl="6" rtl="0" algn="r">
              <a:buNone/>
              <a:defRPr>
                <a:solidFill>
                  <a:schemeClr val="dk1"/>
                </a:solidFill>
              </a:defRPr>
            </a:lvl7pPr>
            <a:lvl8pPr lvl="7" rtl="0" algn="r">
              <a:buNone/>
              <a:defRPr>
                <a:solidFill>
                  <a:schemeClr val="dk1"/>
                </a:solidFill>
              </a:defRPr>
            </a:lvl8pPr>
            <a:lvl9pPr lvl="8" rtl="0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5" name="Google Shape;395;p31"/>
          <p:cNvSpPr txBox="1"/>
          <p:nvPr>
            <p:ph idx="5" type="body"/>
          </p:nvPr>
        </p:nvSpPr>
        <p:spPr>
          <a:xfrm>
            <a:off x="49550" y="4794775"/>
            <a:ext cx="20328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21_1_1_1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2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2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2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2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2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2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2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2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32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32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p32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32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32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2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2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2"/>
          <p:cNvSpPr/>
          <p:nvPr>
            <p:ph idx="2" type="pic"/>
          </p:nvPr>
        </p:nvSpPr>
        <p:spPr>
          <a:xfrm>
            <a:off x="1020450" y="1016000"/>
            <a:ext cx="3043800" cy="304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32"/>
          <p:cNvSpPr txBox="1"/>
          <p:nvPr>
            <p:ph type="title"/>
          </p:nvPr>
        </p:nvSpPr>
        <p:spPr>
          <a:xfrm>
            <a:off x="4064000" y="1007950"/>
            <a:ext cx="4188000" cy="30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SECTION_HEADER_1_1">
    <p:bg>
      <p:bgPr>
        <a:solidFill>
          <a:schemeClr val="lt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3"/>
          <p:cNvSpPr txBox="1"/>
          <p:nvPr>
            <p:ph type="title"/>
          </p:nvPr>
        </p:nvSpPr>
        <p:spPr>
          <a:xfrm>
            <a:off x="250503" y="7253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424" name="Google Shape;424;p33"/>
          <p:cNvSpPr txBox="1"/>
          <p:nvPr>
            <p:ph idx="1" type="subTitle"/>
          </p:nvPr>
        </p:nvSpPr>
        <p:spPr>
          <a:xfrm>
            <a:off x="1377400" y="2039975"/>
            <a:ext cx="6389400" cy="15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21_1_1_1_1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4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34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4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34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4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2" name="Google Shape;442;p3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3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4"/>
          <p:cNvSpPr txBox="1"/>
          <p:nvPr>
            <p:ph type="title"/>
          </p:nvPr>
        </p:nvSpPr>
        <p:spPr>
          <a:xfrm>
            <a:off x="969950" y="1084150"/>
            <a:ext cx="7204200" cy="29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3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/>
        </p:nvSpPr>
        <p:spPr>
          <a:xfrm>
            <a:off x="4728675" y="544175"/>
            <a:ext cx="3732900" cy="4052700"/>
          </a:xfrm>
          <a:prstGeom prst="roundRect">
            <a:avLst>
              <a:gd fmla="val 262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5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/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5"/>
          <p:cNvSpPr txBox="1"/>
          <p:nvPr>
            <p:ph idx="1" type="body"/>
          </p:nvPr>
        </p:nvSpPr>
        <p:spPr>
          <a:xfrm>
            <a:off x="5352125" y="1034150"/>
            <a:ext cx="2500200" cy="306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3_2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6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6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73" name="Google Shape;473;p36"/>
          <p:cNvSpPr txBox="1"/>
          <p:nvPr>
            <p:ph idx="1" type="body"/>
          </p:nvPr>
        </p:nvSpPr>
        <p:spPr>
          <a:xfrm>
            <a:off x="310520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74" name="Google Shape;474;p36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6"/>
          <p:cNvSpPr txBox="1"/>
          <p:nvPr>
            <p:ph idx="2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SECTION_HEADER_1_2">
    <p:bg>
      <p:bgPr>
        <a:solidFill>
          <a:schemeClr val="lt1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"/>
          <p:cNvSpPr txBox="1"/>
          <p:nvPr>
            <p:ph type="title"/>
          </p:nvPr>
        </p:nvSpPr>
        <p:spPr>
          <a:xfrm>
            <a:off x="250500" y="1338900"/>
            <a:ext cx="86433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3_2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8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3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2712475" y="376050"/>
            <a:ext cx="61371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125700" y="3760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96" name="Google Shape;496;p38"/>
          <p:cNvSpPr txBox="1"/>
          <p:nvPr>
            <p:ph idx="1" type="body"/>
          </p:nvPr>
        </p:nvSpPr>
        <p:spPr>
          <a:xfrm>
            <a:off x="3105200" y="1718575"/>
            <a:ext cx="54477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497" name="Google Shape;497;p38"/>
          <p:cNvSpPr txBox="1"/>
          <p:nvPr>
            <p:ph idx="2" type="subTitle"/>
          </p:nvPr>
        </p:nvSpPr>
        <p:spPr>
          <a:xfrm>
            <a:off x="3017300" y="603250"/>
            <a:ext cx="5643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SECTION_HEADER_1_2_1">
    <p:bg>
      <p:bgPr>
        <a:solidFill>
          <a:schemeClr val="lt1"/>
        </a:solidFill>
      </p:bgPr>
    </p:bg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9"/>
          <p:cNvSpPr txBox="1"/>
          <p:nvPr>
            <p:ph type="title"/>
          </p:nvPr>
        </p:nvSpPr>
        <p:spPr>
          <a:xfrm>
            <a:off x="1047400" y="1338900"/>
            <a:ext cx="7049100" cy="24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IBM Plex Mono"/>
              <a:buNone/>
              <a:defRPr>
                <a:solidFill>
                  <a:schemeClr val="accent4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IBM Plex Mono"/>
              <a:buNone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3_2_1_1_1"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0"/>
          <p:cNvSpPr txBox="1"/>
          <p:nvPr>
            <p:ph idx="1" type="body"/>
          </p:nvPr>
        </p:nvSpPr>
        <p:spPr>
          <a:xfrm>
            <a:off x="251400" y="125600"/>
            <a:ext cx="14685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_2"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1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4" name="Google Shape;504;p41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41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1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1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1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1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41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1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1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1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8" name="Google Shape;518;p41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9" name="Google Shape;519;p41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1"/>
          <p:cNvSpPr txBox="1"/>
          <p:nvPr>
            <p:ph idx="1" type="body"/>
          </p:nvPr>
        </p:nvSpPr>
        <p:spPr>
          <a:xfrm>
            <a:off x="6321550" y="612450"/>
            <a:ext cx="2173800" cy="38841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4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42"/>
          <p:cNvCxnSpPr/>
          <p:nvPr/>
        </p:nvCxnSpPr>
        <p:spPr>
          <a:xfrm rot="10800000">
            <a:off x="-3050" y="166420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42"/>
          <p:cNvSpPr/>
          <p:nvPr/>
        </p:nvSpPr>
        <p:spPr>
          <a:xfrm flipH="1">
            <a:off x="801804" y="12447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4" name="Google Shape;524;p42"/>
          <p:cNvCxnSpPr/>
          <p:nvPr/>
        </p:nvCxnSpPr>
        <p:spPr>
          <a:xfrm rot="10800000">
            <a:off x="-2925" y="2295250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2"/>
          <p:cNvSpPr/>
          <p:nvPr/>
        </p:nvSpPr>
        <p:spPr>
          <a:xfrm flipH="1">
            <a:off x="801874" y="187575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6" name="Google Shape;526;p42"/>
          <p:cNvCxnSpPr/>
          <p:nvPr/>
        </p:nvCxnSpPr>
        <p:spPr>
          <a:xfrm rot="10800000">
            <a:off x="-2925" y="2926529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42"/>
          <p:cNvSpPr/>
          <p:nvPr/>
        </p:nvSpPr>
        <p:spPr>
          <a:xfrm flipH="1">
            <a:off x="801874" y="25070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8" name="Google Shape;528;p42"/>
          <p:cNvCxnSpPr/>
          <p:nvPr/>
        </p:nvCxnSpPr>
        <p:spPr>
          <a:xfrm rot="10800000">
            <a:off x="-2925" y="3564875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9" name="Google Shape;529;p42"/>
          <p:cNvSpPr/>
          <p:nvPr/>
        </p:nvSpPr>
        <p:spPr>
          <a:xfrm flipH="1">
            <a:off x="801874" y="314537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0" name="Google Shape;530;p42"/>
          <p:cNvCxnSpPr/>
          <p:nvPr/>
        </p:nvCxnSpPr>
        <p:spPr>
          <a:xfrm rot="10800000">
            <a:off x="-3050" y="4199402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1" name="Google Shape;531;p42"/>
          <p:cNvSpPr/>
          <p:nvPr/>
        </p:nvSpPr>
        <p:spPr>
          <a:xfrm flipH="1">
            <a:off x="801729" y="3779900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2"/>
          <p:cNvSpPr txBox="1"/>
          <p:nvPr>
            <p:ph idx="1" type="subTitle"/>
          </p:nvPr>
        </p:nvSpPr>
        <p:spPr>
          <a:xfrm>
            <a:off x="802850" y="12457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3" name="Google Shape;533;p42"/>
          <p:cNvSpPr txBox="1"/>
          <p:nvPr>
            <p:ph idx="2" type="subTitle"/>
          </p:nvPr>
        </p:nvSpPr>
        <p:spPr>
          <a:xfrm>
            <a:off x="801725" y="187587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4" name="Google Shape;534;p42"/>
          <p:cNvSpPr txBox="1"/>
          <p:nvPr>
            <p:ph idx="3" type="subTitle"/>
          </p:nvPr>
        </p:nvSpPr>
        <p:spPr>
          <a:xfrm>
            <a:off x="801725" y="251005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5" name="Google Shape;535;p42"/>
          <p:cNvSpPr txBox="1"/>
          <p:nvPr>
            <p:ph idx="4" type="subTitle"/>
          </p:nvPr>
        </p:nvSpPr>
        <p:spPr>
          <a:xfrm>
            <a:off x="802850" y="31450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6" name="Google Shape;536;p42"/>
          <p:cNvSpPr txBox="1"/>
          <p:nvPr>
            <p:ph idx="5" type="subTitle"/>
          </p:nvPr>
        </p:nvSpPr>
        <p:spPr>
          <a:xfrm>
            <a:off x="802850" y="3780700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7" name="Google Shape;537;p42"/>
          <p:cNvSpPr txBox="1"/>
          <p:nvPr>
            <p:ph type="title"/>
          </p:nvPr>
        </p:nvSpPr>
        <p:spPr>
          <a:xfrm>
            <a:off x="251400" y="180775"/>
            <a:ext cx="8685900" cy="10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/>
            </a:lvl9pPr>
          </a:lstStyle>
          <a:p/>
        </p:txBody>
      </p:sp>
      <p:cxnSp>
        <p:nvCxnSpPr>
          <p:cNvPr id="538" name="Google Shape;538;p42"/>
          <p:cNvCxnSpPr/>
          <p:nvPr/>
        </p:nvCxnSpPr>
        <p:spPr>
          <a:xfrm rot="10800000">
            <a:off x="-3050" y="4833927"/>
            <a:ext cx="91500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p42"/>
          <p:cNvSpPr/>
          <p:nvPr/>
        </p:nvSpPr>
        <p:spPr>
          <a:xfrm flipH="1">
            <a:off x="801729" y="4414425"/>
            <a:ext cx="4232100" cy="4185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2"/>
          <p:cNvSpPr txBox="1"/>
          <p:nvPr>
            <p:ph idx="6" type="subTitle"/>
          </p:nvPr>
        </p:nvSpPr>
        <p:spPr>
          <a:xfrm>
            <a:off x="802850" y="4415225"/>
            <a:ext cx="4232100" cy="4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Mono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7_1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>
            <p:ph idx="2" type="pic"/>
          </p:nvPr>
        </p:nvSpPr>
        <p:spPr>
          <a:xfrm>
            <a:off x="5925600" y="0"/>
            <a:ext cx="321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3" name="Google Shape;543;p43"/>
          <p:cNvSpPr txBox="1"/>
          <p:nvPr>
            <p:ph idx="1" type="body"/>
          </p:nvPr>
        </p:nvSpPr>
        <p:spPr>
          <a:xfrm>
            <a:off x="390625" y="306925"/>
            <a:ext cx="3125400" cy="16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317500" lvl="0" marL="457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●"/>
              <a:defRPr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○"/>
              <a:defRPr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SzPts val="1400"/>
              <a:buFont typeface="IBM Plex Mono"/>
              <a:buChar char="■"/>
              <a:defRPr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44" name="Google Shape;544;p43"/>
          <p:cNvSpPr txBox="1"/>
          <p:nvPr>
            <p:ph type="title"/>
          </p:nvPr>
        </p:nvSpPr>
        <p:spPr>
          <a:xfrm>
            <a:off x="274550" y="3283900"/>
            <a:ext cx="5430900" cy="16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3_2_1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4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4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4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4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44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44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44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44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44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4"/>
          <p:cNvSpPr txBox="1"/>
          <p:nvPr>
            <p:ph idx="1" type="body"/>
          </p:nvPr>
        </p:nvSpPr>
        <p:spPr>
          <a:xfrm>
            <a:off x="310520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3" name="Google Shape;563;p44"/>
          <p:cNvSpPr txBox="1"/>
          <p:nvPr>
            <p:ph idx="2" type="subTitle"/>
          </p:nvPr>
        </p:nvSpPr>
        <p:spPr>
          <a:xfrm>
            <a:off x="301730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4" name="Google Shape;564;p44"/>
          <p:cNvSpPr/>
          <p:nvPr/>
        </p:nvSpPr>
        <p:spPr>
          <a:xfrm>
            <a:off x="592882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4"/>
          <p:cNvSpPr txBox="1"/>
          <p:nvPr>
            <p:ph idx="3" type="body"/>
          </p:nvPr>
        </p:nvSpPr>
        <p:spPr>
          <a:xfrm>
            <a:off x="6321550" y="1718575"/>
            <a:ext cx="2173800" cy="25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66" name="Google Shape;566;p44"/>
          <p:cNvSpPr txBox="1"/>
          <p:nvPr>
            <p:ph idx="4" type="subTitle"/>
          </p:nvPr>
        </p:nvSpPr>
        <p:spPr>
          <a:xfrm>
            <a:off x="6233650" y="6032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67" name="Google Shape;567;p44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0_1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5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5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5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5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5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45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5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5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5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5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1" name="Google Shape;581;p45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45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45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4" name="Google Shape;584;p45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5" name="Google Shape;585;p45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5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5"/>
          <p:cNvSpPr/>
          <p:nvPr/>
        </p:nvSpPr>
        <p:spPr>
          <a:xfrm>
            <a:off x="326134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5"/>
          <p:cNvSpPr/>
          <p:nvPr/>
        </p:nvSpPr>
        <p:spPr>
          <a:xfrm>
            <a:off x="6096000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45"/>
          <p:cNvSpPr/>
          <p:nvPr/>
        </p:nvSpPr>
        <p:spPr>
          <a:xfrm>
            <a:off x="426698" y="296425"/>
            <a:ext cx="26214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5"/>
          <p:cNvSpPr txBox="1"/>
          <p:nvPr>
            <p:ph idx="1" type="body"/>
          </p:nvPr>
        </p:nvSpPr>
        <p:spPr>
          <a:xfrm>
            <a:off x="632900" y="1708100"/>
            <a:ext cx="2173800" cy="1659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591" name="Google Shape;591;p45"/>
          <p:cNvSpPr txBox="1"/>
          <p:nvPr>
            <p:ph idx="2" type="body"/>
          </p:nvPr>
        </p:nvSpPr>
        <p:spPr>
          <a:xfrm>
            <a:off x="34742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2" name="Google Shape;592;p45"/>
          <p:cNvSpPr txBox="1"/>
          <p:nvPr>
            <p:ph idx="3" type="body"/>
          </p:nvPr>
        </p:nvSpPr>
        <p:spPr>
          <a:xfrm>
            <a:off x="6315500" y="1708100"/>
            <a:ext cx="2173800" cy="16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93" name="Google Shape;593;p45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594" name="Google Shape;594;p45"/>
          <p:cNvSpPr txBox="1"/>
          <p:nvPr>
            <p:ph idx="4" type="subTitle"/>
          </p:nvPr>
        </p:nvSpPr>
        <p:spPr>
          <a:xfrm>
            <a:off x="6065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5" name="Google Shape;595;p45"/>
          <p:cNvSpPr txBox="1"/>
          <p:nvPr>
            <p:ph idx="5" type="subTitle"/>
          </p:nvPr>
        </p:nvSpPr>
        <p:spPr>
          <a:xfrm>
            <a:off x="344120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96" name="Google Shape;596;p45"/>
          <p:cNvSpPr txBox="1"/>
          <p:nvPr>
            <p:ph idx="6" type="subTitle"/>
          </p:nvPr>
        </p:nvSpPr>
        <p:spPr>
          <a:xfrm>
            <a:off x="6275850" y="395850"/>
            <a:ext cx="22617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20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6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6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6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6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6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6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6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6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6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6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6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6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6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6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6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6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6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6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6"/>
          <p:cNvSpPr/>
          <p:nvPr/>
        </p:nvSpPr>
        <p:spPr>
          <a:xfrm>
            <a:off x="2468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6"/>
          <p:cNvSpPr txBox="1"/>
          <p:nvPr>
            <p:ph idx="1" type="body"/>
          </p:nvPr>
        </p:nvSpPr>
        <p:spPr>
          <a:xfrm>
            <a:off x="335675" y="1708100"/>
            <a:ext cx="1753800" cy="176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18" name="Google Shape;618;p46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19" name="Google Shape;619;p46"/>
          <p:cNvSpPr txBox="1"/>
          <p:nvPr>
            <p:ph idx="2" type="subTitle"/>
          </p:nvPr>
        </p:nvSpPr>
        <p:spPr>
          <a:xfrm>
            <a:off x="3144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0" name="Google Shape;620;p46"/>
          <p:cNvSpPr/>
          <p:nvPr/>
        </p:nvSpPr>
        <p:spPr>
          <a:xfrm>
            <a:off x="2476617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6"/>
          <p:cNvSpPr/>
          <p:nvPr/>
        </p:nvSpPr>
        <p:spPr>
          <a:xfrm>
            <a:off x="4706383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6"/>
          <p:cNvSpPr/>
          <p:nvPr/>
        </p:nvSpPr>
        <p:spPr>
          <a:xfrm>
            <a:off x="6936150" y="296425"/>
            <a:ext cx="1961100" cy="33642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6"/>
          <p:cNvSpPr txBox="1"/>
          <p:nvPr>
            <p:ph idx="3" type="body"/>
          </p:nvPr>
        </p:nvSpPr>
        <p:spPr>
          <a:xfrm>
            <a:off x="25661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4" name="Google Shape;624;p46"/>
          <p:cNvSpPr txBox="1"/>
          <p:nvPr>
            <p:ph idx="4" type="subTitle"/>
          </p:nvPr>
        </p:nvSpPr>
        <p:spPr>
          <a:xfrm>
            <a:off x="2544863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5" name="Google Shape;625;p46"/>
          <p:cNvSpPr txBox="1"/>
          <p:nvPr>
            <p:ph idx="5" type="body"/>
          </p:nvPr>
        </p:nvSpPr>
        <p:spPr>
          <a:xfrm>
            <a:off x="479587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6" name="Google Shape;626;p46"/>
          <p:cNvSpPr txBox="1"/>
          <p:nvPr>
            <p:ph idx="6" type="subTitle"/>
          </p:nvPr>
        </p:nvSpPr>
        <p:spPr>
          <a:xfrm>
            <a:off x="477462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27" name="Google Shape;627;p46"/>
          <p:cNvSpPr txBox="1"/>
          <p:nvPr>
            <p:ph idx="7" type="body"/>
          </p:nvPr>
        </p:nvSpPr>
        <p:spPr>
          <a:xfrm>
            <a:off x="7025625" y="1708100"/>
            <a:ext cx="1753800" cy="176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28" name="Google Shape;628;p46"/>
          <p:cNvSpPr txBox="1"/>
          <p:nvPr>
            <p:ph idx="8" type="subTitle"/>
          </p:nvPr>
        </p:nvSpPr>
        <p:spPr>
          <a:xfrm>
            <a:off x="7004375" y="395850"/>
            <a:ext cx="18246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23_3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1" name="Google Shape;631;p47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7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7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7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7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7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7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7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7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7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7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7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7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7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7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6" name="Google Shape;646;p47"/>
          <p:cNvSpPr/>
          <p:nvPr/>
        </p:nvSpPr>
        <p:spPr>
          <a:xfrm>
            <a:off x="2712475" y="3760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7" name="Google Shape;647;p47"/>
          <p:cNvSpPr/>
          <p:nvPr/>
        </p:nvSpPr>
        <p:spPr>
          <a:xfrm>
            <a:off x="5928825" y="352450"/>
            <a:ext cx="2920800" cy="4391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47"/>
          <p:cNvSpPr/>
          <p:nvPr>
            <p:ph idx="2" type="pic"/>
          </p:nvPr>
        </p:nvSpPr>
        <p:spPr>
          <a:xfrm>
            <a:off x="30173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49" name="Google Shape;649;p47"/>
          <p:cNvSpPr/>
          <p:nvPr>
            <p:ph idx="3" type="pic"/>
          </p:nvPr>
        </p:nvSpPr>
        <p:spPr>
          <a:xfrm>
            <a:off x="6205700" y="586450"/>
            <a:ext cx="2439000" cy="14295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50" name="Google Shape;650;p47"/>
          <p:cNvSpPr txBox="1"/>
          <p:nvPr>
            <p:ph idx="1" type="body"/>
          </p:nvPr>
        </p:nvSpPr>
        <p:spPr>
          <a:xfrm>
            <a:off x="3105200" y="2506300"/>
            <a:ext cx="2173800" cy="19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51" name="Google Shape;651;p47"/>
          <p:cNvSpPr txBox="1"/>
          <p:nvPr>
            <p:ph idx="4" type="subTitle"/>
          </p:nvPr>
        </p:nvSpPr>
        <p:spPr>
          <a:xfrm>
            <a:off x="30173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2" name="Google Shape;652;p47"/>
          <p:cNvSpPr txBox="1"/>
          <p:nvPr>
            <p:ph idx="5" type="body"/>
          </p:nvPr>
        </p:nvSpPr>
        <p:spPr>
          <a:xfrm>
            <a:off x="6293600" y="2506300"/>
            <a:ext cx="2173800" cy="1990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53" name="Google Shape;653;p47"/>
          <p:cNvSpPr txBox="1"/>
          <p:nvPr>
            <p:ph idx="6" type="subTitle"/>
          </p:nvPr>
        </p:nvSpPr>
        <p:spPr>
          <a:xfrm>
            <a:off x="6205700" y="1886500"/>
            <a:ext cx="22617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54" name="Google Shape;654;p47"/>
          <p:cNvSpPr txBox="1"/>
          <p:nvPr>
            <p:ph type="title"/>
          </p:nvPr>
        </p:nvSpPr>
        <p:spPr>
          <a:xfrm>
            <a:off x="125700" y="299850"/>
            <a:ext cx="2516400" cy="15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20_1_2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8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8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8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9" name="Google Shape;659;p48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48"/>
          <p:cNvSpPr/>
          <p:nvPr/>
        </p:nvSpPr>
        <p:spPr>
          <a:xfrm>
            <a:off x="6074103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48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48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8"/>
          <p:cNvSpPr/>
          <p:nvPr/>
        </p:nvSpPr>
        <p:spPr>
          <a:xfrm>
            <a:off x="7090103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48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5" name="Google Shape;665;p48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8"/>
          <p:cNvSpPr/>
          <p:nvPr/>
        </p:nvSpPr>
        <p:spPr>
          <a:xfrm>
            <a:off x="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8" name="Google Shape;668;p48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8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8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8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8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8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4" name="Google Shape;674;p48"/>
          <p:cNvSpPr/>
          <p:nvPr/>
        </p:nvSpPr>
        <p:spPr>
          <a:xfrm>
            <a:off x="4267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48"/>
          <p:cNvSpPr txBox="1"/>
          <p:nvPr>
            <p:ph idx="1" type="body"/>
          </p:nvPr>
        </p:nvSpPr>
        <p:spPr>
          <a:xfrm>
            <a:off x="632900" y="2249863"/>
            <a:ext cx="2173800" cy="14754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676" name="Google Shape;676;p48"/>
          <p:cNvSpPr txBox="1"/>
          <p:nvPr>
            <p:ph type="title"/>
          </p:nvPr>
        </p:nvSpPr>
        <p:spPr>
          <a:xfrm>
            <a:off x="314425" y="3904925"/>
            <a:ext cx="76008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77" name="Google Shape;677;p48"/>
          <p:cNvSpPr txBox="1"/>
          <p:nvPr>
            <p:ph idx="2" type="subTitle"/>
          </p:nvPr>
        </p:nvSpPr>
        <p:spPr>
          <a:xfrm>
            <a:off x="6065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78" name="Google Shape;678;p48"/>
          <p:cNvSpPr/>
          <p:nvPr>
            <p:ph idx="3" type="pic"/>
          </p:nvPr>
        </p:nvSpPr>
        <p:spPr>
          <a:xfrm>
            <a:off x="6131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79" name="Google Shape;679;p48"/>
          <p:cNvSpPr/>
          <p:nvPr/>
        </p:nvSpPr>
        <p:spPr>
          <a:xfrm>
            <a:off x="326135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48"/>
          <p:cNvSpPr txBox="1"/>
          <p:nvPr>
            <p:ph idx="4" type="body"/>
          </p:nvPr>
        </p:nvSpPr>
        <p:spPr>
          <a:xfrm>
            <a:off x="346755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1" name="Google Shape;681;p48"/>
          <p:cNvSpPr txBox="1"/>
          <p:nvPr>
            <p:ph idx="5" type="subTitle"/>
          </p:nvPr>
        </p:nvSpPr>
        <p:spPr>
          <a:xfrm>
            <a:off x="344120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2" name="Google Shape;682;p48"/>
          <p:cNvSpPr/>
          <p:nvPr>
            <p:ph idx="6" type="pic"/>
          </p:nvPr>
        </p:nvSpPr>
        <p:spPr>
          <a:xfrm>
            <a:off x="344775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683" name="Google Shape;683;p48"/>
          <p:cNvSpPr/>
          <p:nvPr/>
        </p:nvSpPr>
        <p:spPr>
          <a:xfrm>
            <a:off x="6096000" y="296425"/>
            <a:ext cx="2621400" cy="3608400"/>
          </a:xfrm>
          <a:prstGeom prst="roundRect">
            <a:avLst>
              <a:gd fmla="val 2627" name="adj"/>
            </a:avLst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4" name="Google Shape;684;p48"/>
          <p:cNvSpPr txBox="1"/>
          <p:nvPr>
            <p:ph idx="7" type="body"/>
          </p:nvPr>
        </p:nvSpPr>
        <p:spPr>
          <a:xfrm>
            <a:off x="6302200" y="2249863"/>
            <a:ext cx="21738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1425">
            <a:norm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●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○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IBM Plex Mono"/>
              <a:buChar char="■"/>
              <a:defRPr sz="8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685" name="Google Shape;685;p48"/>
          <p:cNvSpPr txBox="1"/>
          <p:nvPr>
            <p:ph idx="8" type="subTitle"/>
          </p:nvPr>
        </p:nvSpPr>
        <p:spPr>
          <a:xfrm>
            <a:off x="6275850" y="1629713"/>
            <a:ext cx="2261700" cy="5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000"/>
              <a:buFont typeface="Caveat"/>
              <a:buNone/>
              <a:defRPr sz="4000">
                <a:solidFill>
                  <a:schemeClr val="accent3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686" name="Google Shape;686;p48"/>
          <p:cNvSpPr/>
          <p:nvPr>
            <p:ph idx="9" type="pic"/>
          </p:nvPr>
        </p:nvSpPr>
        <p:spPr>
          <a:xfrm>
            <a:off x="6282400" y="475988"/>
            <a:ext cx="2213400" cy="11337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21_1_1_1_2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49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49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9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49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49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49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49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49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49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49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49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49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49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49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49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49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49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49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49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7" name="Google Shape;707;p49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8" name="Google Shape;708;p49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9" name="Google Shape;709;p49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49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49"/>
          <p:cNvSpPr/>
          <p:nvPr>
            <p:ph idx="2" type="pic"/>
          </p:nvPr>
        </p:nvSpPr>
        <p:spPr>
          <a:xfrm>
            <a:off x="1020450" y="1016000"/>
            <a:ext cx="7107600" cy="304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21_1_2"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0"/>
          <p:cNvSpPr/>
          <p:nvPr/>
        </p:nvSpPr>
        <p:spPr>
          <a:xfrm>
            <a:off x="2032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p50"/>
          <p:cNvSpPr/>
          <p:nvPr/>
        </p:nvSpPr>
        <p:spPr>
          <a:xfrm>
            <a:off x="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p50"/>
          <p:cNvSpPr/>
          <p:nvPr/>
        </p:nvSpPr>
        <p:spPr>
          <a:xfrm>
            <a:off x="1016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p50"/>
          <p:cNvSpPr/>
          <p:nvPr/>
        </p:nvSpPr>
        <p:spPr>
          <a:xfrm>
            <a:off x="3048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7" name="Google Shape;717;p50"/>
          <p:cNvSpPr/>
          <p:nvPr/>
        </p:nvSpPr>
        <p:spPr>
          <a:xfrm>
            <a:off x="2032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8" name="Google Shape;718;p50"/>
          <p:cNvSpPr/>
          <p:nvPr/>
        </p:nvSpPr>
        <p:spPr>
          <a:xfrm>
            <a:off x="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0"/>
          <p:cNvSpPr/>
          <p:nvPr/>
        </p:nvSpPr>
        <p:spPr>
          <a:xfrm>
            <a:off x="1016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50"/>
          <p:cNvSpPr/>
          <p:nvPr/>
        </p:nvSpPr>
        <p:spPr>
          <a:xfrm>
            <a:off x="435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0"/>
          <p:cNvSpPr/>
          <p:nvPr/>
        </p:nvSpPr>
        <p:spPr>
          <a:xfrm>
            <a:off x="2032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50"/>
          <p:cNvSpPr/>
          <p:nvPr/>
        </p:nvSpPr>
        <p:spPr>
          <a:xfrm>
            <a:off x="8128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50"/>
          <p:cNvSpPr/>
          <p:nvPr/>
        </p:nvSpPr>
        <p:spPr>
          <a:xfrm>
            <a:off x="3048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0"/>
          <p:cNvSpPr/>
          <p:nvPr/>
        </p:nvSpPr>
        <p:spPr>
          <a:xfrm>
            <a:off x="4064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6" name="Google Shape;726;p50"/>
          <p:cNvSpPr/>
          <p:nvPr/>
        </p:nvSpPr>
        <p:spPr>
          <a:xfrm>
            <a:off x="4064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0"/>
          <p:cNvSpPr/>
          <p:nvPr/>
        </p:nvSpPr>
        <p:spPr>
          <a:xfrm>
            <a:off x="6096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0"/>
          <p:cNvSpPr/>
          <p:nvPr/>
        </p:nvSpPr>
        <p:spPr>
          <a:xfrm>
            <a:off x="5080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0"/>
          <p:cNvSpPr/>
          <p:nvPr/>
        </p:nvSpPr>
        <p:spPr>
          <a:xfrm>
            <a:off x="5080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0"/>
          <p:cNvSpPr/>
          <p:nvPr/>
        </p:nvSpPr>
        <p:spPr>
          <a:xfrm>
            <a:off x="7112000" y="1016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0"/>
          <p:cNvSpPr/>
          <p:nvPr/>
        </p:nvSpPr>
        <p:spPr>
          <a:xfrm>
            <a:off x="7112000" y="3048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0"/>
          <p:cNvSpPr/>
          <p:nvPr/>
        </p:nvSpPr>
        <p:spPr>
          <a:xfrm>
            <a:off x="8128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3" name="Google Shape;733;p50"/>
          <p:cNvSpPr/>
          <p:nvPr/>
        </p:nvSpPr>
        <p:spPr>
          <a:xfrm>
            <a:off x="8128000" y="203200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4" name="Google Shape;734;p50"/>
          <p:cNvSpPr/>
          <p:nvPr/>
        </p:nvSpPr>
        <p:spPr>
          <a:xfrm>
            <a:off x="6096000" y="0"/>
            <a:ext cx="1016100" cy="101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5" name="Google Shape;735;p50"/>
          <p:cNvSpPr/>
          <p:nvPr/>
        </p:nvSpPr>
        <p:spPr>
          <a:xfrm>
            <a:off x="4064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6" name="Google Shape;736;p50"/>
          <p:cNvSpPr/>
          <p:nvPr/>
        </p:nvSpPr>
        <p:spPr>
          <a:xfrm>
            <a:off x="6096000" y="4064000"/>
            <a:ext cx="1016100" cy="107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7" name="Google Shape;737;p50"/>
          <p:cNvSpPr txBox="1"/>
          <p:nvPr>
            <p:ph type="title"/>
          </p:nvPr>
        </p:nvSpPr>
        <p:spPr>
          <a:xfrm>
            <a:off x="314425" y="314675"/>
            <a:ext cx="8538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Caveat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38" name="Google Shape;738;p50"/>
          <p:cNvSpPr/>
          <p:nvPr>
            <p:ph idx="2" type="pic"/>
          </p:nvPr>
        </p:nvSpPr>
        <p:spPr>
          <a:xfrm>
            <a:off x="3908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39" name="Google Shape;739;p50"/>
          <p:cNvSpPr/>
          <p:nvPr>
            <p:ph idx="3" type="pic"/>
          </p:nvPr>
        </p:nvSpPr>
        <p:spPr>
          <a:xfrm>
            <a:off x="3908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0" name="Google Shape;740;p50"/>
          <p:cNvSpPr/>
          <p:nvPr>
            <p:ph idx="4" type="pic"/>
          </p:nvPr>
        </p:nvSpPr>
        <p:spPr>
          <a:xfrm>
            <a:off x="3908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1" name="Google Shape;741;p50"/>
          <p:cNvSpPr/>
          <p:nvPr>
            <p:ph idx="5" type="pic"/>
          </p:nvPr>
        </p:nvSpPr>
        <p:spPr>
          <a:xfrm>
            <a:off x="344615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2" name="Google Shape;742;p50"/>
          <p:cNvSpPr/>
          <p:nvPr>
            <p:ph idx="6" type="pic"/>
          </p:nvPr>
        </p:nvSpPr>
        <p:spPr>
          <a:xfrm>
            <a:off x="344615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3" name="Google Shape;743;p50"/>
          <p:cNvSpPr/>
          <p:nvPr>
            <p:ph idx="7" type="pic"/>
          </p:nvPr>
        </p:nvSpPr>
        <p:spPr>
          <a:xfrm>
            <a:off x="344615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4" name="Google Shape;744;p50"/>
          <p:cNvSpPr/>
          <p:nvPr>
            <p:ph idx="8" type="pic"/>
          </p:nvPr>
        </p:nvSpPr>
        <p:spPr>
          <a:xfrm>
            <a:off x="6501500" y="127337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5" name="Google Shape;745;p50"/>
          <p:cNvSpPr/>
          <p:nvPr>
            <p:ph idx="9" type="pic"/>
          </p:nvPr>
        </p:nvSpPr>
        <p:spPr>
          <a:xfrm>
            <a:off x="6501500" y="2522600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  <p:sp>
        <p:nvSpPr>
          <p:cNvPr id="746" name="Google Shape;746;p50"/>
          <p:cNvSpPr/>
          <p:nvPr>
            <p:ph idx="13" type="pic"/>
          </p:nvPr>
        </p:nvSpPr>
        <p:spPr>
          <a:xfrm>
            <a:off x="6501500" y="3771825"/>
            <a:ext cx="2251800" cy="1131600"/>
          </a:xfrm>
          <a:prstGeom prst="roundRect">
            <a:avLst>
              <a:gd fmla="val 1067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38" Type="http://schemas.openxmlformats.org/officeDocument/2006/relationships/theme" Target="../theme/theme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buNone/>
              <a:defRPr sz="8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229050" y="228600"/>
            <a:ext cx="86859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Caveat"/>
              <a:buNone/>
              <a:defRPr sz="6000">
                <a:solidFill>
                  <a:schemeClr val="lt2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280800" y="2705300"/>
            <a:ext cx="3906900" cy="19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●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○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Mono"/>
              <a:buChar char="■"/>
              <a:defRPr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1"/>
          <p:cNvSpPr txBox="1"/>
          <p:nvPr>
            <p:ph type="title"/>
          </p:nvPr>
        </p:nvSpPr>
        <p:spPr>
          <a:xfrm>
            <a:off x="250503" y="801575"/>
            <a:ext cx="8643300" cy="13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Cooking</a:t>
            </a:r>
            <a:endParaRPr/>
          </a:p>
        </p:txBody>
      </p:sp>
      <p:sp>
        <p:nvSpPr>
          <p:cNvPr id="752" name="Google Shape;752;p51"/>
          <p:cNvSpPr txBox="1"/>
          <p:nvPr>
            <p:ph idx="1" type="subTitle"/>
          </p:nvPr>
        </p:nvSpPr>
        <p:spPr>
          <a:xfrm>
            <a:off x="1377400" y="2116150"/>
            <a:ext cx="6389400" cy="15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500"/>
              <a:t>Presented by: Nathan Maynard, Calen Jones, John Mitchell</a:t>
            </a:r>
            <a:endParaRPr i="1" sz="2500"/>
          </a:p>
        </p:txBody>
      </p:sp>
      <p:sp>
        <p:nvSpPr>
          <p:cNvPr id="753" name="Google Shape;753;p51"/>
          <p:cNvSpPr/>
          <p:nvPr/>
        </p:nvSpPr>
        <p:spPr>
          <a:xfrm>
            <a:off x="3846750" y="3800875"/>
            <a:ext cx="1585800" cy="39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Fall 2025</a:t>
            </a:r>
            <a:endParaRPr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Risks</a:t>
            </a:r>
            <a:endParaRPr/>
          </a:p>
        </p:txBody>
      </p:sp>
      <p:sp>
        <p:nvSpPr>
          <p:cNvPr id="809" name="Google Shape;809;p6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a markdown editor for instruction text that is both useful and user friendly, so that those unfamiliar with markdown can use it (risk, some functionality may be included in dependencies)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Inserting photos within the recipe body may become complicated, especially when exporting to pdf (difficult)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6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815" name="Google Shape;815;p6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Preferred Measuring Unit Toggles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Cups/Gallons vs mL/L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Ounce/Pound vs Gram/Kilogram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Farenheit</a:t>
            </a:r>
            <a:r>
              <a:rPr lang="en"/>
              <a:t> vs </a:t>
            </a:r>
            <a:r>
              <a:rPr lang="en"/>
              <a:t>Celsius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Deletion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for confirmation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credentials are immediately removed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recipes associated with the account are immediately removed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2"/>
          <p:cNvSpPr txBox="1"/>
          <p:nvPr>
            <p:ph type="title"/>
          </p:nvPr>
        </p:nvSpPr>
        <p:spPr>
          <a:xfrm>
            <a:off x="243925" y="3881325"/>
            <a:ext cx="44847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Project Overview</a:t>
            </a:r>
            <a:endParaRPr sz="5600"/>
          </a:p>
        </p:txBody>
      </p:sp>
      <p:sp>
        <p:nvSpPr>
          <p:cNvPr id="759" name="Google Shape;759;p52"/>
          <p:cNvSpPr txBox="1"/>
          <p:nvPr>
            <p:ph idx="4294967295" type="sldNum"/>
          </p:nvPr>
        </p:nvSpPr>
        <p:spPr>
          <a:xfrm>
            <a:off x="8653375" y="4829350"/>
            <a:ext cx="490500" cy="3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0" name="Google Shape;760;p52"/>
          <p:cNvSpPr txBox="1"/>
          <p:nvPr>
            <p:ph idx="12" type="sldNum"/>
          </p:nvPr>
        </p:nvSpPr>
        <p:spPr>
          <a:xfrm>
            <a:off x="7624125" y="4852475"/>
            <a:ext cx="1470900" cy="1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1" name="Google Shape;761;p52"/>
          <p:cNvSpPr txBox="1"/>
          <p:nvPr>
            <p:ph idx="1" type="body"/>
          </p:nvPr>
        </p:nvSpPr>
        <p:spPr>
          <a:xfrm>
            <a:off x="5200550" y="1038750"/>
            <a:ext cx="2838000" cy="306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 Sign-In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Recipe Management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Recipe Editing</a:t>
            </a:r>
            <a:endParaRPr sz="1800">
              <a:solidFill>
                <a:srgbClr val="666666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429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Source Code Pro"/>
              <a:buChar char="●"/>
            </a:pPr>
            <a:r>
              <a:rPr lang="en" sz="1800">
                <a:solidFill>
                  <a:srgbClr val="666666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Settings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Sign-In</a:t>
            </a:r>
            <a:endParaRPr/>
          </a:p>
        </p:txBody>
      </p:sp>
      <p:sp>
        <p:nvSpPr>
          <p:cNvPr id="767" name="Google Shape;767;p5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 In Form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boxes for </a:t>
            </a:r>
            <a:r>
              <a:rPr lang="en"/>
              <a:t>email and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allowing user to sign into an account, create a new account, or reset their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Redirection to recipe home screen upon successful sign in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Management</a:t>
            </a:r>
            <a:endParaRPr/>
          </a:p>
        </p:txBody>
      </p:sp>
      <p:sp>
        <p:nvSpPr>
          <p:cNvPr id="773" name="Google Shape;773;p5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Searchbar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can be search by keyword or applied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toggle will allow searching public recipes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Overview of Account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will be displayed in collapsable lists based on file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recipe will display a thumbnail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recipe will have an associated action panel for editing, exporting to PDF, and deleting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Reading Mode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Clicking a recipe will enter reading mode, which allows viewing the recipe and associated contents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</a:t>
            </a:r>
            <a:r>
              <a:rPr lang="en"/>
              <a:t> Management Risks</a:t>
            </a:r>
            <a:endParaRPr/>
          </a:p>
        </p:txBody>
      </p:sp>
      <p:sp>
        <p:nvSpPr>
          <p:cNvPr id="779" name="Google Shape;779;p5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Implementing public recipe functionality may provide </a:t>
            </a:r>
            <a:r>
              <a:rPr lang="en"/>
              <a:t>unforeseen</a:t>
            </a:r>
            <a:r>
              <a:rPr lang="en"/>
              <a:t> complications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Making a non-cumbersome UI may be difficult to execute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</a:t>
            </a:r>
            <a:endParaRPr/>
          </a:p>
        </p:txBody>
      </p:sp>
      <p:sp>
        <p:nvSpPr>
          <p:cNvPr id="785" name="Google Shape;785;p5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Titles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Required for recipe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Edited in a text box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Photo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the thumbnail of the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Displayed prominently in recipe viewing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Public/Private Toggle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setting the visibility of a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recipes are searchable by other users of the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button will save valid recipes, </a:t>
            </a:r>
            <a:r>
              <a:rPr lang="en"/>
              <a:t>regardless</a:t>
            </a:r>
            <a:r>
              <a:rPr lang="en"/>
              <a:t> of length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(Recipe Cards)</a:t>
            </a:r>
            <a:endParaRPr/>
          </a:p>
        </p:txBody>
      </p:sp>
      <p:sp>
        <p:nvSpPr>
          <p:cNvPr id="791" name="Google Shape;791;p5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Recipe Card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Section of a recipe that stores the actual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can have multiple cards for </a:t>
            </a:r>
            <a:r>
              <a:rPr lang="en"/>
              <a:t>multipart</a:t>
            </a:r>
            <a:r>
              <a:rPr lang="en"/>
              <a:t>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card can have: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Title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Time Estimate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Servings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Spice Meter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Ingredient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form will be used for adding new ingredients (amount, unit, etc)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button for scaling the recipe can be used for cards with serving sizes specified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(Main Text Area)</a:t>
            </a:r>
            <a:endParaRPr/>
          </a:p>
        </p:txBody>
      </p:sp>
      <p:sp>
        <p:nvSpPr>
          <p:cNvPr id="797" name="Google Shape;797;p5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Toolbar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Toggle for displaying recipe text in markdown mode vs plaintext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Box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for adding the content of a recipe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Toggle for a bulleted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for inserting an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Button for inserting a convertible unit measurement (number of required grams, gallons, etc)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Recipe Editing (Tag Input Field)</a:t>
            </a:r>
            <a:endParaRPr/>
          </a:p>
        </p:txBody>
      </p:sp>
      <p:sp>
        <p:nvSpPr>
          <p:cNvPr id="803" name="Google Shape;803;p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input field will handle adding tags to recipes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typing into this field it acts as a search bar for existing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Pressing ‘enter’ into this field with no existing tags shown will create a new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Tag Button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to using a hotkey for adding new tags with valid text input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Tags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applied tags will show as a list of buttons which can be clicked to remove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ersonal Family Recipe Book">
  <a:themeElements>
    <a:clrScheme name="Simple Light">
      <a:dk1>
        <a:srgbClr val="303030"/>
      </a:dk1>
      <a:lt1>
        <a:srgbClr val="FFFBF3"/>
      </a:lt1>
      <a:dk2>
        <a:srgbClr val="F3EEE6"/>
      </a:dk2>
      <a:lt2>
        <a:srgbClr val="CA3619"/>
      </a:lt2>
      <a:accent1>
        <a:srgbClr val="F2AB00"/>
      </a:accent1>
      <a:accent2>
        <a:srgbClr val="009E5E"/>
      </a:accent2>
      <a:accent3>
        <a:srgbClr val="0D4659"/>
      </a:accent3>
      <a:accent4>
        <a:srgbClr val="356BB1"/>
      </a:accent4>
      <a:accent5>
        <a:srgbClr val="3B1CB5"/>
      </a:accent5>
      <a:accent6>
        <a:srgbClr val="C2BDF3"/>
      </a:accent6>
      <a:hlink>
        <a:srgbClr val="717C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