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5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0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2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A5FB-F85D-4369-A14C-1BBC8FB72EB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5D37-6DA1-4160-A256-6B3C926985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2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AE1F481-1386-463C-3130-78A83B84D52E}"/>
              </a:ext>
            </a:extLst>
          </p:cNvPr>
          <p:cNvSpPr txBox="1"/>
          <p:nvPr/>
        </p:nvSpPr>
        <p:spPr>
          <a:xfrm>
            <a:off x="2695418" y="4298810"/>
            <a:ext cx="15869121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Add Author Names  and affiliation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474A42-0A67-A11C-E327-CD85C3A55A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65" y="1051721"/>
            <a:ext cx="3539471" cy="1140263"/>
          </a:xfrm>
          <a:prstGeom prst="rect">
            <a:avLst/>
          </a:prstGeo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049EF64-2D10-7878-A190-935C428EBC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96" y="778543"/>
            <a:ext cx="2184644" cy="2167480"/>
          </a:xfrm>
          <a:prstGeom prst="rect">
            <a:avLst/>
          </a:prstGeom>
          <a:noFill/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FDDF60-610F-858E-497C-42F5B68E6D2D}"/>
              </a:ext>
            </a:extLst>
          </p:cNvPr>
          <p:cNvSpPr txBox="1"/>
          <p:nvPr/>
        </p:nvSpPr>
        <p:spPr>
          <a:xfrm>
            <a:off x="5781413" y="2886115"/>
            <a:ext cx="959574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Guelma, Algeria, October 2-3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A3BD483-2D04-4A35-1E3C-31CCCEF37ABE}"/>
              </a:ext>
            </a:extLst>
          </p:cNvPr>
          <p:cNvSpPr txBox="1"/>
          <p:nvPr/>
        </p:nvSpPr>
        <p:spPr>
          <a:xfrm>
            <a:off x="2695418" y="3569807"/>
            <a:ext cx="15869121" cy="14896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>
                <a:solidFill>
                  <a:srgbClr val="235078"/>
                </a:solidFill>
                <a:latin typeface="Libre Baskerville" charset="0"/>
                <a:cs typeface="Times New Roman" pitchFamily="18" charset="0"/>
              </a:rPr>
              <a:t>Add your Title </a:t>
            </a:r>
          </a:p>
          <a:p>
            <a:pPr algn="ctr">
              <a:defRPr/>
            </a:pPr>
            <a:endParaRPr lang="en-US" sz="4400" b="1" dirty="0">
              <a:solidFill>
                <a:srgbClr val="235078"/>
              </a:solidFill>
              <a:latin typeface="Libre Baskerville" charset="0"/>
              <a:cs typeface="Times New Roman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C56148-A1CB-DF67-1A3E-F5A9B4979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796" y="1763306"/>
            <a:ext cx="5062365" cy="109208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F2957271-33FA-77C0-E2EA-8E95EE73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900" y="190262"/>
            <a:ext cx="177308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4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The 1</a:t>
            </a:r>
            <a:r>
              <a:rPr kumimoji="0" lang="en-US" altLang="fr-FR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4800" b="1" i="0" u="none" strike="noStrike" cap="none" normalizeH="0" baseline="30000" dirty="0">
                <a:ln>
                  <a:noFill/>
                </a:ln>
                <a:solidFill>
                  <a:srgbClr val="002060"/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ST </a:t>
            </a:r>
            <a:r>
              <a:rPr kumimoji="0" lang="en-US" altLang="fr-FR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National Conference on New Educational   Technologies and Informatics</a:t>
            </a:r>
            <a:endParaRPr kumimoji="0" lang="en-US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51DE0666-C8A4-E45E-7358-0D4807DF0625}"/>
              </a:ext>
            </a:extLst>
          </p:cNvPr>
          <p:cNvGrpSpPr/>
          <p:nvPr/>
        </p:nvGrpSpPr>
        <p:grpSpPr>
          <a:xfrm>
            <a:off x="280318" y="4462110"/>
            <a:ext cx="20822987" cy="25725116"/>
            <a:chOff x="-70250" y="8722848"/>
            <a:chExt cx="32988653" cy="12714751"/>
          </a:xfrm>
        </p:grpSpPr>
        <p:sp>
          <p:nvSpPr>
            <p:cNvPr id="12" name="Flowchart: Document 70">
              <a:extLst>
                <a:ext uri="{FF2B5EF4-FFF2-40B4-BE49-F238E27FC236}">
                  <a16:creationId xmlns:a16="http://schemas.microsoft.com/office/drawing/2014/main" id="{D73D506A-3CD3-0285-9528-775E58AA179B}"/>
                </a:ext>
              </a:extLst>
            </p:cNvPr>
            <p:cNvSpPr/>
            <p:nvPr/>
          </p:nvSpPr>
          <p:spPr>
            <a:xfrm rot="10800000" flipH="1">
              <a:off x="3" y="8722848"/>
              <a:ext cx="32918400" cy="12714751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dup0" fmla="*/ 0 w 21600"/>
                <a:gd name="connsiteY0dup0" fmla="*/ 0 h 21495"/>
                <a:gd name="connsiteX1dup0" fmla="*/ 21600 w 21600"/>
                <a:gd name="connsiteY1dup0" fmla="*/ 0 h 21495"/>
                <a:gd name="connsiteX2dup0" fmla="*/ 15601 w 21600"/>
                <a:gd name="connsiteY2dup0" fmla="*/ 18514 h 21495"/>
                <a:gd name="connsiteX3dup0" fmla="*/ 0 w 21600"/>
                <a:gd name="connsiteY3dup0" fmla="*/ 20172 h 21495"/>
                <a:gd name="connsiteX4dup0" fmla="*/ 0 w 21600"/>
                <a:gd name="connsiteY4dup0" fmla="*/ 0 h 21495"/>
                <a:gd name="connsiteX0dup0dup1" fmla="*/ 0 w 15601"/>
                <a:gd name="connsiteY0dup0dup1" fmla="*/ 29 h 21524"/>
                <a:gd name="connsiteX1dup0dup1" fmla="*/ 15591 w 15601"/>
                <a:gd name="connsiteY1dup0dup1" fmla="*/ 0 h 21524"/>
                <a:gd name="connsiteX2dup0dup1" fmla="*/ 15601 w 15601"/>
                <a:gd name="connsiteY2dup0dup1" fmla="*/ 18543 h 21524"/>
                <a:gd name="connsiteX3dup0dup1" fmla="*/ 0 w 15601"/>
                <a:gd name="connsiteY3dup0dup1" fmla="*/ 20201 h 21524"/>
                <a:gd name="connsiteX4dup0dup1" fmla="*/ 0 w 15601"/>
                <a:gd name="connsiteY4dup0dup1" fmla="*/ 29 h 21524"/>
                <a:gd name="connsiteX0dup0dup1dup2" fmla="*/ 0 w 15601"/>
                <a:gd name="connsiteY0dup0dup1dup2" fmla="*/ 29 h 21278"/>
                <a:gd name="connsiteX1dup0dup1dup2" fmla="*/ 15591 w 15601"/>
                <a:gd name="connsiteY1dup0dup1dup2" fmla="*/ 0 h 21278"/>
                <a:gd name="connsiteX2dup0dup1dup2" fmla="*/ 15601 w 15601"/>
                <a:gd name="connsiteY2dup0dup1dup2" fmla="*/ 18543 h 21278"/>
                <a:gd name="connsiteX3dup0dup1dup2" fmla="*/ 0 w 15601"/>
                <a:gd name="connsiteY3dup0dup1dup2" fmla="*/ 20201 h 21278"/>
                <a:gd name="connsiteX4dup0dup1dup2" fmla="*/ 0 w 15601"/>
                <a:gd name="connsiteY4dup0dup1dup2" fmla="*/ 29 h 21278"/>
                <a:gd name="connsiteX0dup0dup1dup2dup3" fmla="*/ 0 w 15601"/>
                <a:gd name="connsiteY0dup0dup1dup2dup3" fmla="*/ 29 h 21156"/>
                <a:gd name="connsiteX1dup0dup1dup2dup3" fmla="*/ 15591 w 15601"/>
                <a:gd name="connsiteY1dup0dup1dup2dup3" fmla="*/ 0 h 21156"/>
                <a:gd name="connsiteX2dup0dup1dup2dup3" fmla="*/ 15601 w 15601"/>
                <a:gd name="connsiteY2dup0dup1dup2dup3" fmla="*/ 18543 h 21156"/>
                <a:gd name="connsiteX3dup0dup1dup2dup3" fmla="*/ 0 w 15601"/>
                <a:gd name="connsiteY3dup0dup1dup2dup3" fmla="*/ 20201 h 21156"/>
                <a:gd name="connsiteX4dup0dup1dup2dup3" fmla="*/ 0 w 15601"/>
                <a:gd name="connsiteY4dup0dup1dup2dup3" fmla="*/ 29 h 21156"/>
                <a:gd name="connsiteX0dup0dup1dup2dup3dup4" fmla="*/ 0 w 15601"/>
                <a:gd name="connsiteY0dup0dup1dup2dup3dup4" fmla="*/ 29 h 21172"/>
                <a:gd name="connsiteX1dup0dup1dup2dup3dup4" fmla="*/ 15591 w 15601"/>
                <a:gd name="connsiteY1dup0dup1dup2dup3dup4" fmla="*/ 0 h 21172"/>
                <a:gd name="connsiteX2dup0dup1dup2dup3dup4" fmla="*/ 15601 w 15601"/>
                <a:gd name="connsiteY2dup0dup1dup2dup3dup4" fmla="*/ 18543 h 21172"/>
                <a:gd name="connsiteX3dup0dup1dup2dup3dup4" fmla="*/ 0 w 15601"/>
                <a:gd name="connsiteY3dup0dup1dup2dup3dup4" fmla="*/ 20201 h 21172"/>
                <a:gd name="connsiteX4dup0dup1dup2dup3dup4" fmla="*/ 0 w 15601"/>
                <a:gd name="connsiteY4dup0dup1dup2dup3dup4" fmla="*/ 29 h 21172"/>
                <a:gd name="connsiteX0dup0dup1dup2dup3dup4dup5" fmla="*/ 0 w 15601"/>
                <a:gd name="connsiteY0dup0dup1dup2dup3dup4dup5" fmla="*/ 29 h 21294"/>
                <a:gd name="connsiteX1dup0dup1dup2dup3dup4dup5" fmla="*/ 15591 w 15601"/>
                <a:gd name="connsiteY1dup0dup1dup2dup3dup4dup5" fmla="*/ 0 h 21294"/>
                <a:gd name="connsiteX2dup0dup1dup2dup3dup4dup5" fmla="*/ 15601 w 15601"/>
                <a:gd name="connsiteY2dup0dup1dup2dup3dup4dup5" fmla="*/ 18543 h 21294"/>
                <a:gd name="connsiteX3dup0dup1dup2dup3dup4dup5" fmla="*/ 0 w 15601"/>
                <a:gd name="connsiteY3dup0dup1dup2dup3dup4dup5" fmla="*/ 20201 h 21294"/>
                <a:gd name="connsiteX4dup0dup1dup2dup3dup4dup5" fmla="*/ 0 w 15601"/>
                <a:gd name="connsiteY4dup0dup1dup2dup3dup4dup5" fmla="*/ 29 h 21294"/>
                <a:gd name="connsiteX0dup0dup1dup2dup3dup4dup5dup6" fmla="*/ 0 w 15601"/>
                <a:gd name="connsiteY0dup0dup1dup2dup3dup4dup5dup6" fmla="*/ 29 h 21270"/>
                <a:gd name="connsiteX1dup0dup1dup2dup3dup4dup5dup6" fmla="*/ 15591 w 15601"/>
                <a:gd name="connsiteY1dup0dup1dup2dup3dup4dup5dup6" fmla="*/ 0 h 21270"/>
                <a:gd name="connsiteX2dup0dup1dup2dup3dup4dup5dup6" fmla="*/ 15601 w 15601"/>
                <a:gd name="connsiteY2dup0dup1dup2dup3dup4dup5dup6" fmla="*/ 18543 h 21270"/>
                <a:gd name="connsiteX3dup0dup1dup2dup3dup4dup5dup6" fmla="*/ 0 w 15601"/>
                <a:gd name="connsiteY3dup0dup1dup2dup3dup4dup5dup6" fmla="*/ 20201 h 21270"/>
                <a:gd name="connsiteX4dup0dup1dup2dup3dup4dup5dup6" fmla="*/ 0 w 15601"/>
                <a:gd name="connsiteY4dup0dup1dup2dup3dup4dup5dup6" fmla="*/ 29 h 21270"/>
                <a:gd name="connsiteX0dup0dup1dup2dup3dup4dup5dup6dup7" fmla="*/ 0 w 15601"/>
                <a:gd name="connsiteY0dup0dup1dup2dup3dup4dup5dup6dup7" fmla="*/ 29 h 21322"/>
                <a:gd name="connsiteX1dup0dup1dup2dup3dup4dup5dup6dup7" fmla="*/ 15591 w 15601"/>
                <a:gd name="connsiteY1dup0dup1dup2dup3dup4dup5dup6dup7" fmla="*/ 0 h 21322"/>
                <a:gd name="connsiteX2dup0dup1dup2dup3dup4dup5dup6dup7" fmla="*/ 15601 w 15601"/>
                <a:gd name="connsiteY2dup0dup1dup2dup3dup4dup5dup6dup7" fmla="*/ 18863 h 21322"/>
                <a:gd name="connsiteX3dup0dup1dup2dup3dup4dup5dup6dup7" fmla="*/ 0 w 15601"/>
                <a:gd name="connsiteY3dup0dup1dup2dup3dup4dup5dup6dup7" fmla="*/ 20201 h 21322"/>
                <a:gd name="connsiteX4dup0dup1dup2dup3dup4dup5dup6dup7" fmla="*/ 0 w 15601"/>
                <a:gd name="connsiteY4dup0dup1dup2dup3dup4dup5dup6dup7" fmla="*/ 29 h 21322"/>
                <a:gd name="connsiteX0dup0dup1dup2dup3dup4dup5dup6dup7dup8" fmla="*/ 0 w 15601"/>
                <a:gd name="connsiteY0dup0dup1dup2dup3dup4dup5dup6dup7dup8" fmla="*/ 29 h 21347"/>
                <a:gd name="connsiteX1dup0dup1dup2dup3dup4dup5dup6dup7dup8" fmla="*/ 15591 w 15601"/>
                <a:gd name="connsiteY1dup0dup1dup2dup3dup4dup5dup6dup7dup8" fmla="*/ 0 h 21347"/>
                <a:gd name="connsiteX2dup0dup1dup2dup3dup4dup5dup6dup7dup8" fmla="*/ 15601 w 15601"/>
                <a:gd name="connsiteY2dup0dup1dup2dup3dup4dup5dup6dup7dup8" fmla="*/ 18863 h 21347"/>
                <a:gd name="connsiteX3dup0dup1dup2dup3dup4dup5dup6dup7dup8" fmla="*/ 0 w 15601"/>
                <a:gd name="connsiteY3dup0dup1dup2dup3dup4dup5dup6dup7dup8" fmla="*/ 20201 h 21347"/>
                <a:gd name="connsiteX4dup0dup1dup2dup3dup4dup5dup6dup7dup8" fmla="*/ 0 w 15601"/>
                <a:gd name="connsiteY4dup0dup1dup2dup3dup4dup5dup6dup7dup8" fmla="*/ 29 h 21347"/>
                <a:gd name="connsiteX0dup0dup1dup2dup3dup4dup5dup6dup7dup8dup9" fmla="*/ 0 w 15601"/>
                <a:gd name="connsiteY0dup0dup1dup2dup3dup4dup5dup6dup7dup8dup9" fmla="*/ 29 h 21222"/>
                <a:gd name="connsiteX1dup0dup1dup2dup3dup4dup5dup6dup7dup8dup9" fmla="*/ 15591 w 15601"/>
                <a:gd name="connsiteY1dup0dup1dup2dup3dup4dup5dup6dup7dup8dup9" fmla="*/ 0 h 21222"/>
                <a:gd name="connsiteX2dup0dup1dup2dup3dup4dup5dup6dup7dup8dup9" fmla="*/ 15601 w 15601"/>
                <a:gd name="connsiteY2dup0dup1dup2dup3dup4dup5dup6dup7dup8dup9" fmla="*/ 18863 h 21222"/>
                <a:gd name="connsiteX3dup0dup1dup2dup3dup4dup5dup6dup7dup8dup9" fmla="*/ 0 w 15601"/>
                <a:gd name="connsiteY3dup0dup1dup2dup3dup4dup5dup6dup7dup8dup9" fmla="*/ 20201 h 21222"/>
                <a:gd name="connsiteX4dup0dup1dup2dup3dup4dup5dup6dup7dup8dup9" fmla="*/ 0 w 15601"/>
                <a:gd name="connsiteY4dup0dup1dup2dup3dup4dup5dup6dup7dup8dup9" fmla="*/ 29 h 21222"/>
                <a:gd name="connsiteX0dup0dup1dup2dup3dup4dup5dup6dup7dup8dup9dup10" fmla="*/ 0 w 15601"/>
                <a:gd name="connsiteY0dup0dup1dup2dup3dup4dup5dup6dup7dup8dup9dup10" fmla="*/ 29 h 21210"/>
                <a:gd name="connsiteX1dup0dup1dup2dup3dup4dup5dup6dup7dup8dup9dup10" fmla="*/ 15591 w 15601"/>
                <a:gd name="connsiteY1dup0dup1dup2dup3dup4dup5dup6dup7dup8dup9dup10" fmla="*/ 0 h 21210"/>
                <a:gd name="connsiteX2dup0dup1dup2dup3dup4dup5dup6dup7dup8dup9dup10" fmla="*/ 15601 w 15601"/>
                <a:gd name="connsiteY2dup0dup1dup2dup3dup4dup5dup6dup7dup8dup9dup10" fmla="*/ 18863 h 21210"/>
                <a:gd name="connsiteX3dup0dup1dup2dup3dup4dup5dup6dup7dup8dup9dup10" fmla="*/ 0 w 15601"/>
                <a:gd name="connsiteY3dup0dup1dup2dup3dup4dup5dup6dup7dup8dup9dup10" fmla="*/ 20201 h 21210"/>
                <a:gd name="connsiteX4dup0dup1dup2dup3dup4dup5dup6dup7dup8dup9dup10" fmla="*/ 0 w 15601"/>
                <a:gd name="connsiteY4dup0dup1dup2dup3dup4dup5dup6dup7dup8dup9dup10" fmla="*/ 29 h 21210"/>
                <a:gd name="connsiteX0dup0dup1dup2dup3dup4dup5dup6dup7dup8dup9dup10dup11" fmla="*/ 0 w 15601"/>
                <a:gd name="connsiteY0dup0dup1dup2dup3dup4dup5dup6dup7dup8dup9dup10dup11" fmla="*/ 29 h 21275"/>
                <a:gd name="connsiteX1dup0dup1dup2dup3dup4dup5dup6dup7dup8dup9dup10dup11" fmla="*/ 15591 w 15601"/>
                <a:gd name="connsiteY1dup0dup1dup2dup3dup4dup5dup6dup7dup8dup9dup10dup11" fmla="*/ 0 h 21275"/>
                <a:gd name="connsiteX2dup0dup1dup2dup3dup4dup5dup6dup7dup8dup9dup10dup11" fmla="*/ 15601 w 15601"/>
                <a:gd name="connsiteY2dup0dup1dup2dup3dup4dup5dup6dup7dup8dup9dup10dup11" fmla="*/ 19241 h 21275"/>
                <a:gd name="connsiteX3dup0dup1dup2dup3dup4dup5dup6dup7dup8dup9dup10dup11" fmla="*/ 0 w 15601"/>
                <a:gd name="connsiteY3dup0dup1dup2dup3dup4dup5dup6dup7dup8dup9dup10dup11" fmla="*/ 20201 h 21275"/>
                <a:gd name="connsiteX4dup0dup1dup2dup3dup4dup5dup6dup7dup8dup9dup10dup11" fmla="*/ 0 w 15601"/>
                <a:gd name="connsiteY4dup0dup1dup2dup3dup4dup5dup6dup7dup8dup9dup10dup11" fmla="*/ 29 h 21275"/>
                <a:gd name="connsiteX0dup0dup1dup2dup3dup4dup5dup6dup7dup8dup9dup10dup11dup12" fmla="*/ 0 w 15601"/>
                <a:gd name="connsiteY0dup0dup1dup2dup3dup4dup5dup6dup7dup8dup9dup10dup11dup12" fmla="*/ 29 h 21467"/>
                <a:gd name="connsiteX1dup0dup1dup2dup3dup4dup5dup6dup7dup8dup9dup10dup11dup12" fmla="*/ 15591 w 15601"/>
                <a:gd name="connsiteY1dup0dup1dup2dup3dup4dup5dup6dup7dup8dup9dup10dup11dup12" fmla="*/ 0 h 21467"/>
                <a:gd name="connsiteX2dup0dup1dup2dup3dup4dup5dup6dup7dup8dup9dup10dup11dup12" fmla="*/ 15601 w 15601"/>
                <a:gd name="connsiteY2dup0dup1dup2dup3dup4dup5dup6dup7dup8dup9dup10dup11dup12" fmla="*/ 19241 h 21467"/>
                <a:gd name="connsiteX3dup0dup1dup2dup3dup4dup5dup6dup7dup8dup9dup10dup11dup12" fmla="*/ 0 w 15601"/>
                <a:gd name="connsiteY3dup0dup1dup2dup3dup4dup5dup6dup7dup8dup9dup10dup11dup12" fmla="*/ 20434 h 21467"/>
                <a:gd name="connsiteX4dup0dup1dup2dup3dup4dup5dup6dup7dup8dup9dup10dup11dup12" fmla="*/ 0 w 15601"/>
                <a:gd name="connsiteY4dup0dup1dup2dup3dup4dup5dup6dup7dup8dup9dup10dup11dup12" fmla="*/ 29 h 21467"/>
                <a:gd name="connsiteX0dup0dup1dup2dup3dup4dup5dup6dup7dup8dup9dup10dup11dup12dup13" fmla="*/ 0 w 15601"/>
                <a:gd name="connsiteY0dup0dup1dup2dup3dup4dup5dup6dup7dup8dup9dup10dup11dup12dup13" fmla="*/ 29 h 21343"/>
                <a:gd name="connsiteX1dup0dup1dup2dup3dup4dup5dup6dup7dup8dup9dup10dup11dup12dup13" fmla="*/ 15591 w 15601"/>
                <a:gd name="connsiteY1dup0dup1dup2dup3dup4dup5dup6dup7dup8dup9dup10dup11dup12dup13" fmla="*/ 0 h 21343"/>
                <a:gd name="connsiteX2dup0dup1dup2dup3dup4dup5dup6dup7dup8dup9dup10dup11dup12dup13" fmla="*/ 15601 w 15601"/>
                <a:gd name="connsiteY2dup0dup1dup2dup3dup4dup5dup6dup7dup8dup9dup10dup11dup12dup13" fmla="*/ 19241 h 21343"/>
                <a:gd name="connsiteX3dup0dup1dup2dup3dup4dup5dup6dup7dup8dup9dup10dup11dup12dup13" fmla="*/ 0 w 15601"/>
                <a:gd name="connsiteY3dup0dup1dup2dup3dup4dup5dup6dup7dup8dup9dup10dup11dup12dup13" fmla="*/ 20434 h 21343"/>
                <a:gd name="connsiteX4dup0dup1dup2dup3dup4dup5dup6dup7dup8dup9dup10dup11dup12dup13" fmla="*/ 0 w 15601"/>
                <a:gd name="connsiteY4dup0dup1dup2dup3dup4dup5dup6dup7dup8dup9dup10dup11dup12dup13" fmla="*/ 29 h 21343"/>
                <a:gd name="connsiteX0dup0dup1dup2dup3dup4dup5dup6dup7dup8dup9dup10dup11dup12dup13dup14" fmla="*/ 0 w 15601"/>
                <a:gd name="connsiteY0dup0dup1dup2dup3dup4dup5dup6dup7dup8dup9dup10dup11dup12dup13dup14" fmla="*/ 29 h 21351"/>
                <a:gd name="connsiteX1dup0dup1dup2dup3dup4dup5dup6dup7dup8dup9dup10dup11dup12dup13dup14" fmla="*/ 15591 w 15601"/>
                <a:gd name="connsiteY1dup0dup1dup2dup3dup4dup5dup6dup7dup8dup9dup10dup11dup12dup13dup14" fmla="*/ 0 h 21351"/>
                <a:gd name="connsiteX2dup0dup1dup2dup3dup4dup5dup6dup7dup8dup9dup10dup11dup12dup13dup14" fmla="*/ 15601 w 15601"/>
                <a:gd name="connsiteY2dup0dup1dup2dup3dup4dup5dup6dup7dup8dup9dup10dup11dup12dup13dup14" fmla="*/ 19241 h 21351"/>
                <a:gd name="connsiteX3dup0dup1dup2dup3dup4dup5dup6dup7dup8dup9dup10dup11dup12dup13dup14" fmla="*/ 0 w 15601"/>
                <a:gd name="connsiteY3dup0dup1dup2dup3dup4dup5dup6dup7dup8dup9dup10dup11dup12dup13dup14" fmla="*/ 20434 h 21351"/>
                <a:gd name="connsiteX4dup0dup1dup2dup3dup4dup5dup6dup7dup8dup9dup10dup11dup12dup13dup14" fmla="*/ 0 w 15601"/>
                <a:gd name="connsiteY4dup0dup1dup2dup3dup4dup5dup6dup7dup8dup9dup10dup11dup12dup13dup14" fmla="*/ 29 h 21351"/>
              </a:gdLst>
              <a:ahLst/>
              <a:cxnLst>
                <a:cxn ang="0">
                  <a:pos x="connsiteX0dup0dup1dup2dup3dup4dup5dup6dup7dup8dup9dup10dup11dup12dup13dup14" y="connsiteY0dup0dup1dup2dup3dup4dup5dup6dup7dup8dup9dup10dup11dup12dup13dup14"/>
                </a:cxn>
                <a:cxn ang="0">
                  <a:pos x="connsiteX1dup0dup1dup2dup3dup4dup5dup6dup7dup8dup9dup10dup11dup12dup13dup14" y="connsiteY1dup0dup1dup2dup3dup4dup5dup6dup7dup8dup9dup10dup11dup12dup13dup14"/>
                </a:cxn>
                <a:cxn ang="0">
                  <a:pos x="connsiteX2dup0dup1dup2dup3dup4dup5dup6dup7dup8dup9dup10dup11dup12dup13dup14" y="connsiteY2dup0dup1dup2dup3dup4dup5dup6dup7dup8dup9dup10dup11dup12dup13dup14"/>
                </a:cxn>
                <a:cxn ang="0">
                  <a:pos x="connsiteX3dup0dup1dup2dup3dup4dup5dup6dup7dup8dup9dup10dup11dup12dup13dup14" y="connsiteY3dup0dup1dup2dup3dup4dup5dup6dup7dup8dup9dup10dup11dup12dup13dup14"/>
                </a:cxn>
                <a:cxn ang="0">
                  <a:pos x="connsiteX4dup0dup1dup2dup3dup4dup5dup6dup7dup8dup9dup10dup11dup12dup13dup14" y="connsiteY4dup0dup1dup2dup3dup4dup5dup6dup7dup8dup9dup10dup11dup12dup13dup14"/>
                </a:cxn>
              </a:cxnLst>
              <a:rect l="l" t="t" r="r" b="b"/>
              <a:pathLst>
                <a:path w="15601" h="21351">
                  <a:moveTo>
                    <a:pt x="0" y="29"/>
                  </a:moveTo>
                  <a:lnTo>
                    <a:pt x="15591" y="0"/>
                  </a:lnTo>
                  <a:cubicBezTo>
                    <a:pt x="15591" y="5774"/>
                    <a:pt x="15601" y="13467"/>
                    <a:pt x="15601" y="19241"/>
                  </a:cubicBezTo>
                  <a:cubicBezTo>
                    <a:pt x="10638" y="19328"/>
                    <a:pt x="7602" y="23020"/>
                    <a:pt x="0" y="20434"/>
                  </a:cubicBezTo>
                  <a:lnTo>
                    <a:pt x="0" y="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D1F2F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r>
                <a:rPr lang="en-US" sz="3524" dirty="0"/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1C8453-053B-6199-F152-AB0E116EBB88}"/>
                </a:ext>
              </a:extLst>
            </p:cNvPr>
            <p:cNvSpPr/>
            <p:nvPr/>
          </p:nvSpPr>
          <p:spPr>
            <a:xfrm>
              <a:off x="0" y="21093746"/>
              <a:ext cx="32918400" cy="343853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 sz="3524" dirty="0"/>
            </a:p>
          </p:txBody>
        </p:sp>
        <p:cxnSp>
          <p:nvCxnSpPr>
            <p:cNvPr id="14" name="Straight Connector 56">
              <a:extLst>
                <a:ext uri="{FF2B5EF4-FFF2-40B4-BE49-F238E27FC236}">
                  <a16:creationId xmlns:a16="http://schemas.microsoft.com/office/drawing/2014/main" id="{CBC5F7C7-F2AF-BB27-22E2-13F844DD107C}"/>
                </a:ext>
              </a:extLst>
            </p:cNvPr>
            <p:cNvCxnSpPr>
              <a:cxnSpLocks/>
            </p:cNvCxnSpPr>
            <p:nvPr/>
          </p:nvCxnSpPr>
          <p:spPr>
            <a:xfrm>
              <a:off x="-70250" y="21149777"/>
              <a:ext cx="32918400" cy="0"/>
            </a:xfrm>
            <a:prstGeom prst="line">
              <a:avLst/>
            </a:prstGeom>
            <a:ln w="254000">
              <a:solidFill>
                <a:srgbClr val="8CD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9">
            <a:extLst>
              <a:ext uri="{FF2B5EF4-FFF2-40B4-BE49-F238E27FC236}">
                <a16:creationId xmlns:a16="http://schemas.microsoft.com/office/drawing/2014/main" id="{7F123336-3835-FE7C-D6D2-3CEE100C4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26" y="6142471"/>
            <a:ext cx="11185171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DED0EBB-93C9-58A5-EADA-12317B2C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91" y="5029263"/>
            <a:ext cx="4165644" cy="80330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defTabSz="3135215">
              <a:defRPr/>
            </a:pPr>
            <a:r>
              <a:rPr lang="en-US" sz="3200" b="1" dirty="0">
                <a:solidFill>
                  <a:srgbClr val="1482A5"/>
                </a:solidFill>
                <a:latin typeface="Libre Baskerville" panose="02000000000000000000" pitchFamily="2" charset="0"/>
              </a:rPr>
              <a:t>Abstract</a:t>
            </a:r>
            <a:endParaRPr lang="en-US" sz="2400" b="1" dirty="0">
              <a:solidFill>
                <a:srgbClr val="1482A5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83E7828-D774-574A-C744-338BF59B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3" y="8077551"/>
            <a:ext cx="474045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  <a:endParaRPr lang="en-US" sz="2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EA99B34-AFAB-FF8F-B9F5-9C0CD298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7" y="8076428"/>
            <a:ext cx="1022703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  <a:endParaRPr lang="en-US" sz="40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E8FEBF8-DAD0-7D72-FC98-802264A1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3279" y="8076430"/>
            <a:ext cx="474045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1D604EF-D855-FE30-5035-59E657DB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38" y="17051363"/>
            <a:ext cx="474045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Materials</a:t>
            </a:r>
            <a:endParaRPr lang="en-US" sz="2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2DA4F1C-23E6-D2A1-435B-A66DCBC3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523" y="17018884"/>
            <a:ext cx="474045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  <a:endParaRPr lang="en-US" sz="2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96AFFF5E-CA11-34BB-CCA9-F1367616A104}"/>
              </a:ext>
            </a:extLst>
          </p:cNvPr>
          <p:cNvSpPr txBox="1"/>
          <p:nvPr/>
        </p:nvSpPr>
        <p:spPr>
          <a:xfrm>
            <a:off x="555708" y="9457022"/>
            <a:ext cx="472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</a:t>
            </a:r>
            <a:r>
              <a:rPr lang="en-US" sz="20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BB008D18-A542-0ECF-DA7E-F368C0476B7F}"/>
              </a:ext>
            </a:extLst>
          </p:cNvPr>
          <p:cNvSpPr txBox="1"/>
          <p:nvPr/>
        </p:nvSpPr>
        <p:spPr>
          <a:xfrm>
            <a:off x="509535" y="18156812"/>
            <a:ext cx="4740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A9F8F7B4-1ADC-0530-F285-40483E31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790" y="9447883"/>
            <a:ext cx="49661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0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B826639-4F51-6EAF-47BB-24EB4AAF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856" y="9423171"/>
            <a:ext cx="4912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TextBox 246">
            <a:extLst>
              <a:ext uri="{FF2B5EF4-FFF2-40B4-BE49-F238E27FC236}">
                <a16:creationId xmlns:a16="http://schemas.microsoft.com/office/drawing/2014/main" id="{23CA6A4C-3899-502D-E123-018E58393AF4}"/>
              </a:ext>
            </a:extLst>
          </p:cNvPr>
          <p:cNvSpPr txBox="1"/>
          <p:nvPr/>
        </p:nvSpPr>
        <p:spPr>
          <a:xfrm>
            <a:off x="16333386" y="9367342"/>
            <a:ext cx="472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7" name="TextBox 302">
            <a:extLst>
              <a:ext uri="{FF2B5EF4-FFF2-40B4-BE49-F238E27FC236}">
                <a16:creationId xmlns:a16="http://schemas.microsoft.com/office/drawing/2014/main" id="{887E2146-695B-E825-DDBC-40A3121B224C}"/>
              </a:ext>
            </a:extLst>
          </p:cNvPr>
          <p:cNvSpPr txBox="1"/>
          <p:nvPr/>
        </p:nvSpPr>
        <p:spPr>
          <a:xfrm>
            <a:off x="16237480" y="18229514"/>
            <a:ext cx="473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74B09B5E-FD50-6581-A132-C58043E4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898" y="21743284"/>
            <a:ext cx="4740453" cy="803306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91417" tIns="48768" rIns="91417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32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References</a:t>
            </a:r>
            <a:endParaRPr lang="en-US" sz="2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9" name="TextBox 302">
            <a:extLst>
              <a:ext uri="{FF2B5EF4-FFF2-40B4-BE49-F238E27FC236}">
                <a16:creationId xmlns:a16="http://schemas.microsoft.com/office/drawing/2014/main" id="{9F205367-4AC0-D68C-C66C-0E385744F283}"/>
              </a:ext>
            </a:extLst>
          </p:cNvPr>
          <p:cNvSpPr txBox="1"/>
          <p:nvPr/>
        </p:nvSpPr>
        <p:spPr>
          <a:xfrm>
            <a:off x="16230855" y="22953914"/>
            <a:ext cx="473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references to this section.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46C5B0DF-3AF6-63DC-4E73-48FFB0DD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274" y="11216463"/>
            <a:ext cx="11896946" cy="190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NB: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1- The header is obligatory, the content is optional, can be changed according to your needs.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2- Minimum size of poster should be A1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3- Title font must be at least 32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4- Writing font at least 22</a:t>
            </a:r>
            <a:endParaRPr lang="fr-FR" sz="2400" b="1" dirty="0">
              <a:solidFill>
                <a:srgbClr val="FF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12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161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Libre Baskerville</vt:lpstr>
      <vt:lpstr>Montserrat</vt:lpstr>
      <vt:lpstr>Montserrat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5</cp:revision>
  <dcterms:created xsi:type="dcterms:W3CDTF">2023-09-05T22:33:29Z</dcterms:created>
  <dcterms:modified xsi:type="dcterms:W3CDTF">2023-09-06T21:34:07Z</dcterms:modified>
</cp:coreProperties>
</file>