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7"/>
  </p:notesMasterIdLst>
  <p:sldIdLst>
    <p:sldId id="256" r:id="rId2"/>
    <p:sldId id="257" r:id="rId3"/>
    <p:sldId id="263" r:id="rId4"/>
    <p:sldId id="271" r:id="rId5"/>
    <p:sldId id="264" r:id="rId6"/>
    <p:sldId id="265" r:id="rId7"/>
    <p:sldId id="270" r:id="rId8"/>
    <p:sldId id="266" r:id="rId9"/>
    <p:sldId id="267" r:id="rId10"/>
    <p:sldId id="259" r:id="rId11"/>
    <p:sldId id="268" r:id="rId12"/>
    <p:sldId id="269" r:id="rId13"/>
    <p:sldId id="258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5E8F6-16F8-4894-8075-41D8C21974AE}" v="3282" dt="2020-08-30T16:41:42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80" d="100"/>
          <a:sy n="80" d="100"/>
        </p:scale>
        <p:origin x="81" y="492"/>
      </p:cViewPr>
      <p:guideLst/>
    </p:cSldViewPr>
  </p:slideViewPr>
  <p:outlineViewPr>
    <p:cViewPr>
      <p:scale>
        <a:sx n="33" d="100"/>
        <a:sy n="33" d="100"/>
      </p:scale>
      <p:origin x="0" y="-532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19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A8FA-865A-4F0C-9CE2-207DC88E651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283A4-7970-442C-A059-C6ED4CF3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4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sharp.org/history/hopl-final/hopl-fsharp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aveenrtr/introduction-to-functional-programming-with-c-b167f15221e1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eblogs.asp.net/dixin/functional-csharp-higher-order-function-currying-and-first-class-function#:~:text=The%20query%20methods%20for%20remote,and%20LINQ%20to%20Entities%20chapters.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sharpforfunandprofit.com/series/object-oriented-programming-in-fsharp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functions/functions-best-practice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functions/supported-language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83A4-7970-442C-A059-C6ED4CF313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0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https://fsharp.org/history/hopl-final/hopl-fsharp.pdf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83A4-7970-442C-A059-C6ED4CF313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65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https://medium.com/@naveenrtr/introduction-to-functional-programming-with-c-b167f15221e1</a:t>
            </a:r>
            <a:endParaRPr lang="en-US" dirty="0"/>
          </a:p>
          <a:p>
            <a:r>
              <a:rPr lang="en-US" dirty="0">
                <a:hlinkClick r:id="rId4"/>
              </a:rPr>
              <a:t>https://weblogs.asp.net/dixin/functional-csharp-higher-order-function-currying-and-first-class-function#:~:text=The%20query%20methods%20for%20remote,and%20LINQ%20to%20Entities%20chapters.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83A4-7970-442C-A059-C6ED4CF313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86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https://fsharpforfunandprofit.com/series/object-oriented-programming-in-fsharp.html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83A4-7970-442C-A059-C6ED4CF313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8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https://docs.microsoft.com/en-us/azure/azure-functions/functions-best-practices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83A4-7970-442C-A059-C6ED4CF313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97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https://docs.microsoft.com/en-us/azure/azure-functions/supported-languages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283A4-7970-442C-A059-C6ED4CF313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4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31BB-AB0C-49C5-ACC5-4B7A644EC75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33DF-A2AA-4237-9E09-3788B417A9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34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31BB-AB0C-49C5-ACC5-4B7A644EC75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33DF-A2AA-4237-9E09-3788B417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31BB-AB0C-49C5-ACC5-4B7A644EC75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33DF-A2AA-4237-9E09-3788B417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5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31BB-AB0C-49C5-ACC5-4B7A644EC75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33DF-A2AA-4237-9E09-3788B417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1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31BB-AB0C-49C5-ACC5-4B7A644EC75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33DF-A2AA-4237-9E09-3788B417A9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91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31BB-AB0C-49C5-ACC5-4B7A644EC75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33DF-A2AA-4237-9E09-3788B417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6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31BB-AB0C-49C5-ACC5-4B7A644EC75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33DF-A2AA-4237-9E09-3788B417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4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31BB-AB0C-49C5-ACC5-4B7A644EC75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33DF-A2AA-4237-9E09-3788B417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6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31BB-AB0C-49C5-ACC5-4B7A644EC75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33DF-A2AA-4237-9E09-3788B417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7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9231BB-AB0C-49C5-ACC5-4B7A644EC75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C033DF-A2AA-4237-9E09-3788B417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2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31BB-AB0C-49C5-ACC5-4B7A644EC75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33DF-A2AA-4237-9E09-3788B417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9231BB-AB0C-49C5-ACC5-4B7A644EC75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C033DF-A2AA-4237-9E09-3788B417A9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QqVHHjiNzbs" TargetMode="External"/><Relationship Id="rId3" Type="http://schemas.openxmlformats.org/officeDocument/2006/relationships/hyperlink" Target="https://fsharpforfunandprofit.com/" TargetMode="External"/><Relationship Id="rId7" Type="http://schemas.openxmlformats.org/officeDocument/2006/relationships/hyperlink" Target="https://github.com/one-angry-penguin/fsharpfunctions" TargetMode="External"/><Relationship Id="rId2" Type="http://schemas.openxmlformats.org/officeDocument/2006/relationships/hyperlink" Target="https://fshar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yfsharp.fsbolero.io/" TargetMode="External"/><Relationship Id="rId5" Type="http://schemas.openxmlformats.org/officeDocument/2006/relationships/hyperlink" Target="https://www.aaron-powell.com/posts/2020-01-13-creating-azure-functions-in-fsharp/" TargetMode="External"/><Relationship Id="rId4" Type="http://schemas.openxmlformats.org/officeDocument/2006/relationships/hyperlink" Target="https://docs.microsoft.com/en-us/azure/azure-functions/functions-reference-fshar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tomasp.net/blog/async-sequences.aspx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2522-B25C-44AB-9688-77463D0FE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4756023"/>
          </a:xfrm>
        </p:spPr>
        <p:txBody>
          <a:bodyPr>
            <a:normAutofit/>
          </a:bodyPr>
          <a:lstStyle/>
          <a:p>
            <a:r>
              <a:rPr lang="en-US" sz="7200" dirty="0"/>
              <a:t>Azure Functions &amp; Functional Programming: Better Together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0378E5-34CA-4256-84F7-D88B03B34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54" t="20208" r="1829" b="20727"/>
          <a:stretch/>
        </p:blipFill>
        <p:spPr>
          <a:xfrm>
            <a:off x="3925116" y="211393"/>
            <a:ext cx="4099700" cy="2496458"/>
          </a:xfrm>
          <a:prstGeom prst="rect">
            <a:avLst/>
          </a:prstGeom>
        </p:spPr>
      </p:pic>
      <p:pic>
        <p:nvPicPr>
          <p:cNvPr id="2050" name="Picture 2" descr="F# Software Foundation">
            <a:extLst>
              <a:ext uri="{FF2B5EF4-FFF2-40B4-BE49-F238E27FC236}">
                <a16:creationId xmlns:a16="http://schemas.microsoft.com/office/drawing/2014/main" id="{4874C036-8197-4431-A102-AE8FD07C5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78" y="24722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A68C171-6CE4-4025-885D-DDBDF5DE0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157" y="442486"/>
            <a:ext cx="22288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79F400-98A1-4C17-B7CA-3C9D0F9DC5D9}"/>
              </a:ext>
            </a:extLst>
          </p:cNvPr>
          <p:cNvSpPr txBox="1"/>
          <p:nvPr/>
        </p:nvSpPr>
        <p:spPr>
          <a:xfrm>
            <a:off x="3642656" y="743148"/>
            <a:ext cx="9289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Comic Sans MS" panose="030F0702030302020204" pitchFamily="66" charset="0"/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BB4FF-D550-4792-A87F-A125F8318AA6}"/>
              </a:ext>
            </a:extLst>
          </p:cNvPr>
          <p:cNvSpPr txBox="1"/>
          <p:nvPr/>
        </p:nvSpPr>
        <p:spPr>
          <a:xfrm>
            <a:off x="7309221" y="736347"/>
            <a:ext cx="9289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Comic Sans MS" panose="030F0702030302020204" pitchFamily="66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23673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98F2B9-5F6E-47EF-AE47-743F685D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3D4792-1708-4376-8B24-DE99D50A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Visual Studio has limited tooling for F# (</a:t>
            </a:r>
            <a:r>
              <a:rPr lang="en-US" sz="2800" dirty="0" err="1"/>
              <a:t>Ionide</a:t>
            </a:r>
            <a:r>
              <a:rPr lang="en-US" sz="2800" dirty="0"/>
              <a:t> extension for VS code helps with this)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You have access to all .NET libraries, but many will need special handling to work in a functional way as they were designed for C# ex. using options&lt;T&gt; instead of nullable&lt;T&gt; value 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Not a popular language, so finding team members that can support the code can be challenging</a:t>
            </a:r>
          </a:p>
        </p:txBody>
      </p:sp>
    </p:spTree>
    <p:extLst>
      <p:ext uri="{BB962C8B-B14F-4D97-AF65-F5344CB8AC3E}">
        <p14:creationId xmlns:p14="http://schemas.microsoft.com/office/powerpoint/2010/main" val="16949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1427-D7D3-40A3-A4EF-1F202DAF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CF1C5-543B-4891-B60E-D712D246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Consolas" panose="020B0609020204030204" pitchFamily="49" charset="0"/>
              </a:rPr>
              <a:t>var -&gt; let, class -&gt; module</a:t>
            </a:r>
            <a:r>
              <a:rPr lang="en-US" sz="2800" dirty="0"/>
              <a:t>, curly braces ‘{}’ -&gt; whitespace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Pipe operator </a:t>
            </a:r>
            <a:r>
              <a:rPr lang="en-US" sz="2800" dirty="0">
                <a:latin typeface="Consolas" panose="020B0609020204030204" pitchFamily="49" charset="0"/>
              </a:rPr>
              <a:t>|&gt; </a:t>
            </a:r>
            <a:r>
              <a:rPr lang="en-US" sz="2800" dirty="0"/>
              <a:t>is used for function chaining (think back to the LINQ example)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Parenthesis ‘()’ are for tuples not for passing arguments to a function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Last statement is returned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40499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BF55-7AB2-4747-AD5E-2B15FB92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DE53D-3708-408B-9E87-BADD980F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Templates:</a:t>
            </a:r>
          </a:p>
          <a:p>
            <a:pPr lvl="1"/>
            <a:r>
              <a:rPr lang="en-US" dirty="0" err="1"/>
              <a:t>Microsoft.Azure.WebJobs.ItemTemplates</a:t>
            </a:r>
            <a:endParaRPr lang="en-US" dirty="0"/>
          </a:p>
          <a:p>
            <a:pPr lvl="1"/>
            <a:r>
              <a:rPr lang="en-US" dirty="0" err="1"/>
              <a:t>Microsoft.Azure.WebJobs.ProjectTemplates</a:t>
            </a:r>
            <a:endParaRPr lang="en-US" dirty="0"/>
          </a:p>
          <a:p>
            <a:r>
              <a:rPr lang="en-US" dirty="0"/>
              <a:t>Visual Studio Code Extensions:</a:t>
            </a:r>
          </a:p>
          <a:p>
            <a:pPr lvl="1"/>
            <a:r>
              <a:rPr lang="en-US" dirty="0"/>
              <a:t>Azurite (Storage Emulator)</a:t>
            </a:r>
          </a:p>
          <a:p>
            <a:pPr lvl="1"/>
            <a:r>
              <a:rPr lang="en-US" dirty="0"/>
              <a:t>Azure Functions</a:t>
            </a:r>
          </a:p>
          <a:p>
            <a:pPr lvl="1"/>
            <a:r>
              <a:rPr lang="en-US" dirty="0" err="1"/>
              <a:t>Ionide</a:t>
            </a:r>
            <a:r>
              <a:rPr lang="en-US" dirty="0"/>
              <a:t> (F# Tools for VS Code)</a:t>
            </a:r>
          </a:p>
          <a:p>
            <a:pPr lvl="1"/>
            <a:r>
              <a:rPr lang="en-US" dirty="0"/>
              <a:t>Azure CLI (if using VS Code for deployment)</a:t>
            </a:r>
          </a:p>
          <a:p>
            <a:r>
              <a:rPr lang="en-US" dirty="0"/>
              <a:t>Set Functions project language:</a:t>
            </a:r>
          </a:p>
          <a:p>
            <a:pPr lvl="1"/>
            <a:r>
              <a:rPr lang="en-US" dirty="0"/>
              <a:t>File &gt; Preferences &gt; Settings &gt; User/Project &gt; Extensions &gt; Azure Functions &gt; Project Language</a:t>
            </a:r>
          </a:p>
        </p:txBody>
      </p:sp>
    </p:spTree>
    <p:extLst>
      <p:ext uri="{BB962C8B-B14F-4D97-AF65-F5344CB8AC3E}">
        <p14:creationId xmlns:p14="http://schemas.microsoft.com/office/powerpoint/2010/main" val="71680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735431-D030-4460-AD8A-E83F76E1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B72A7-7495-45B4-8CF1-BF32805E8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F# Foundation: </a:t>
            </a:r>
            <a:r>
              <a:rPr lang="en-US" dirty="0">
                <a:hlinkClick r:id="rId2"/>
              </a:rPr>
              <a:t>https://fsharp.org/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Great F# Blog/Resource: </a:t>
            </a:r>
            <a:r>
              <a:rPr lang="en-US" dirty="0">
                <a:hlinkClick r:id="rId3"/>
              </a:rPr>
              <a:t>https://fsharpforfunandprofit.com/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Azure Functions F# Docs: </a:t>
            </a:r>
            <a:r>
              <a:rPr lang="en-US" dirty="0">
                <a:hlinkClick r:id="rId4"/>
              </a:rPr>
              <a:t>https://docs.microsoft.com/en-us/azure/azure-functions/functions-reference-fsharp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 Setup (credit Aaron Powell): </a:t>
            </a:r>
            <a:r>
              <a:rPr lang="en-US" dirty="0">
                <a:hlinkClick r:id="rId5"/>
              </a:rPr>
              <a:t>https://www.aaron-powell.com/posts/2020-01-13-creating-azure-functions-in-fsharp/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F# on </a:t>
            </a:r>
            <a:r>
              <a:rPr lang="en-US" dirty="0" err="1"/>
              <a:t>Webassembly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https://tryfsharp.fsbolero.io/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Presentation </a:t>
            </a:r>
            <a:r>
              <a:rPr lang="en-US" dirty="0" err="1"/>
              <a:t>Github</a:t>
            </a:r>
            <a:r>
              <a:rPr lang="en-US" dirty="0"/>
              <a:t> Repo: </a:t>
            </a:r>
            <a:r>
              <a:rPr lang="en-US" dirty="0">
                <a:hlinkClick r:id="rId7"/>
              </a:rPr>
              <a:t>https://github.com/one-angry-penguin/fsharpfunctions</a:t>
            </a:r>
            <a:r>
              <a:rPr lang="en-US" dirty="0"/>
              <a:t> (includes PowerPoint)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Recording from Atlanta .NET: </a:t>
            </a:r>
            <a:r>
              <a:rPr lang="en-US">
                <a:hlinkClick r:id="rId8"/>
              </a:rPr>
              <a:t>https://www.youtube.com/watch?v=QqVHHjiNzbs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8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D4A209-4454-49BA-BAB1-FF72251E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3D914A-264D-4E50-BB5E-D739F86A3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39DFE0-0D9D-4D2D-9AF6-2B009915BB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Class -&gt; Function</a:t>
            </a:r>
          </a:p>
          <a:p>
            <a:r>
              <a:rPr lang="en-US" dirty="0"/>
              <a:t>Class -&gt; Method, Property Event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94502F2-D90C-4BF0-957F-B1B752378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F#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BAF43E-5B6E-49F8-A86A-51FE9B6EFF1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Module -&gt; Function, Variable (mutable)</a:t>
            </a:r>
          </a:p>
          <a:p>
            <a:r>
              <a:rPr lang="en-US" dirty="0"/>
              <a:t>Module -&gt; Record -&gt; Method, Values</a:t>
            </a:r>
          </a:p>
        </p:txBody>
      </p:sp>
    </p:spTree>
    <p:extLst>
      <p:ext uri="{BB962C8B-B14F-4D97-AF65-F5344CB8AC3E}">
        <p14:creationId xmlns:p14="http://schemas.microsoft.com/office/powerpoint/2010/main" val="418069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B72B91-00B7-4C14-85B8-BC5E5CA0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39DFE0-0D9D-4D2D-9AF6-2B009915B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arrays instead of lists for mutable, random access groupings. Lists are mostly for enumeration (singly linked)</a:t>
            </a:r>
          </a:p>
          <a:p>
            <a:r>
              <a:rPr lang="en-US" dirty="0"/>
              <a:t>Recursion preferred over loops. Tail Call Optimization used to keep performance equal to loops</a:t>
            </a:r>
          </a:p>
          <a:p>
            <a:r>
              <a:rPr lang="en-US" dirty="0"/>
              <a:t>No nulls- use option type instead -&gt; Some() or None</a:t>
            </a:r>
          </a:p>
          <a:p>
            <a:r>
              <a:rPr lang="en-US" dirty="0"/>
              <a:t>Async seq </a:t>
            </a:r>
            <a:r>
              <a:rPr lang="en-US" dirty="0">
                <a:hlinkClick r:id="rId2"/>
              </a:rPr>
              <a:t>http://tomasp.net/blog/async-sequences.aspx/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0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495D-D78E-4AA6-88FF-B17C9481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4" y="685799"/>
            <a:ext cx="8382755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Samara Soucy</a:t>
            </a:r>
            <a:br>
              <a:rPr lang="en-US" sz="4100" dirty="0"/>
            </a:br>
            <a:r>
              <a:rPr lang="en-US" sz="4100" dirty="0"/>
              <a:t>@</a:t>
            </a:r>
            <a:r>
              <a:rPr lang="en-US" sz="4100" dirty="0" err="1"/>
              <a:t>oneangrypenguin</a:t>
            </a:r>
            <a:br>
              <a:rPr lang="en-US" sz="4100" dirty="0"/>
            </a:br>
            <a:r>
              <a:rPr lang="en-US" sz="4100" dirty="0"/>
              <a:t>samara.soucy@microsoft.com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6DCCC-3EED-49DF-B86C-EE036787A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5644" y="3843867"/>
            <a:ext cx="8819307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/>
              <a:t>Software Engineer – Microsoft</a:t>
            </a:r>
          </a:p>
          <a:p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Careers.microsoft.com #</a:t>
            </a:r>
            <a:r>
              <a:rPr lang="en-US" sz="2100" dirty="0" err="1"/>
              <a:t>microsoftATL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52903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1C46F-C514-4AE3-A2C5-0D58FB0D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Functional Programming?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D07091-E79F-4F11-8CA7-19C7BE25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Concerned with what needs to happen not how to make it happen (</a:t>
            </a:r>
            <a:r>
              <a:rPr lang="en-US" sz="2800" dirty="0" err="1"/>
              <a:t>Declaritive</a:t>
            </a:r>
            <a:r>
              <a:rPr lang="en-US" sz="28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You can’t change variable contents after declaring it (Immutable)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Functions always return the same output for the same input and don’t have any side effects</a:t>
            </a:r>
          </a:p>
          <a:p>
            <a:pPr marL="749808" lvl="1" indent="-457200"/>
            <a:r>
              <a:rPr lang="en-US" sz="2800" dirty="0"/>
              <a:t>Functions could be replaced with their return value and the program would have the same result (referential integrity)  </a:t>
            </a:r>
            <a:r>
              <a:rPr lang="en-US" sz="2400" dirty="0">
                <a:latin typeface="Consolas" panose="020B0609020204030204" pitchFamily="49" charset="0"/>
              </a:rPr>
              <a:t>public int </a:t>
            </a:r>
            <a:r>
              <a:rPr lang="en-US" sz="2400" dirty="0" err="1">
                <a:latin typeface="Consolas" panose="020B0609020204030204" pitchFamily="49" charset="0"/>
              </a:rPr>
              <a:t>GetEight</a:t>
            </a:r>
            <a:r>
              <a:rPr lang="en-US" sz="2400" dirty="0">
                <a:latin typeface="Consolas" panose="020B0609020204030204" pitchFamily="49" charset="0"/>
              </a:rPr>
              <a:t>() { return 8; 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Functions can be used as arguments for other functions (higher order functions)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2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F1C46F-C514-4AE3-A2C5-0D58FB0D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F#: A Brief History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D07091-E79F-4F11-8CA7-19C7BE256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900"/>
              <a:t>First released in 2005 (.NET itself had it’s initial release in 2002) by Microsoft Research to provide the .NET ecosystem with a functional language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/>
              <a:t>Originally a variant on the </a:t>
            </a:r>
            <a:r>
              <a:rPr lang="en-US" sz="1900" err="1"/>
              <a:t>OCaml</a:t>
            </a:r>
            <a:r>
              <a:rPr lang="en-US" sz="1900"/>
              <a:t> language or “Caml.NET”, it was renamed to F# to allow the language to evolve separately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/>
              <a:t>In 2010 F# 2.0 was released under the Apache 2.0 license making it open source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/>
              <a:t>Adopted primarily by the finance industry as it is particularly strong for analysis and modeling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/>
              <a:t>If you want the full story, the creator, Don Syme, has published a paper about the origins of F# available at fsharp.org</a:t>
            </a:r>
          </a:p>
          <a:p>
            <a:pPr marL="457200" indent="-457200">
              <a:buFont typeface="+mj-lt"/>
              <a:buAutoNum type="arabicPeriod"/>
            </a:pPr>
            <a:endParaRPr lang="en-US" sz="1900"/>
          </a:p>
        </p:txBody>
      </p:sp>
      <p:pic>
        <p:nvPicPr>
          <p:cNvPr id="1026" name="Picture 2" descr="F# Software Foundation">
            <a:extLst>
              <a:ext uri="{FF2B5EF4-FFF2-40B4-BE49-F238E27FC236}">
                <a16:creationId xmlns:a16="http://schemas.microsoft.com/office/drawing/2014/main" id="{4EF69F7E-284B-47FB-B7CE-E1C0FF8BD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0570" y="2084269"/>
            <a:ext cx="3135109" cy="313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2CC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18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98DF-57BE-4009-8898-9CA7B3BE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F# (from a C# background)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B45B0-2F32-43D6-9CFF-06DE5F6A7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Recognize that problems are solved using a different approach- code is not a 1:1 translation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LINQ method syntax uses a lot of functional concepts</a:t>
            </a:r>
            <a:br>
              <a:rPr lang="en-US" sz="2800" dirty="0"/>
            </a:br>
            <a:r>
              <a:rPr lang="en-US" sz="2800" dirty="0">
                <a:latin typeface="Consolas" panose="020B0609020204030204" pitchFamily="49" charset="0"/>
              </a:rPr>
              <a:t>var result = </a:t>
            </a:r>
            <a:r>
              <a:rPr lang="en-US" sz="2800" dirty="0" err="1">
                <a:latin typeface="Consolas" panose="020B0609020204030204" pitchFamily="49" charset="0"/>
              </a:rPr>
              <a:t>data.Where</a:t>
            </a:r>
            <a:r>
              <a:rPr lang="en-US" sz="2800" dirty="0">
                <a:latin typeface="Consolas" panose="020B0609020204030204" pitchFamily="49" charset="0"/>
              </a:rPr>
              <a:t>().Select().First()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Doesn’t change the source `</a:t>
            </a:r>
            <a:r>
              <a:rPr lang="en-US" sz="2400" dirty="0">
                <a:latin typeface="Consolas" panose="020B0609020204030204" pitchFamily="49" charset="0"/>
              </a:rPr>
              <a:t>data`</a:t>
            </a:r>
            <a:r>
              <a:rPr lang="en-US" sz="2400" dirty="0"/>
              <a:t> variable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Chain multiple functions together to get the desired result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You aren’t telling LINQ how to perform the operations- the details are handled for you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LINQ functions are higher order functions as you are passing a function (delegate) in as a parameter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1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3A03-BF2B-4DA4-8B43-EA3CF4CA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52126"/>
          </a:xfrm>
        </p:spPr>
        <p:txBody>
          <a:bodyPr/>
          <a:lstStyle/>
          <a:p>
            <a:r>
              <a:rPr lang="en-US" dirty="0"/>
              <a:t>You can use F# in an C#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1C365-50F8-4228-BA18-CB62D2E9A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622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Classes: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member </a:t>
            </a:r>
            <a:r>
              <a:rPr lang="en-US" dirty="0" err="1">
                <a:latin typeface="Consolas" panose="020B0609020204030204" pitchFamily="49" charset="0"/>
              </a:rPr>
              <a:t>this.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member </a:t>
            </a:r>
            <a:r>
              <a:rPr lang="en-US" dirty="0" err="1">
                <a:latin typeface="Consolas" panose="020B0609020204030204" pitchFamily="49" charset="0"/>
              </a:rPr>
              <a:t>this.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Inheritance</a:t>
            </a:r>
            <a:r>
              <a:rPr lang="en-US" dirty="0">
                <a:latin typeface="Consolas" panose="020B0609020204030204" pitchFamily="49" charset="0"/>
              </a:rPr>
              <a:t>: 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DerivedClass</a:t>
            </a:r>
            <a:r>
              <a:rPr lang="en-US" dirty="0">
                <a:latin typeface="Consolas" panose="020B0609020204030204" pitchFamily="49" charset="0"/>
              </a:rPr>
              <a:t>(param1, param2) =</a:t>
            </a:r>
          </a:p>
          <a:p>
            <a:pPr marL="20116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	inherit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BaseClass</a:t>
            </a:r>
            <a:r>
              <a:rPr lang="en-US" dirty="0">
                <a:latin typeface="Consolas" panose="020B0609020204030204" pitchFamily="49" charset="0"/>
              </a:rPr>
              <a:t>(param1)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Nulls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Nullable</a:t>
            </a:r>
            <a:r>
              <a:rPr lang="en-US" sz="1800" dirty="0"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Mutable variables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sz="1800" dirty="0">
                <a:latin typeface="Consolas" panose="020B0609020204030204" pitchFamily="49" charset="0"/>
              </a:rPr>
              <a:t>let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mutable</a:t>
            </a:r>
            <a:r>
              <a:rPr lang="en-US" sz="1800" dirty="0">
                <a:latin typeface="Consolas" panose="020B0609020204030204" pitchFamily="49" charset="0"/>
              </a:rPr>
              <a:t> x = 10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Useful when working with .NET libraries designed for C#, but otherwise use sparingly</a:t>
            </a:r>
          </a:p>
        </p:txBody>
      </p:sp>
    </p:spTree>
    <p:extLst>
      <p:ext uri="{BB962C8B-B14F-4D97-AF65-F5344CB8AC3E}">
        <p14:creationId xmlns:p14="http://schemas.microsoft.com/office/powerpoint/2010/main" val="118992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AB7ED-B127-42D1-BD8B-EF230D30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/>
              <a:t>Azure Functions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FE6DC-EAEE-40F7-A88D-329FA0BEA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51" r="12057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414F6-936C-4607-8A9A-78D552746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300"/>
              <a:t>Azure Functions is a PaaS product that allows developers focus on what they need to accomplish instead of worrying about infrastructure.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300"/>
              <a:t>In addition to handling server maintenance, the Functions host can handle additional aspects of system management like scaling and connections to other services.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300"/>
              <a:t>Billing can be handled on a consumption basis– only pay for the resources you actually use, with a free grant at the start of each month.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/>
              <a:t>Other options are to use a standard App Service plan or a VM which use hourly rates to determine costs.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300"/>
              <a:t>Durable Functions allow for stateful processes where needed such as monitoring or a process that requires human interaction.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300"/>
              <a:t>Proxies allow you to present endpoints from multiple Azure services through a single API such as multiple Function Apps or Storage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015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3A03-BF2B-4DA4-8B43-EA3CF4CA1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vs. F#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1C365-50F8-4228-BA18-CB62D2E9A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Break down process into individual 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Chain functions together to create a longer process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Functions should be stateless whenever possible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Data should be handled defensively- be specific with what to do if something goes wrong</a:t>
            </a:r>
          </a:p>
        </p:txBody>
      </p:sp>
    </p:spTree>
    <p:extLst>
      <p:ext uri="{BB962C8B-B14F-4D97-AF65-F5344CB8AC3E}">
        <p14:creationId xmlns:p14="http://schemas.microsoft.com/office/powerpoint/2010/main" val="268654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4411-E94E-4809-9B8D-E8DA2BE2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B915-192A-4DE4-ABAA-031EB1F96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Many Azure Functions best practices are inherent to functional style. F# is the only functional-first language supported.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Python and </a:t>
            </a:r>
            <a:r>
              <a:rPr lang="en-US" sz="2400" dirty="0" err="1"/>
              <a:t>Javascript</a:t>
            </a:r>
            <a:r>
              <a:rPr lang="en-US" sz="2400" dirty="0"/>
              <a:t> support functional-style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You can use Custom handlers (preview) to write Functions in any language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Chaining Functions together means that you don’t need to commit to a single language- you can have some parts in F# and others in C# or JS by using multiple Functions Apps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Functional-style programming usually leads to easier tests and fewer bugs overall. In F#, many things that would be runtime errors in C# become compile-time errors</a:t>
            </a:r>
          </a:p>
        </p:txBody>
      </p:sp>
    </p:spTree>
    <p:extLst>
      <p:ext uri="{BB962C8B-B14F-4D97-AF65-F5344CB8AC3E}">
        <p14:creationId xmlns:p14="http://schemas.microsoft.com/office/powerpoint/2010/main" val="16813470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1207</Words>
  <Application>Microsoft Office PowerPoint</Application>
  <PresentationFormat>Widescreen</PresentationFormat>
  <Paragraphs>106</Paragraphs>
  <Slides>15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Comic Sans MS</vt:lpstr>
      <vt:lpstr>Consolas</vt:lpstr>
      <vt:lpstr>Wingdings</vt:lpstr>
      <vt:lpstr>Retrospect</vt:lpstr>
      <vt:lpstr>Azure Functions &amp; Functional Programming: Better Together</vt:lpstr>
      <vt:lpstr>Samara Soucy @oneangrypenguin samara.soucy@microsoft.com</vt:lpstr>
      <vt:lpstr>What is Functional Programming?</vt:lpstr>
      <vt:lpstr>F#: A Brief History</vt:lpstr>
      <vt:lpstr>Learning F# (from a C# background)</vt:lpstr>
      <vt:lpstr>You can use F# in an C# way</vt:lpstr>
      <vt:lpstr>Azure Functions</vt:lpstr>
      <vt:lpstr>Azure Functions vs. F#</vt:lpstr>
      <vt:lpstr>Advantages</vt:lpstr>
      <vt:lpstr>Downsides:</vt:lpstr>
      <vt:lpstr>Syntax notes</vt:lpstr>
      <vt:lpstr>Setup</vt:lpstr>
      <vt:lpstr>Resources</vt:lpstr>
      <vt:lpstr>PowerPoint Presentation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Functions &amp; Functional Programming: Better Together</dc:title>
  <dc:creator>Samara Duncan</dc:creator>
  <cp:lastModifiedBy>Samara Duncan</cp:lastModifiedBy>
  <cp:revision>3</cp:revision>
  <dcterms:created xsi:type="dcterms:W3CDTF">2020-08-30T00:38:54Z</dcterms:created>
  <dcterms:modified xsi:type="dcterms:W3CDTF">2020-09-15T21:32:35Z</dcterms:modified>
</cp:coreProperties>
</file>