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924" r:id="rId2"/>
    <p:sldId id="5923" r:id="rId3"/>
    <p:sldId id="59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E540B-A31A-4D0C-B39D-86488C42C974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444CE-4142-47CB-936E-A918EE46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7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78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DE4E-C3C5-AFBD-A176-FD6987F3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A90DA-17E8-D23C-6C23-EB70F88B9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B6CD-2A2B-F10E-DD64-011E72BF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906-D2D1-4811-AF0E-0C9B9C9D58B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B52D-108F-7B0F-4DC0-4F8247D8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DB55-048C-BF76-77E9-23153830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CDB-C167-45D1-97CB-3B33CDD2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4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CD13-E4DA-B0C7-DE3B-3ECAFEFC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10174-F82E-D794-37C3-66D54ECCA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A0CA-EDEE-FF2E-69C9-916C35E5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906-D2D1-4811-AF0E-0C9B9C9D58B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3EDC-9223-42B7-DD08-B57FA007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92DE3-7222-9CD2-A6D2-65C6DD00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CDB-C167-45D1-97CB-3B33CDD2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82232-3954-1B7F-7DDA-81C95A25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12E7F-99C4-89F0-85FC-5D71819F0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32D9-124E-27CB-5B5D-2C184D44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906-D2D1-4811-AF0E-0C9B9C9D58B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8E51B-BAFC-60C9-A1E9-18FE4AA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10A5-2A6D-53A1-C19E-4FEC1591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CDB-C167-45D1-97CB-3B33CDD2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64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8BA6-167B-9C95-D28F-84A83CFE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48B3-2778-6C56-39D5-3C04FFF96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21FA-B410-5111-83FA-11E7AC72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906-D2D1-4811-AF0E-0C9B9C9D58B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B2F33-F960-01BC-FC21-6A75AC6F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B9DF-3131-8411-3B8E-6C72909D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CDB-C167-45D1-97CB-3B33CDD2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2037-A55A-9B49-170C-85971454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93513-FC11-D54F-C479-9F2CFD011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FCB5-1F5A-7B19-148D-C2B17C47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906-D2D1-4811-AF0E-0C9B9C9D58B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A201-6699-C70A-3D89-03C6B4C4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C8E6-15BB-2FE8-B54E-75A4E7E1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CDB-C167-45D1-97CB-3B33CDD2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3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9BE4-8454-B9F0-E6A5-506C416D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4A85-6DDE-6A1F-9C7A-6BE3706D1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41714-78C6-5D50-1482-25FD37B6F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7DB-B5B8-EF9C-9CB9-0376EF1F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906-D2D1-4811-AF0E-0C9B9C9D58B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DB2AC-4A78-5F43-C9DD-B818CC45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86C3B-6A30-12C0-F57D-1220489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CDB-C167-45D1-97CB-3B33CDD2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EE73-A403-875A-A270-852ECD93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F46AA-D7B2-256C-467B-AA35E763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7FBD9-5B3E-A83A-E65B-6BAE760CC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604F6-16BF-2126-7FB1-9C01E33C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FAF4C-5D7B-118E-B815-25857BFA1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7CC08-E049-87C4-52B3-AF88B674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906-D2D1-4811-AF0E-0C9B9C9D58B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96527-ED1C-F35E-80BF-AF11F566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2EC63-4058-F65F-05DE-1F049224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CDB-C167-45D1-97CB-3B33CDD2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1EB7-C86C-D3EA-ACA5-0BC413E1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24334-3B9C-0A2F-B0ED-F65CC9D9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906-D2D1-4811-AF0E-0C9B9C9D58B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67CC9-BCF7-1F03-69D9-9D5D7DC9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7A0CB-FD92-A5C2-64E3-CCC35B3A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CDB-C167-45D1-97CB-3B33CDD2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C2C45-856F-BFAB-74EE-48174BAA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906-D2D1-4811-AF0E-0C9B9C9D58B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B548B-E605-E742-6AE9-A48B4B37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20399-66B6-AFF9-2262-52F6F856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CDB-C167-45D1-97CB-3B33CDD2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F5ED-5C99-4154-A1E9-A2E86D80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35F9-D775-8FC6-6197-67EFEA131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1437-04A9-0E7C-6CBE-BBC98C3CB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51CDC-F8D7-97F3-531C-CB50CF2F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906-D2D1-4811-AF0E-0C9B9C9D58B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A36C8-E99D-EF3C-F87D-5B0FAB93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206FC-6DA0-A717-32C1-9E3206A3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CDB-C167-45D1-97CB-3B33CDD2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0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7D7B-111B-8546-5CA2-148B7553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D8749-606D-CFCF-5093-F97DCD7B2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400C3-22E2-ADD1-59A3-BD98D8EE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97C17-C32C-6E50-A24D-F0975004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906-D2D1-4811-AF0E-0C9B9C9D58B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548F4-A1A1-84C9-03C8-20EAF397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F6F8C-2DDC-3741-E865-EB4C55B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CDB-C167-45D1-97CB-3B33CDD2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CDF15-33F1-09A8-A5C0-2456C02C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020FE-E097-1053-CA1C-E941D015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70FF-6FE0-23A1-5D95-0523DC8D3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3906-D2D1-4811-AF0E-0C9B9C9D58B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43BD4-D903-0E01-885D-28CB51DB6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31EB-9EC1-FAD2-9879-60A6E9394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CDB-C167-45D1-97CB-3B33CDD2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0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hyperlink" Target="https://ibm.seismic.com/Link/Content/DC4Gcc3W2f3Gb8FHRgBTTcXbF4RV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bm.seismic.com/Link/Content/DC7X2JC4mm2P382MbggWqXDdp2bP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s://www.ibm.com/case-studies/flowfactor/" TargetMode="External"/><Relationship Id="rId15" Type="http://schemas.openxmlformats.org/officeDocument/2006/relationships/hyperlink" Target="https://ibm.seismic.com/Link/Content/DCMBVHgfVhmDd8cDMpfPdTXHhbh3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ibm.com/cloud/blog/proving-the-websphere-modernization-path-to-liberty-on-openshift-at-discover" TargetMode="External"/><Relationship Id="rId9" Type="http://schemas.openxmlformats.org/officeDocument/2006/relationships/image" Target="../media/image3.svg"/><Relationship Id="rId14" Type="http://schemas.openxmlformats.org/officeDocument/2006/relationships/hyperlink" Target="https://pages.github.ibm.com/csm-playbook/playbook/common/automation/csm-automation-websphere-hybrid-edi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hyperlink" Target="https://ibm.ent.box.com/v/TAforTechSa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bm.seismic.com/app?ContentId=640c89e4-0b14-479c-b454-898b6f2b3f80#/doccenter/f6bc8873-d580-4ee8-a903-c4e0d3a7eee9/doc/%252Fdd85c941b1-5f54-2314-ce72-b98c4c0974c2%252FdfOTRiYmU4NTQtNWY4NC03Y2QyLWZjYWUtOGIxYmFmZjkyZThk%252CPT0%253D%252CU29jaWFsIHNlbGxpbmc%253D%252Flfaf798b75-85af-4293-ae34-349da4afcd82/grid/" TargetMode="External"/><Relationship Id="rId5" Type="http://schemas.openxmlformats.org/officeDocument/2006/relationships/hyperlink" Target="https://ibm.seismic.com/app?ContentId=493bfea5-65e9-48e1-a2c2-d2fc8611d714#/doccenter/f6bc8873-d580-4ee8-a903-c4e0d3a7eee9/doc/%252Fdd85c941b1-5f54-2314-ce72-b98c4c0974c2%252FdfOTRiYmU4NTQtNWY4NC03Y2QyLWZjYWUtOGIxYmFmZjkyZThk%252CPT0%253D%252CU2FsZXMga2l0%252Flf2e244cba-797f-4e1c-98a3-a11aeece8d24//?mode=view&amp;anchorId=4e34365a-0c64-4953-a580-ec2a02cf7409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pages.github.ibm.com/csm-playbook/playbook/common/modernization/modernization-was/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 430">
            <a:extLst>
              <a:ext uri="{FF2B5EF4-FFF2-40B4-BE49-F238E27FC236}">
                <a16:creationId xmlns:a16="http://schemas.microsoft.com/office/drawing/2014/main" id="{2E085415-3F55-3044-8494-4510EB49D0C2}"/>
              </a:ext>
            </a:extLst>
          </p:cNvPr>
          <p:cNvSpPr/>
          <p:nvPr/>
        </p:nvSpPr>
        <p:spPr>
          <a:xfrm>
            <a:off x="2821428" y="2344259"/>
            <a:ext cx="2231251" cy="3007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 dirty="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E438DA-A7A8-44E7-51D6-8FD77727167C}"/>
              </a:ext>
            </a:extLst>
          </p:cNvPr>
          <p:cNvSpPr/>
          <p:nvPr/>
        </p:nvSpPr>
        <p:spPr>
          <a:xfrm>
            <a:off x="7755480" y="1075604"/>
            <a:ext cx="4032028" cy="42761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 dirty="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C06288CD-3592-0D4B-A4F7-05F18DFE1B93}"/>
              </a:ext>
            </a:extLst>
          </p:cNvPr>
          <p:cNvSpPr/>
          <p:nvPr/>
        </p:nvSpPr>
        <p:spPr>
          <a:xfrm>
            <a:off x="295214" y="1069385"/>
            <a:ext cx="7255458" cy="11401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 dirty="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971B5EBD-D199-1147-92DF-A8FDF5508821}"/>
              </a:ext>
            </a:extLst>
          </p:cNvPr>
          <p:cNvSpPr/>
          <p:nvPr/>
        </p:nvSpPr>
        <p:spPr>
          <a:xfrm>
            <a:off x="5308527" y="2344259"/>
            <a:ext cx="2232000" cy="2698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503D43BC-9BDB-E549-BF09-874BF03E246A}"/>
              </a:ext>
            </a:extLst>
          </p:cNvPr>
          <p:cNvSpPr/>
          <p:nvPr/>
        </p:nvSpPr>
        <p:spPr>
          <a:xfrm>
            <a:off x="5321428" y="4873627"/>
            <a:ext cx="2219099" cy="478591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r>
              <a:rPr lang="en-US" sz="1200" i="1" dirty="0">
                <a:solidFill>
                  <a:prstClr val="white"/>
                </a:solidFill>
                <a:latin typeface="IBM Plex Sans"/>
              </a:rPr>
              <a:t>Achieve Transformational Results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4F393770-E00F-ED4F-B58D-3B535A6B9053}"/>
              </a:ext>
            </a:extLst>
          </p:cNvPr>
          <p:cNvSpPr/>
          <p:nvPr/>
        </p:nvSpPr>
        <p:spPr>
          <a:xfrm>
            <a:off x="295214" y="2344259"/>
            <a:ext cx="2232000" cy="3007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 dirty="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436" name="Content Placeholder 2">
            <a:extLst>
              <a:ext uri="{FF2B5EF4-FFF2-40B4-BE49-F238E27FC236}">
                <a16:creationId xmlns:a16="http://schemas.microsoft.com/office/drawing/2014/main" id="{1EB241AF-B12B-C54D-86F4-8C2BE9EC0355}"/>
              </a:ext>
            </a:extLst>
          </p:cNvPr>
          <p:cNvSpPr txBox="1">
            <a:spLocks/>
          </p:cNvSpPr>
          <p:nvPr/>
        </p:nvSpPr>
        <p:spPr>
          <a:xfrm>
            <a:off x="526454" y="5585857"/>
            <a:ext cx="11139092" cy="11105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016" indent="-160016" defTabSz="914377">
              <a:buFont typeface="Symbol" pitchFamily="2" charset="2"/>
              <a:buChar char=""/>
            </a:pPr>
            <a:r>
              <a:rPr lang="en-US" sz="1100" dirty="0">
                <a:solidFill>
                  <a:srgbClr val="161616"/>
                </a:solidFill>
                <a:latin typeface="IBM Plex Sans VF" panose="020B0503050203000203" pitchFamily="34" charset="0"/>
              </a:rPr>
              <a:t>Monolithic Java applications have slow development, test, and deployment cycles due to their size and complexity. They are difficult to scale and have a lack of flexibility. Making a change to these applications requires updating and testing the entire stack which is restrictive and time-consuming. </a:t>
            </a:r>
          </a:p>
          <a:p>
            <a:pPr marL="160016" indent="-160016" defTabSz="914377">
              <a:buFont typeface="Symbol" pitchFamily="2" charset="2"/>
              <a:buChar char=""/>
            </a:pPr>
            <a:r>
              <a:rPr lang="en-US" sz="1100" dirty="0">
                <a:solidFill>
                  <a:srgbClr val="161616"/>
                </a:solidFill>
                <a:latin typeface="IBM Plex Sans VF" panose="020B0503050203000203" pitchFamily="34" charset="0"/>
              </a:rPr>
              <a:t>In contrast, modern, microservices based applications are decoupled, with each service being able to be developed, updated, deployed, and scaled without affecting other services.</a:t>
            </a:r>
          </a:p>
          <a:p>
            <a:pPr marL="160016" indent="-160016" defTabSz="914377">
              <a:buFont typeface="Symbol" pitchFamily="2" charset="2"/>
              <a:buChar char=""/>
            </a:pPr>
            <a:r>
              <a:rPr lang="en-US" sz="1100" dirty="0">
                <a:solidFill>
                  <a:srgbClr val="161616"/>
                </a:solidFill>
                <a:latin typeface="IBM Plex Sans VF" panose="020B0503050203000203" pitchFamily="34" charset="0"/>
                <a:ea typeface="Times New Roman" panose="02020603050405020304" pitchFamily="18" charset="0"/>
              </a:rPr>
              <a:t>Modernizing WebSphere applications brings many of the benefits of modern applications without the need to rewrite the entire application estate</a:t>
            </a:r>
            <a:r>
              <a:rPr lang="en-CA" sz="1100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 </a:t>
            </a:r>
            <a:endParaRPr lang="en-US" sz="500" dirty="0">
              <a:solidFill>
                <a:prstClr val="black"/>
              </a:solidFill>
              <a:latin typeface="IBM Plex Sans" panose="020B0503050203000203" pitchFamily="34" charset="0"/>
            </a:endParaRPr>
          </a:p>
        </p:txBody>
      </p:sp>
      <p:sp>
        <p:nvSpPr>
          <p:cNvPr id="437" name="Content Placeholder 2">
            <a:extLst>
              <a:ext uri="{FF2B5EF4-FFF2-40B4-BE49-F238E27FC236}">
                <a16:creationId xmlns:a16="http://schemas.microsoft.com/office/drawing/2014/main" id="{402D2044-48F4-104A-BAE7-BA14AFF1973D}"/>
              </a:ext>
            </a:extLst>
          </p:cNvPr>
          <p:cNvSpPr txBox="1">
            <a:spLocks/>
          </p:cNvSpPr>
          <p:nvPr/>
        </p:nvSpPr>
        <p:spPr>
          <a:xfrm>
            <a:off x="5268270" y="2578426"/>
            <a:ext cx="2255603" cy="23432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57" indent="-137157" defTabSz="914377"/>
            <a:r>
              <a:rPr lang="en-CA" sz="900" b="1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Gartner expects that technical debt will consume more than 40% of the current IT budget by 2025. </a:t>
            </a:r>
            <a:r>
              <a:rPr lang="en-CA" sz="900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It is time to address and eliminate technical debt in Java applications</a:t>
            </a:r>
            <a:r>
              <a:rPr lang="en-CA" sz="900" b="1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 </a:t>
            </a:r>
          </a:p>
          <a:p>
            <a:pPr marL="137157" indent="-137157" defTabSz="914377"/>
            <a:r>
              <a:rPr lang="en-CA" sz="900" b="1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Increase efficiency and reduce costs: </a:t>
            </a:r>
            <a:r>
              <a:rPr lang="en-CA" sz="900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Modern application runtimes (Liberty) and DevOps principals can be used to automate many of the manual processes involved running traditional WebSphere in Production today.</a:t>
            </a:r>
          </a:p>
          <a:p>
            <a:pPr marL="137157" indent="-137157" defTabSz="914377"/>
            <a:r>
              <a:rPr lang="en-CA" sz="900" b="1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Tooling and automation: </a:t>
            </a:r>
            <a:r>
              <a:rPr lang="en-CA" sz="900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IBM Cloud Transformation Advisor and IBM Mono2Micro reduce the effort required to move to Liberty</a:t>
            </a:r>
          </a:p>
        </p:txBody>
      </p:sp>
      <p:graphicFrame>
        <p:nvGraphicFramePr>
          <p:cNvPr id="439" name="Table 438">
            <a:extLst>
              <a:ext uri="{FF2B5EF4-FFF2-40B4-BE49-F238E27FC236}">
                <a16:creationId xmlns:a16="http://schemas.microsoft.com/office/drawing/2014/main" id="{74F5AEFD-BEDB-AA46-8FE9-C00992257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38281"/>
              </p:ext>
            </p:extLst>
          </p:nvPr>
        </p:nvGraphicFramePr>
        <p:xfrm>
          <a:off x="356913" y="3565930"/>
          <a:ext cx="2097718" cy="1746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345"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Decouple middleware and application updates to eliminate enterprise-wide major version upgrades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Rapid development with modern build and deployment tools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7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Monthly build and certified images with latest security patches</a:t>
                      </a:r>
                    </a:p>
                    <a:p>
                      <a:pPr marL="0" indent="0" algn="ctr">
                        <a:buNone/>
                      </a:pPr>
                      <a:endParaRPr lang="en-US" sz="7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spc="-20" baseline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Lightweight, fast, flexible and composable  application runtime  </a:t>
                      </a:r>
                      <a:endParaRPr lang="en-US" sz="7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7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324149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7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Zero migration for seamless upgrades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7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Integration with modern CI/CD processes</a:t>
                      </a:r>
                      <a:endParaRPr lang="en-US" sz="700" b="0" i="0" spc="-20" baseline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3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7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Modern, cloud-native runtime with flexible and scalable operational model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Latest Jakarta and MicroProfile industry standard APIs</a:t>
                      </a:r>
                    </a:p>
                    <a:p>
                      <a:pPr marL="0" indent="0" algn="ctr">
                        <a:buNone/>
                      </a:pPr>
                      <a:endParaRPr lang="en-US" sz="7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08924"/>
                  </a:ext>
                </a:extLst>
              </a:tr>
            </a:tbl>
          </a:graphicData>
        </a:graphic>
      </p:graphicFrame>
      <p:sp>
        <p:nvSpPr>
          <p:cNvPr id="441" name="Content Placeholder 2">
            <a:extLst>
              <a:ext uri="{FF2B5EF4-FFF2-40B4-BE49-F238E27FC236}">
                <a16:creationId xmlns:a16="http://schemas.microsoft.com/office/drawing/2014/main" id="{1EEFBF34-D6E9-A34C-9FEA-C1C5973FFCF4}"/>
              </a:ext>
            </a:extLst>
          </p:cNvPr>
          <p:cNvSpPr txBox="1">
            <a:spLocks/>
          </p:cNvSpPr>
          <p:nvPr/>
        </p:nvSpPr>
        <p:spPr>
          <a:xfrm>
            <a:off x="202939" y="1668134"/>
            <a:ext cx="1658395" cy="40011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10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Slow dev-test and deployment cycles</a:t>
            </a:r>
          </a:p>
        </p:txBody>
      </p:sp>
      <p:sp>
        <p:nvSpPr>
          <p:cNvPr id="442" name="Content Placeholder 2">
            <a:extLst>
              <a:ext uri="{FF2B5EF4-FFF2-40B4-BE49-F238E27FC236}">
                <a16:creationId xmlns:a16="http://schemas.microsoft.com/office/drawing/2014/main" id="{7684538D-1A63-724B-AA79-6802968DB8CF}"/>
              </a:ext>
            </a:extLst>
          </p:cNvPr>
          <p:cNvSpPr txBox="1">
            <a:spLocks/>
          </p:cNvSpPr>
          <p:nvPr/>
        </p:nvSpPr>
        <p:spPr>
          <a:xfrm>
            <a:off x="1720439" y="1694757"/>
            <a:ext cx="1889739" cy="40011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10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Application and Runtime Technical Debt</a:t>
            </a:r>
          </a:p>
        </p:txBody>
      </p:sp>
      <p:sp>
        <p:nvSpPr>
          <p:cNvPr id="443" name="Content Placeholder 2">
            <a:extLst>
              <a:ext uri="{FF2B5EF4-FFF2-40B4-BE49-F238E27FC236}">
                <a16:creationId xmlns:a16="http://schemas.microsoft.com/office/drawing/2014/main" id="{5FBDEE2E-1157-9449-97B1-84897A5F01F1}"/>
              </a:ext>
            </a:extLst>
          </p:cNvPr>
          <p:cNvSpPr txBox="1">
            <a:spLocks/>
          </p:cNvSpPr>
          <p:nvPr/>
        </p:nvSpPr>
        <p:spPr>
          <a:xfrm>
            <a:off x="6342457" y="1724982"/>
            <a:ext cx="1208215" cy="40011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10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Security Patch  Backlog</a:t>
            </a:r>
          </a:p>
        </p:txBody>
      </p:sp>
      <p:sp>
        <p:nvSpPr>
          <p:cNvPr id="444" name="Content Placeholder 2">
            <a:extLst>
              <a:ext uri="{FF2B5EF4-FFF2-40B4-BE49-F238E27FC236}">
                <a16:creationId xmlns:a16="http://schemas.microsoft.com/office/drawing/2014/main" id="{FE2A67EE-0F87-7C4D-81DD-10782393B3BA}"/>
              </a:ext>
            </a:extLst>
          </p:cNvPr>
          <p:cNvSpPr txBox="1">
            <a:spLocks/>
          </p:cNvSpPr>
          <p:nvPr/>
        </p:nvSpPr>
        <p:spPr>
          <a:xfrm>
            <a:off x="3394579" y="1711180"/>
            <a:ext cx="1893921" cy="40011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10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Complex, custom or manual operation processes</a:t>
            </a:r>
          </a:p>
        </p:txBody>
      </p:sp>
      <p:sp>
        <p:nvSpPr>
          <p:cNvPr id="453" name="Content Placeholder 2">
            <a:extLst>
              <a:ext uri="{FF2B5EF4-FFF2-40B4-BE49-F238E27FC236}">
                <a16:creationId xmlns:a16="http://schemas.microsoft.com/office/drawing/2014/main" id="{BC8679AB-0782-9D46-8C37-7E0D311A5CA2}"/>
              </a:ext>
            </a:extLst>
          </p:cNvPr>
          <p:cNvSpPr txBox="1">
            <a:spLocks/>
          </p:cNvSpPr>
          <p:nvPr/>
        </p:nvSpPr>
        <p:spPr>
          <a:xfrm>
            <a:off x="398960" y="3277001"/>
            <a:ext cx="1000587" cy="2108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Operations</a:t>
            </a:r>
          </a:p>
        </p:txBody>
      </p:sp>
      <p:pic>
        <p:nvPicPr>
          <p:cNvPr id="455" name="Picture 454">
            <a:extLst>
              <a:ext uri="{FF2B5EF4-FFF2-40B4-BE49-F238E27FC236}">
                <a16:creationId xmlns:a16="http://schemas.microsoft.com/office/drawing/2014/main" id="{D583B8A5-46CD-2E4E-9A54-CED6799B95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4171" y="286434"/>
            <a:ext cx="774343" cy="288031"/>
          </a:xfrm>
          <a:prstGeom prst="rect">
            <a:avLst/>
          </a:prstGeom>
        </p:spPr>
      </p:pic>
      <p:sp>
        <p:nvSpPr>
          <p:cNvPr id="456" name="Content Placeholder 2">
            <a:extLst>
              <a:ext uri="{FF2B5EF4-FFF2-40B4-BE49-F238E27FC236}">
                <a16:creationId xmlns:a16="http://schemas.microsoft.com/office/drawing/2014/main" id="{5B06223D-877B-EB44-8389-C396FD0B24D0}"/>
              </a:ext>
            </a:extLst>
          </p:cNvPr>
          <p:cNvSpPr txBox="1">
            <a:spLocks/>
          </p:cNvSpPr>
          <p:nvPr/>
        </p:nvSpPr>
        <p:spPr>
          <a:xfrm>
            <a:off x="1264221" y="3266157"/>
            <a:ext cx="1284951" cy="2108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Developer</a:t>
            </a:r>
          </a:p>
        </p:txBody>
      </p:sp>
      <p:sp>
        <p:nvSpPr>
          <p:cNvPr id="522" name="Title 1">
            <a:extLst>
              <a:ext uri="{FF2B5EF4-FFF2-40B4-BE49-F238E27FC236}">
                <a16:creationId xmlns:a16="http://schemas.microsoft.com/office/drawing/2014/main" id="{C659451F-DDDF-F34B-B692-8100188FABCE}"/>
              </a:ext>
            </a:extLst>
          </p:cNvPr>
          <p:cNvSpPr txBox="1">
            <a:spLocks/>
          </p:cNvSpPr>
          <p:nvPr/>
        </p:nvSpPr>
        <p:spPr>
          <a:xfrm>
            <a:off x="129199" y="405458"/>
            <a:ext cx="10044597" cy="5637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defTabSz="457167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0064FF"/>
                </a:solidFill>
                <a:latin typeface="IBM Plex Sans"/>
              </a:rPr>
              <a:t>Application Modernization</a:t>
            </a:r>
            <a:endParaRPr lang="en-US" sz="2000" strike="sngStrike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523" name="Content Placeholder 2">
            <a:extLst>
              <a:ext uri="{FF2B5EF4-FFF2-40B4-BE49-F238E27FC236}">
                <a16:creationId xmlns:a16="http://schemas.microsoft.com/office/drawing/2014/main" id="{A0E8E266-FE37-4B4B-B97D-77F345E625F7}"/>
              </a:ext>
            </a:extLst>
          </p:cNvPr>
          <p:cNvSpPr txBox="1">
            <a:spLocks/>
          </p:cNvSpPr>
          <p:nvPr/>
        </p:nvSpPr>
        <p:spPr>
          <a:xfrm>
            <a:off x="5585472" y="2370010"/>
            <a:ext cx="209481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000" dirty="0">
                <a:solidFill>
                  <a:srgbClr val="0064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Why Now?</a:t>
            </a:r>
          </a:p>
        </p:txBody>
      </p:sp>
      <p:sp>
        <p:nvSpPr>
          <p:cNvPr id="525" name="Content Placeholder 2">
            <a:extLst>
              <a:ext uri="{FF2B5EF4-FFF2-40B4-BE49-F238E27FC236}">
                <a16:creationId xmlns:a16="http://schemas.microsoft.com/office/drawing/2014/main" id="{429EA163-ED7B-5A4A-8F01-3DA53457960E}"/>
              </a:ext>
            </a:extLst>
          </p:cNvPr>
          <p:cNvSpPr txBox="1">
            <a:spLocks/>
          </p:cNvSpPr>
          <p:nvPr/>
        </p:nvSpPr>
        <p:spPr>
          <a:xfrm>
            <a:off x="404492" y="1121891"/>
            <a:ext cx="209481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000" dirty="0">
                <a:solidFill>
                  <a:srgbClr val="0064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Do you see any of these?</a:t>
            </a:r>
          </a:p>
        </p:txBody>
      </p:sp>
      <p:sp>
        <p:nvSpPr>
          <p:cNvPr id="531" name="Content Placeholder 2">
            <a:extLst>
              <a:ext uri="{FF2B5EF4-FFF2-40B4-BE49-F238E27FC236}">
                <a16:creationId xmlns:a16="http://schemas.microsoft.com/office/drawing/2014/main" id="{5CF858FD-802E-A049-8B36-2D1B64F14B95}"/>
              </a:ext>
            </a:extLst>
          </p:cNvPr>
          <p:cNvSpPr txBox="1">
            <a:spLocks/>
          </p:cNvSpPr>
          <p:nvPr/>
        </p:nvSpPr>
        <p:spPr>
          <a:xfrm>
            <a:off x="2820680" y="2390135"/>
            <a:ext cx="2232000" cy="23959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900" dirty="0">
                <a:solidFill>
                  <a:srgbClr val="0064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Are you looking for</a:t>
            </a:r>
          </a:p>
        </p:txBody>
      </p:sp>
      <p:sp>
        <p:nvSpPr>
          <p:cNvPr id="533" name="Content Placeholder 2">
            <a:extLst>
              <a:ext uri="{FF2B5EF4-FFF2-40B4-BE49-F238E27FC236}">
                <a16:creationId xmlns:a16="http://schemas.microsoft.com/office/drawing/2014/main" id="{E6AFE6D4-CAD7-F349-8995-1E6D98D105E9}"/>
              </a:ext>
            </a:extLst>
          </p:cNvPr>
          <p:cNvSpPr txBox="1">
            <a:spLocks/>
          </p:cNvSpPr>
          <p:nvPr/>
        </p:nvSpPr>
        <p:spPr>
          <a:xfrm>
            <a:off x="382196" y="2447044"/>
            <a:ext cx="2094819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900" dirty="0">
                <a:solidFill>
                  <a:srgbClr val="0064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Key Benefits</a:t>
            </a:r>
          </a:p>
        </p:txBody>
      </p:sp>
      <p:sp>
        <p:nvSpPr>
          <p:cNvPr id="627" name="Freeform 626">
            <a:extLst>
              <a:ext uri="{FF2B5EF4-FFF2-40B4-BE49-F238E27FC236}">
                <a16:creationId xmlns:a16="http://schemas.microsoft.com/office/drawing/2014/main" id="{C75A3C9B-64E6-5941-B705-BD41B109F87C}"/>
              </a:ext>
            </a:extLst>
          </p:cNvPr>
          <p:cNvSpPr/>
          <p:nvPr/>
        </p:nvSpPr>
        <p:spPr>
          <a:xfrm>
            <a:off x="2598536" y="1469140"/>
            <a:ext cx="261351" cy="233219"/>
          </a:xfrm>
          <a:custGeom>
            <a:avLst/>
            <a:gdLst>
              <a:gd name="connsiteX0" fmla="*/ 1055889 w 1121532"/>
              <a:gd name="connsiteY0" fmla="*/ 0 h 1000819"/>
              <a:gd name="connsiteX1" fmla="*/ 67838 w 1121532"/>
              <a:gd name="connsiteY1" fmla="*/ 0 h 1000819"/>
              <a:gd name="connsiteX2" fmla="*/ 0 w 1121532"/>
              <a:gd name="connsiteY2" fmla="*/ 67838 h 1000819"/>
              <a:gd name="connsiteX3" fmla="*/ 0 w 1121532"/>
              <a:gd name="connsiteY3" fmla="*/ 750018 h 1000819"/>
              <a:gd name="connsiteX4" fmla="*/ 67838 w 1121532"/>
              <a:gd name="connsiteY4" fmla="*/ 817856 h 1000819"/>
              <a:gd name="connsiteX5" fmla="*/ 406405 w 1121532"/>
              <a:gd name="connsiteY5" fmla="*/ 817856 h 1000819"/>
              <a:gd name="connsiteX6" fmla="*/ 406405 w 1121532"/>
              <a:gd name="connsiteY6" fmla="*/ 867217 h 1000819"/>
              <a:gd name="connsiteX7" fmla="*/ 324340 w 1121532"/>
              <a:gd name="connsiteY7" fmla="*/ 949282 h 1000819"/>
              <a:gd name="connsiteX8" fmla="*/ 249724 w 1121532"/>
              <a:gd name="connsiteY8" fmla="*/ 949282 h 1000819"/>
              <a:gd name="connsiteX9" fmla="*/ 223819 w 1121532"/>
              <a:gd name="connsiteY9" fmla="*/ 975187 h 1000819"/>
              <a:gd name="connsiteX10" fmla="*/ 249724 w 1121532"/>
              <a:gd name="connsiteY10" fmla="*/ 1001092 h 1000819"/>
              <a:gd name="connsiteX11" fmla="*/ 873998 w 1121532"/>
              <a:gd name="connsiteY11" fmla="*/ 1001092 h 1000819"/>
              <a:gd name="connsiteX12" fmla="*/ 899903 w 1121532"/>
              <a:gd name="connsiteY12" fmla="*/ 975187 h 1000819"/>
              <a:gd name="connsiteX13" fmla="*/ 873998 w 1121532"/>
              <a:gd name="connsiteY13" fmla="*/ 949282 h 1000819"/>
              <a:gd name="connsiteX14" fmla="*/ 799380 w 1121532"/>
              <a:gd name="connsiteY14" fmla="*/ 949282 h 1000819"/>
              <a:gd name="connsiteX15" fmla="*/ 717315 w 1121532"/>
              <a:gd name="connsiteY15" fmla="*/ 867217 h 1000819"/>
              <a:gd name="connsiteX16" fmla="*/ 717315 w 1121532"/>
              <a:gd name="connsiteY16" fmla="*/ 817858 h 1000819"/>
              <a:gd name="connsiteX17" fmla="*/ 1055882 w 1121532"/>
              <a:gd name="connsiteY17" fmla="*/ 817858 h 1000819"/>
              <a:gd name="connsiteX18" fmla="*/ 1123723 w 1121532"/>
              <a:gd name="connsiteY18" fmla="*/ 750020 h 1000819"/>
              <a:gd name="connsiteX19" fmla="*/ 1123723 w 1121532"/>
              <a:gd name="connsiteY19" fmla="*/ 67838 h 1000819"/>
              <a:gd name="connsiteX20" fmla="*/ 1055889 w 1121532"/>
              <a:gd name="connsiteY20" fmla="*/ 0 h 1000819"/>
              <a:gd name="connsiteX21" fmla="*/ 430001 w 1121532"/>
              <a:gd name="connsiteY21" fmla="*/ 949286 h 1000819"/>
              <a:gd name="connsiteX22" fmla="*/ 458219 w 1121532"/>
              <a:gd name="connsiteY22" fmla="*/ 867221 h 1000819"/>
              <a:gd name="connsiteX23" fmla="*/ 458219 w 1121532"/>
              <a:gd name="connsiteY23" fmla="*/ 817860 h 1000819"/>
              <a:gd name="connsiteX24" fmla="*/ 665510 w 1121532"/>
              <a:gd name="connsiteY24" fmla="*/ 817860 h 1000819"/>
              <a:gd name="connsiteX25" fmla="*/ 665510 w 1121532"/>
              <a:gd name="connsiteY25" fmla="*/ 867221 h 1000819"/>
              <a:gd name="connsiteX26" fmla="*/ 693728 w 1121532"/>
              <a:gd name="connsiteY26" fmla="*/ 949286 h 1000819"/>
              <a:gd name="connsiteX27" fmla="*/ 430001 w 1121532"/>
              <a:gd name="connsiteY27" fmla="*/ 949286 h 1000819"/>
              <a:gd name="connsiteX28" fmla="*/ 1071917 w 1121532"/>
              <a:gd name="connsiteY28" fmla="*/ 750020 h 1000819"/>
              <a:gd name="connsiteX29" fmla="*/ 1055886 w 1121532"/>
              <a:gd name="connsiteY29" fmla="*/ 766050 h 1000819"/>
              <a:gd name="connsiteX30" fmla="*/ 67838 w 1121532"/>
              <a:gd name="connsiteY30" fmla="*/ 766050 h 1000819"/>
              <a:gd name="connsiteX31" fmla="*/ 51808 w 1121532"/>
              <a:gd name="connsiteY31" fmla="*/ 750020 h 1000819"/>
              <a:gd name="connsiteX32" fmla="*/ 51808 w 1121532"/>
              <a:gd name="connsiteY32" fmla="*/ 613871 h 1000819"/>
              <a:gd name="connsiteX33" fmla="*/ 1071917 w 1121532"/>
              <a:gd name="connsiteY33" fmla="*/ 613871 h 1000819"/>
              <a:gd name="connsiteX34" fmla="*/ 1071917 w 1121532"/>
              <a:gd name="connsiteY34" fmla="*/ 750020 h 1000819"/>
              <a:gd name="connsiteX35" fmla="*/ 1071917 w 1121532"/>
              <a:gd name="connsiteY35" fmla="*/ 562059 h 1000819"/>
              <a:gd name="connsiteX36" fmla="*/ 51810 w 1121532"/>
              <a:gd name="connsiteY36" fmla="*/ 562059 h 1000819"/>
              <a:gd name="connsiteX37" fmla="*/ 51810 w 1121532"/>
              <a:gd name="connsiteY37" fmla="*/ 67838 h 1000819"/>
              <a:gd name="connsiteX38" fmla="*/ 67841 w 1121532"/>
              <a:gd name="connsiteY38" fmla="*/ 51808 h 1000819"/>
              <a:gd name="connsiteX39" fmla="*/ 1055886 w 1121532"/>
              <a:gd name="connsiteY39" fmla="*/ 51808 h 1000819"/>
              <a:gd name="connsiteX40" fmla="*/ 1071919 w 1121532"/>
              <a:gd name="connsiteY40" fmla="*/ 67838 h 1000819"/>
              <a:gd name="connsiteX41" fmla="*/ 1071919 w 1121532"/>
              <a:gd name="connsiteY41" fmla="*/ 562059 h 100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21532" h="1000819">
                <a:moveTo>
                  <a:pt x="1055889" y="0"/>
                </a:moveTo>
                <a:lnTo>
                  <a:pt x="67838" y="0"/>
                </a:lnTo>
                <a:cubicBezTo>
                  <a:pt x="30433" y="0"/>
                  <a:pt x="0" y="30433"/>
                  <a:pt x="0" y="67838"/>
                </a:cubicBezTo>
                <a:lnTo>
                  <a:pt x="0" y="750018"/>
                </a:lnTo>
                <a:cubicBezTo>
                  <a:pt x="0" y="787423"/>
                  <a:pt x="30433" y="817856"/>
                  <a:pt x="67838" y="817856"/>
                </a:cubicBezTo>
                <a:lnTo>
                  <a:pt x="406405" y="817856"/>
                </a:lnTo>
                <a:lnTo>
                  <a:pt x="406405" y="867217"/>
                </a:lnTo>
                <a:cubicBezTo>
                  <a:pt x="406405" y="912466"/>
                  <a:pt x="369590" y="949282"/>
                  <a:pt x="324340" y="949282"/>
                </a:cubicBezTo>
                <a:lnTo>
                  <a:pt x="249724" y="949282"/>
                </a:lnTo>
                <a:cubicBezTo>
                  <a:pt x="235419" y="949282"/>
                  <a:pt x="223819" y="960879"/>
                  <a:pt x="223819" y="975187"/>
                </a:cubicBezTo>
                <a:cubicBezTo>
                  <a:pt x="223819" y="989494"/>
                  <a:pt x="235419" y="1001092"/>
                  <a:pt x="249724" y="1001092"/>
                </a:cubicBezTo>
                <a:lnTo>
                  <a:pt x="873998" y="1001092"/>
                </a:lnTo>
                <a:cubicBezTo>
                  <a:pt x="888304" y="1001092"/>
                  <a:pt x="899903" y="989494"/>
                  <a:pt x="899903" y="975187"/>
                </a:cubicBezTo>
                <a:cubicBezTo>
                  <a:pt x="899903" y="960879"/>
                  <a:pt x="888304" y="949282"/>
                  <a:pt x="873998" y="949282"/>
                </a:cubicBezTo>
                <a:lnTo>
                  <a:pt x="799380" y="949282"/>
                </a:lnTo>
                <a:cubicBezTo>
                  <a:pt x="754131" y="949282"/>
                  <a:pt x="717315" y="912466"/>
                  <a:pt x="717315" y="867217"/>
                </a:cubicBezTo>
                <a:lnTo>
                  <a:pt x="717315" y="817858"/>
                </a:lnTo>
                <a:lnTo>
                  <a:pt x="1055882" y="817858"/>
                </a:lnTo>
                <a:cubicBezTo>
                  <a:pt x="1093288" y="817858"/>
                  <a:pt x="1123723" y="787425"/>
                  <a:pt x="1123723" y="750020"/>
                </a:cubicBezTo>
                <a:lnTo>
                  <a:pt x="1123723" y="67838"/>
                </a:lnTo>
                <a:cubicBezTo>
                  <a:pt x="1123727" y="30433"/>
                  <a:pt x="1093294" y="0"/>
                  <a:pt x="1055889" y="0"/>
                </a:cubicBezTo>
                <a:close/>
                <a:moveTo>
                  <a:pt x="430001" y="949286"/>
                </a:moveTo>
                <a:cubicBezTo>
                  <a:pt x="447660" y="926601"/>
                  <a:pt x="458219" y="898130"/>
                  <a:pt x="458219" y="867221"/>
                </a:cubicBezTo>
                <a:lnTo>
                  <a:pt x="458219" y="817860"/>
                </a:lnTo>
                <a:lnTo>
                  <a:pt x="665510" y="817860"/>
                </a:lnTo>
                <a:lnTo>
                  <a:pt x="665510" y="867221"/>
                </a:lnTo>
                <a:cubicBezTo>
                  <a:pt x="665510" y="898130"/>
                  <a:pt x="676069" y="926603"/>
                  <a:pt x="693728" y="949286"/>
                </a:cubicBezTo>
                <a:lnTo>
                  <a:pt x="430001" y="949286"/>
                </a:lnTo>
                <a:close/>
                <a:moveTo>
                  <a:pt x="1071917" y="750020"/>
                </a:moveTo>
                <a:cubicBezTo>
                  <a:pt x="1071917" y="758858"/>
                  <a:pt x="1064727" y="766050"/>
                  <a:pt x="1055886" y="766050"/>
                </a:cubicBezTo>
                <a:lnTo>
                  <a:pt x="67838" y="766050"/>
                </a:lnTo>
                <a:cubicBezTo>
                  <a:pt x="59000" y="766050"/>
                  <a:pt x="51808" y="758860"/>
                  <a:pt x="51808" y="750020"/>
                </a:cubicBezTo>
                <a:lnTo>
                  <a:pt x="51808" y="613871"/>
                </a:lnTo>
                <a:lnTo>
                  <a:pt x="1071917" y="613871"/>
                </a:lnTo>
                <a:lnTo>
                  <a:pt x="1071917" y="750020"/>
                </a:lnTo>
                <a:close/>
                <a:moveTo>
                  <a:pt x="1071917" y="562059"/>
                </a:moveTo>
                <a:lnTo>
                  <a:pt x="51810" y="562059"/>
                </a:lnTo>
                <a:lnTo>
                  <a:pt x="51810" y="67838"/>
                </a:lnTo>
                <a:cubicBezTo>
                  <a:pt x="51810" y="59000"/>
                  <a:pt x="59000" y="51808"/>
                  <a:pt x="67841" y="51808"/>
                </a:cubicBezTo>
                <a:lnTo>
                  <a:pt x="1055886" y="51808"/>
                </a:lnTo>
                <a:cubicBezTo>
                  <a:pt x="1064725" y="51808"/>
                  <a:pt x="1071919" y="58998"/>
                  <a:pt x="1071919" y="67838"/>
                </a:cubicBezTo>
                <a:lnTo>
                  <a:pt x="1071919" y="562059"/>
                </a:lnTo>
                <a:close/>
              </a:path>
            </a:pathLst>
          </a:custGeom>
          <a:solidFill>
            <a:srgbClr val="0064FF"/>
          </a:solidFill>
          <a:ln w="2177" cap="flat">
            <a:noFill/>
            <a:prstDash val="solid"/>
            <a:miter/>
          </a:ln>
        </p:spPr>
        <p:txBody>
          <a:bodyPr rtlCol="0" anchor="ctr"/>
          <a:lstStyle/>
          <a:p>
            <a:pPr defTabSz="914332">
              <a:defRPr/>
            </a:pPr>
            <a:endParaRPr lang="en-US" sz="240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729" name="Content Placeholder 2">
            <a:extLst>
              <a:ext uri="{FF2B5EF4-FFF2-40B4-BE49-F238E27FC236}">
                <a16:creationId xmlns:a16="http://schemas.microsoft.com/office/drawing/2014/main" id="{0B0EC32C-4713-F443-8579-88977192A1F4}"/>
              </a:ext>
            </a:extLst>
          </p:cNvPr>
          <p:cNvSpPr txBox="1">
            <a:spLocks/>
          </p:cNvSpPr>
          <p:nvPr/>
        </p:nvSpPr>
        <p:spPr>
          <a:xfrm>
            <a:off x="2939782" y="3236436"/>
            <a:ext cx="982423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50% improvement in developer productivity</a:t>
            </a:r>
          </a:p>
        </p:txBody>
      </p:sp>
      <p:sp>
        <p:nvSpPr>
          <p:cNvPr id="730" name="Content Placeholder 2">
            <a:extLst>
              <a:ext uri="{FF2B5EF4-FFF2-40B4-BE49-F238E27FC236}">
                <a16:creationId xmlns:a16="http://schemas.microsoft.com/office/drawing/2014/main" id="{6A22AFD2-D010-FA4B-BF8B-D08F2BA8340F}"/>
              </a:ext>
            </a:extLst>
          </p:cNvPr>
          <p:cNvSpPr txBox="1">
            <a:spLocks/>
          </p:cNvSpPr>
          <p:nvPr/>
        </p:nvSpPr>
        <p:spPr>
          <a:xfrm>
            <a:off x="3851473" y="3236273"/>
            <a:ext cx="1068239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40% improvement in administrator productivity</a:t>
            </a:r>
          </a:p>
        </p:txBody>
      </p:sp>
      <p:sp>
        <p:nvSpPr>
          <p:cNvPr id="732" name="Content Placeholder 2">
            <a:extLst>
              <a:ext uri="{FF2B5EF4-FFF2-40B4-BE49-F238E27FC236}">
                <a16:creationId xmlns:a16="http://schemas.microsoft.com/office/drawing/2014/main" id="{435934B4-64AD-1943-9D80-A77DA86ED634}"/>
              </a:ext>
            </a:extLst>
          </p:cNvPr>
          <p:cNvSpPr txBox="1">
            <a:spLocks/>
          </p:cNvSpPr>
          <p:nvPr/>
        </p:nvSpPr>
        <p:spPr>
          <a:xfrm>
            <a:off x="2975105" y="4403737"/>
            <a:ext cx="900535" cy="3385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195% three-year ROI</a:t>
            </a:r>
          </a:p>
        </p:txBody>
      </p:sp>
      <p:sp>
        <p:nvSpPr>
          <p:cNvPr id="733" name="Content Placeholder 2">
            <a:extLst>
              <a:ext uri="{FF2B5EF4-FFF2-40B4-BE49-F238E27FC236}">
                <a16:creationId xmlns:a16="http://schemas.microsoft.com/office/drawing/2014/main" id="{1458A3DD-A5CB-BD4D-99CA-F53EA3A5C24D}"/>
              </a:ext>
            </a:extLst>
          </p:cNvPr>
          <p:cNvSpPr txBox="1">
            <a:spLocks/>
          </p:cNvSpPr>
          <p:nvPr/>
        </p:nvSpPr>
        <p:spPr>
          <a:xfrm>
            <a:off x="3863085" y="4411873"/>
            <a:ext cx="995039" cy="70788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40% improvement in infrastructure utilization in first year</a:t>
            </a:r>
          </a:p>
        </p:txBody>
      </p:sp>
      <p:grpSp>
        <p:nvGrpSpPr>
          <p:cNvPr id="765" name="Graphic 763">
            <a:extLst>
              <a:ext uri="{FF2B5EF4-FFF2-40B4-BE49-F238E27FC236}">
                <a16:creationId xmlns:a16="http://schemas.microsoft.com/office/drawing/2014/main" id="{F9BC868A-1929-7642-A011-6AC997D37A27}"/>
              </a:ext>
            </a:extLst>
          </p:cNvPr>
          <p:cNvGrpSpPr/>
          <p:nvPr/>
        </p:nvGrpSpPr>
        <p:grpSpPr>
          <a:xfrm>
            <a:off x="4209903" y="2863803"/>
            <a:ext cx="328328" cy="328328"/>
            <a:chOff x="965995" y="4030477"/>
            <a:chExt cx="323707" cy="323707"/>
          </a:xfrm>
          <a:solidFill>
            <a:srgbClr val="0064FF"/>
          </a:solidFill>
        </p:grpSpPr>
        <p:sp>
          <p:nvSpPr>
            <p:cNvPr id="766" name="Freeform 765">
              <a:extLst>
                <a:ext uri="{FF2B5EF4-FFF2-40B4-BE49-F238E27FC236}">
                  <a16:creationId xmlns:a16="http://schemas.microsoft.com/office/drawing/2014/main" id="{2A4A4984-6CD1-BC43-A0C8-CDCEB425BE3A}"/>
                </a:ext>
              </a:extLst>
            </p:cNvPr>
            <p:cNvSpPr/>
            <p:nvPr/>
          </p:nvSpPr>
          <p:spPr>
            <a:xfrm>
              <a:off x="985594" y="4030477"/>
              <a:ext cx="284508" cy="323707"/>
            </a:xfrm>
            <a:custGeom>
              <a:avLst/>
              <a:gdLst>
                <a:gd name="connsiteX0" fmla="*/ 275025 w 284508"/>
                <a:gd name="connsiteY0" fmla="*/ 171337 h 323707"/>
                <a:gd name="connsiteX1" fmla="*/ 170705 w 284508"/>
                <a:gd name="connsiteY1" fmla="*/ 171337 h 323707"/>
                <a:gd name="connsiteX2" fmla="*/ 170705 w 284508"/>
                <a:gd name="connsiteY2" fmla="*/ 152370 h 323707"/>
                <a:gd name="connsiteX3" fmla="*/ 275025 w 284508"/>
                <a:gd name="connsiteY3" fmla="*/ 152370 h 323707"/>
                <a:gd name="connsiteX4" fmla="*/ 284508 w 284508"/>
                <a:gd name="connsiteY4" fmla="*/ 142886 h 323707"/>
                <a:gd name="connsiteX5" fmla="*/ 275025 w 284508"/>
                <a:gd name="connsiteY5" fmla="*/ 133403 h 323707"/>
                <a:gd name="connsiteX6" fmla="*/ 170705 w 284508"/>
                <a:gd name="connsiteY6" fmla="*/ 133403 h 323707"/>
                <a:gd name="connsiteX7" fmla="*/ 170705 w 284508"/>
                <a:gd name="connsiteY7" fmla="*/ 114435 h 323707"/>
                <a:gd name="connsiteX8" fmla="*/ 218123 w 284508"/>
                <a:gd name="connsiteY8" fmla="*/ 114435 h 323707"/>
                <a:gd name="connsiteX9" fmla="*/ 224828 w 284508"/>
                <a:gd name="connsiteY9" fmla="*/ 111657 h 323707"/>
                <a:gd name="connsiteX10" fmla="*/ 262763 w 284508"/>
                <a:gd name="connsiteY10" fmla="*/ 73723 h 323707"/>
                <a:gd name="connsiteX11" fmla="*/ 262763 w 284508"/>
                <a:gd name="connsiteY11" fmla="*/ 60311 h 323707"/>
                <a:gd name="connsiteX12" fmla="*/ 249351 w 284508"/>
                <a:gd name="connsiteY12" fmla="*/ 60311 h 323707"/>
                <a:gd name="connsiteX13" fmla="*/ 214195 w 284508"/>
                <a:gd name="connsiteY13" fmla="*/ 95468 h 323707"/>
                <a:gd name="connsiteX14" fmla="*/ 170705 w 284508"/>
                <a:gd name="connsiteY14" fmla="*/ 95468 h 323707"/>
                <a:gd name="connsiteX15" fmla="*/ 170705 w 284508"/>
                <a:gd name="connsiteY15" fmla="*/ 47418 h 323707"/>
                <a:gd name="connsiteX16" fmla="*/ 123287 w 284508"/>
                <a:gd name="connsiteY16" fmla="*/ 0 h 323707"/>
                <a:gd name="connsiteX17" fmla="*/ 79776 w 284508"/>
                <a:gd name="connsiteY17" fmla="*/ 28622 h 323707"/>
                <a:gd name="connsiteX18" fmla="*/ 42263 w 284508"/>
                <a:gd name="connsiteY18" fmla="*/ 42732 h 323707"/>
                <a:gd name="connsiteX19" fmla="*/ 28621 w 284508"/>
                <a:gd name="connsiteY19" fmla="*/ 80408 h 323707"/>
                <a:gd name="connsiteX20" fmla="*/ 0 w 284508"/>
                <a:gd name="connsiteY20" fmla="*/ 123919 h 323707"/>
                <a:gd name="connsiteX21" fmla="*/ 18997 w 284508"/>
                <a:gd name="connsiteY21" fmla="*/ 161854 h 323707"/>
                <a:gd name="connsiteX22" fmla="*/ 0 w 284508"/>
                <a:gd name="connsiteY22" fmla="*/ 199788 h 323707"/>
                <a:gd name="connsiteX23" fmla="*/ 28622 w 284508"/>
                <a:gd name="connsiteY23" fmla="*/ 243299 h 323707"/>
                <a:gd name="connsiteX24" fmla="*/ 42263 w 284508"/>
                <a:gd name="connsiteY24" fmla="*/ 280975 h 323707"/>
                <a:gd name="connsiteX25" fmla="*/ 79776 w 284508"/>
                <a:gd name="connsiteY25" fmla="*/ 295086 h 323707"/>
                <a:gd name="connsiteX26" fmla="*/ 123287 w 284508"/>
                <a:gd name="connsiteY26" fmla="*/ 323707 h 323707"/>
                <a:gd name="connsiteX27" fmla="*/ 170705 w 284508"/>
                <a:gd name="connsiteY27" fmla="*/ 276289 h 323707"/>
                <a:gd name="connsiteX28" fmla="*/ 170705 w 284508"/>
                <a:gd name="connsiteY28" fmla="*/ 228239 h 323707"/>
                <a:gd name="connsiteX29" fmla="*/ 214195 w 284508"/>
                <a:gd name="connsiteY29" fmla="*/ 228239 h 323707"/>
                <a:gd name="connsiteX30" fmla="*/ 249351 w 284508"/>
                <a:gd name="connsiteY30" fmla="*/ 263395 h 323707"/>
                <a:gd name="connsiteX31" fmla="*/ 262763 w 284508"/>
                <a:gd name="connsiteY31" fmla="*/ 263395 h 323707"/>
                <a:gd name="connsiteX32" fmla="*/ 262763 w 284508"/>
                <a:gd name="connsiteY32" fmla="*/ 249983 h 323707"/>
                <a:gd name="connsiteX33" fmla="*/ 224828 w 284508"/>
                <a:gd name="connsiteY33" fmla="*/ 212049 h 323707"/>
                <a:gd name="connsiteX34" fmla="*/ 218123 w 284508"/>
                <a:gd name="connsiteY34" fmla="*/ 209272 h 323707"/>
                <a:gd name="connsiteX35" fmla="*/ 170705 w 284508"/>
                <a:gd name="connsiteY35" fmla="*/ 209272 h 323707"/>
                <a:gd name="connsiteX36" fmla="*/ 170705 w 284508"/>
                <a:gd name="connsiteY36" fmla="*/ 190304 h 323707"/>
                <a:gd name="connsiteX37" fmla="*/ 275025 w 284508"/>
                <a:gd name="connsiteY37" fmla="*/ 190304 h 323707"/>
                <a:gd name="connsiteX38" fmla="*/ 284508 w 284508"/>
                <a:gd name="connsiteY38" fmla="*/ 180821 h 323707"/>
                <a:gd name="connsiteX39" fmla="*/ 275025 w 284508"/>
                <a:gd name="connsiteY39" fmla="*/ 171337 h 323707"/>
                <a:gd name="connsiteX40" fmla="*/ 151738 w 284508"/>
                <a:gd name="connsiteY40" fmla="*/ 85985 h 323707"/>
                <a:gd name="connsiteX41" fmla="*/ 123287 w 284508"/>
                <a:gd name="connsiteY41" fmla="*/ 114435 h 323707"/>
                <a:gd name="connsiteX42" fmla="*/ 94836 w 284508"/>
                <a:gd name="connsiteY42" fmla="*/ 85985 h 323707"/>
                <a:gd name="connsiteX43" fmla="*/ 85352 w 284508"/>
                <a:gd name="connsiteY43" fmla="*/ 76501 h 323707"/>
                <a:gd name="connsiteX44" fmla="*/ 75869 w 284508"/>
                <a:gd name="connsiteY44" fmla="*/ 85985 h 323707"/>
                <a:gd name="connsiteX45" fmla="*/ 112579 w 284508"/>
                <a:gd name="connsiteY45" fmla="*/ 132169 h 323707"/>
                <a:gd name="connsiteX46" fmla="*/ 85352 w 284508"/>
                <a:gd name="connsiteY46" fmla="*/ 152370 h 323707"/>
                <a:gd name="connsiteX47" fmla="*/ 75869 w 284508"/>
                <a:gd name="connsiteY47" fmla="*/ 161854 h 323707"/>
                <a:gd name="connsiteX48" fmla="*/ 85352 w 284508"/>
                <a:gd name="connsiteY48" fmla="*/ 171337 h 323707"/>
                <a:gd name="connsiteX49" fmla="*/ 131961 w 284508"/>
                <a:gd name="connsiteY49" fmla="*/ 132593 h 323707"/>
                <a:gd name="connsiteX50" fmla="*/ 151738 w 284508"/>
                <a:gd name="connsiteY50" fmla="*/ 123893 h 323707"/>
                <a:gd name="connsiteX51" fmla="*/ 151738 w 284508"/>
                <a:gd name="connsiteY51" fmla="*/ 199814 h 323707"/>
                <a:gd name="connsiteX52" fmla="*/ 123287 w 284508"/>
                <a:gd name="connsiteY52" fmla="*/ 190304 h 323707"/>
                <a:gd name="connsiteX53" fmla="*/ 75869 w 284508"/>
                <a:gd name="connsiteY53" fmla="*/ 237722 h 323707"/>
                <a:gd name="connsiteX54" fmla="*/ 85352 w 284508"/>
                <a:gd name="connsiteY54" fmla="*/ 247206 h 323707"/>
                <a:gd name="connsiteX55" fmla="*/ 94836 w 284508"/>
                <a:gd name="connsiteY55" fmla="*/ 237722 h 323707"/>
                <a:gd name="connsiteX56" fmla="*/ 123287 w 284508"/>
                <a:gd name="connsiteY56" fmla="*/ 209272 h 323707"/>
                <a:gd name="connsiteX57" fmla="*/ 151738 w 284508"/>
                <a:gd name="connsiteY57" fmla="*/ 237722 h 323707"/>
                <a:gd name="connsiteX58" fmla="*/ 151738 w 284508"/>
                <a:gd name="connsiteY58" fmla="*/ 276289 h 323707"/>
                <a:gd name="connsiteX59" fmla="*/ 123287 w 284508"/>
                <a:gd name="connsiteY59" fmla="*/ 304740 h 323707"/>
                <a:gd name="connsiteX60" fmla="*/ 98217 w 284508"/>
                <a:gd name="connsiteY60" fmla="*/ 289684 h 323707"/>
                <a:gd name="connsiteX61" fmla="*/ 109398 w 284508"/>
                <a:gd name="connsiteY61" fmla="*/ 281368 h 323707"/>
                <a:gd name="connsiteX62" fmla="*/ 109398 w 284508"/>
                <a:gd name="connsiteY62" fmla="*/ 267956 h 323707"/>
                <a:gd name="connsiteX63" fmla="*/ 95987 w 284508"/>
                <a:gd name="connsiteY63" fmla="*/ 267956 h 323707"/>
                <a:gd name="connsiteX64" fmla="*/ 85118 w 284508"/>
                <a:gd name="connsiteY64" fmla="*/ 274753 h 323707"/>
                <a:gd name="connsiteX65" fmla="*/ 75869 w 284508"/>
                <a:gd name="connsiteY65" fmla="*/ 276289 h 323707"/>
                <a:gd name="connsiteX66" fmla="*/ 47418 w 284508"/>
                <a:gd name="connsiteY66" fmla="*/ 247206 h 323707"/>
                <a:gd name="connsiteX67" fmla="*/ 48944 w 284508"/>
                <a:gd name="connsiteY67" fmla="*/ 237992 h 323707"/>
                <a:gd name="connsiteX68" fmla="*/ 55751 w 284508"/>
                <a:gd name="connsiteY68" fmla="*/ 227088 h 323707"/>
                <a:gd name="connsiteX69" fmla="*/ 55751 w 284508"/>
                <a:gd name="connsiteY69" fmla="*/ 213676 h 323707"/>
                <a:gd name="connsiteX70" fmla="*/ 42339 w 284508"/>
                <a:gd name="connsiteY70" fmla="*/ 213676 h 323707"/>
                <a:gd name="connsiteX71" fmla="*/ 34023 w 284508"/>
                <a:gd name="connsiteY71" fmla="*/ 224857 h 323707"/>
                <a:gd name="connsiteX72" fmla="*/ 18967 w 284508"/>
                <a:gd name="connsiteY72" fmla="*/ 199788 h 323707"/>
                <a:gd name="connsiteX73" fmla="*/ 47418 w 284508"/>
                <a:gd name="connsiteY73" fmla="*/ 171337 h 323707"/>
                <a:gd name="connsiteX74" fmla="*/ 56902 w 284508"/>
                <a:gd name="connsiteY74" fmla="*/ 161854 h 323707"/>
                <a:gd name="connsiteX75" fmla="*/ 47418 w 284508"/>
                <a:gd name="connsiteY75" fmla="*/ 152370 h 323707"/>
                <a:gd name="connsiteX76" fmla="*/ 18967 w 284508"/>
                <a:gd name="connsiteY76" fmla="*/ 123919 h 323707"/>
                <a:gd name="connsiteX77" fmla="*/ 34023 w 284508"/>
                <a:gd name="connsiteY77" fmla="*/ 98850 h 323707"/>
                <a:gd name="connsiteX78" fmla="*/ 42339 w 284508"/>
                <a:gd name="connsiteY78" fmla="*/ 110031 h 323707"/>
                <a:gd name="connsiteX79" fmla="*/ 55751 w 284508"/>
                <a:gd name="connsiteY79" fmla="*/ 110031 h 323707"/>
                <a:gd name="connsiteX80" fmla="*/ 55751 w 284508"/>
                <a:gd name="connsiteY80" fmla="*/ 96619 h 323707"/>
                <a:gd name="connsiteX81" fmla="*/ 48944 w 284508"/>
                <a:gd name="connsiteY81" fmla="*/ 85715 h 323707"/>
                <a:gd name="connsiteX82" fmla="*/ 47418 w 284508"/>
                <a:gd name="connsiteY82" fmla="*/ 76501 h 323707"/>
                <a:gd name="connsiteX83" fmla="*/ 83601 w 284508"/>
                <a:gd name="connsiteY83" fmla="*/ 48659 h 323707"/>
                <a:gd name="connsiteX84" fmla="*/ 85084 w 284508"/>
                <a:gd name="connsiteY84" fmla="*/ 48944 h 323707"/>
                <a:gd name="connsiteX85" fmla="*/ 95987 w 284508"/>
                <a:gd name="connsiteY85" fmla="*/ 55751 h 323707"/>
                <a:gd name="connsiteX86" fmla="*/ 109398 w 284508"/>
                <a:gd name="connsiteY86" fmla="*/ 55751 h 323707"/>
                <a:gd name="connsiteX87" fmla="*/ 109398 w 284508"/>
                <a:gd name="connsiteY87" fmla="*/ 42339 h 323707"/>
                <a:gd name="connsiteX88" fmla="*/ 98217 w 284508"/>
                <a:gd name="connsiteY88" fmla="*/ 34023 h 323707"/>
                <a:gd name="connsiteX89" fmla="*/ 123287 w 284508"/>
                <a:gd name="connsiteY89" fmla="*/ 18967 h 323707"/>
                <a:gd name="connsiteX90" fmla="*/ 151738 w 284508"/>
                <a:gd name="connsiteY90" fmla="*/ 47418 h 323707"/>
                <a:gd name="connsiteX91" fmla="*/ 151738 w 284508"/>
                <a:gd name="connsiteY91" fmla="*/ 85985 h 32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84508" h="323707">
                  <a:moveTo>
                    <a:pt x="275025" y="171337"/>
                  </a:moveTo>
                  <a:lnTo>
                    <a:pt x="170705" y="171337"/>
                  </a:lnTo>
                  <a:lnTo>
                    <a:pt x="170705" y="152370"/>
                  </a:lnTo>
                  <a:lnTo>
                    <a:pt x="275025" y="152370"/>
                  </a:lnTo>
                  <a:cubicBezTo>
                    <a:pt x="280262" y="152370"/>
                    <a:pt x="284508" y="148124"/>
                    <a:pt x="284508" y="142886"/>
                  </a:cubicBezTo>
                  <a:cubicBezTo>
                    <a:pt x="284508" y="137649"/>
                    <a:pt x="280262" y="133403"/>
                    <a:pt x="275025" y="133403"/>
                  </a:cubicBezTo>
                  <a:lnTo>
                    <a:pt x="170705" y="133403"/>
                  </a:lnTo>
                  <a:lnTo>
                    <a:pt x="170705" y="114435"/>
                  </a:lnTo>
                  <a:lnTo>
                    <a:pt x="218123" y="114435"/>
                  </a:lnTo>
                  <a:cubicBezTo>
                    <a:pt x="220639" y="114435"/>
                    <a:pt x="223051" y="113436"/>
                    <a:pt x="224828" y="111657"/>
                  </a:cubicBezTo>
                  <a:lnTo>
                    <a:pt x="262763" y="73723"/>
                  </a:lnTo>
                  <a:cubicBezTo>
                    <a:pt x="266467" y="70019"/>
                    <a:pt x="266467" y="64015"/>
                    <a:pt x="262763" y="60311"/>
                  </a:cubicBezTo>
                  <a:cubicBezTo>
                    <a:pt x="259060" y="56608"/>
                    <a:pt x="253055" y="56608"/>
                    <a:pt x="249351" y="60311"/>
                  </a:cubicBezTo>
                  <a:lnTo>
                    <a:pt x="214195" y="95468"/>
                  </a:lnTo>
                  <a:lnTo>
                    <a:pt x="170705" y="95468"/>
                  </a:lnTo>
                  <a:lnTo>
                    <a:pt x="170705" y="47418"/>
                  </a:lnTo>
                  <a:cubicBezTo>
                    <a:pt x="170705" y="21272"/>
                    <a:pt x="149433" y="0"/>
                    <a:pt x="123287" y="0"/>
                  </a:cubicBezTo>
                  <a:cubicBezTo>
                    <a:pt x="104210" y="0"/>
                    <a:pt x="87163" y="11602"/>
                    <a:pt x="79776" y="28622"/>
                  </a:cubicBezTo>
                  <a:cubicBezTo>
                    <a:pt x="65161" y="27438"/>
                    <a:pt x="51861" y="32913"/>
                    <a:pt x="42263" y="42732"/>
                  </a:cubicBezTo>
                  <a:cubicBezTo>
                    <a:pt x="32742" y="52472"/>
                    <a:pt x="27446" y="65909"/>
                    <a:pt x="28621" y="80408"/>
                  </a:cubicBezTo>
                  <a:cubicBezTo>
                    <a:pt x="11602" y="87794"/>
                    <a:pt x="0" y="104842"/>
                    <a:pt x="0" y="123919"/>
                  </a:cubicBezTo>
                  <a:cubicBezTo>
                    <a:pt x="0" y="139413"/>
                    <a:pt x="7469" y="153195"/>
                    <a:pt x="18997" y="161854"/>
                  </a:cubicBezTo>
                  <a:cubicBezTo>
                    <a:pt x="7469" y="170512"/>
                    <a:pt x="0" y="184294"/>
                    <a:pt x="0" y="199788"/>
                  </a:cubicBezTo>
                  <a:cubicBezTo>
                    <a:pt x="0" y="218864"/>
                    <a:pt x="11602" y="235912"/>
                    <a:pt x="28622" y="243299"/>
                  </a:cubicBezTo>
                  <a:cubicBezTo>
                    <a:pt x="27446" y="257797"/>
                    <a:pt x="32742" y="271235"/>
                    <a:pt x="42263" y="280975"/>
                  </a:cubicBezTo>
                  <a:cubicBezTo>
                    <a:pt x="51861" y="290793"/>
                    <a:pt x="65158" y="296269"/>
                    <a:pt x="79776" y="295086"/>
                  </a:cubicBezTo>
                  <a:cubicBezTo>
                    <a:pt x="87163" y="312105"/>
                    <a:pt x="104210" y="323707"/>
                    <a:pt x="123287" y="323707"/>
                  </a:cubicBezTo>
                  <a:cubicBezTo>
                    <a:pt x="149433" y="323707"/>
                    <a:pt x="170705" y="302435"/>
                    <a:pt x="170705" y="276289"/>
                  </a:cubicBezTo>
                  <a:lnTo>
                    <a:pt x="170705" y="228239"/>
                  </a:lnTo>
                  <a:lnTo>
                    <a:pt x="214195" y="228239"/>
                  </a:lnTo>
                  <a:lnTo>
                    <a:pt x="249351" y="263395"/>
                  </a:lnTo>
                  <a:cubicBezTo>
                    <a:pt x="253054" y="267099"/>
                    <a:pt x="259059" y="267099"/>
                    <a:pt x="262763" y="263395"/>
                  </a:cubicBezTo>
                  <a:cubicBezTo>
                    <a:pt x="266467" y="259691"/>
                    <a:pt x="266467" y="253687"/>
                    <a:pt x="262763" y="249983"/>
                  </a:cubicBezTo>
                  <a:lnTo>
                    <a:pt x="224828" y="212049"/>
                  </a:lnTo>
                  <a:cubicBezTo>
                    <a:pt x="223051" y="210271"/>
                    <a:pt x="220639" y="209272"/>
                    <a:pt x="218123" y="209272"/>
                  </a:cubicBezTo>
                  <a:lnTo>
                    <a:pt x="170705" y="209272"/>
                  </a:lnTo>
                  <a:lnTo>
                    <a:pt x="170705" y="190304"/>
                  </a:lnTo>
                  <a:lnTo>
                    <a:pt x="275025" y="190304"/>
                  </a:lnTo>
                  <a:cubicBezTo>
                    <a:pt x="280262" y="190304"/>
                    <a:pt x="284508" y="186058"/>
                    <a:pt x="284508" y="180821"/>
                  </a:cubicBezTo>
                  <a:cubicBezTo>
                    <a:pt x="284508" y="175583"/>
                    <a:pt x="280262" y="171337"/>
                    <a:pt x="275025" y="171337"/>
                  </a:cubicBezTo>
                  <a:close/>
                  <a:moveTo>
                    <a:pt x="151738" y="85985"/>
                  </a:moveTo>
                  <a:cubicBezTo>
                    <a:pt x="151738" y="101672"/>
                    <a:pt x="138975" y="114435"/>
                    <a:pt x="123287" y="114435"/>
                  </a:cubicBezTo>
                  <a:cubicBezTo>
                    <a:pt x="107599" y="114435"/>
                    <a:pt x="94836" y="101672"/>
                    <a:pt x="94836" y="85985"/>
                  </a:cubicBezTo>
                  <a:cubicBezTo>
                    <a:pt x="94836" y="80747"/>
                    <a:pt x="90590" y="76501"/>
                    <a:pt x="85352" y="76501"/>
                  </a:cubicBezTo>
                  <a:cubicBezTo>
                    <a:pt x="80115" y="76501"/>
                    <a:pt x="75869" y="80747"/>
                    <a:pt x="75869" y="85985"/>
                  </a:cubicBezTo>
                  <a:cubicBezTo>
                    <a:pt x="75869" y="108448"/>
                    <a:pt x="91575" y="127300"/>
                    <a:pt x="112579" y="132169"/>
                  </a:cubicBezTo>
                  <a:cubicBezTo>
                    <a:pt x="109035" y="143845"/>
                    <a:pt x="98172" y="152370"/>
                    <a:pt x="85352" y="152370"/>
                  </a:cubicBezTo>
                  <a:cubicBezTo>
                    <a:pt x="80115" y="152370"/>
                    <a:pt x="75869" y="156616"/>
                    <a:pt x="75869" y="161854"/>
                  </a:cubicBezTo>
                  <a:cubicBezTo>
                    <a:pt x="75869" y="167091"/>
                    <a:pt x="80115" y="171337"/>
                    <a:pt x="85352" y="171337"/>
                  </a:cubicBezTo>
                  <a:cubicBezTo>
                    <a:pt x="108535" y="171337"/>
                    <a:pt x="127872" y="154609"/>
                    <a:pt x="131961" y="132593"/>
                  </a:cubicBezTo>
                  <a:cubicBezTo>
                    <a:pt x="139277" y="131235"/>
                    <a:pt x="146010" y="128203"/>
                    <a:pt x="151738" y="123893"/>
                  </a:cubicBezTo>
                  <a:lnTo>
                    <a:pt x="151738" y="199814"/>
                  </a:lnTo>
                  <a:cubicBezTo>
                    <a:pt x="143807" y="193847"/>
                    <a:pt x="133953" y="190304"/>
                    <a:pt x="123287" y="190304"/>
                  </a:cubicBezTo>
                  <a:cubicBezTo>
                    <a:pt x="97141" y="190304"/>
                    <a:pt x="75869" y="211576"/>
                    <a:pt x="75869" y="237722"/>
                  </a:cubicBezTo>
                  <a:cubicBezTo>
                    <a:pt x="75869" y="242960"/>
                    <a:pt x="80115" y="247206"/>
                    <a:pt x="85352" y="247206"/>
                  </a:cubicBezTo>
                  <a:cubicBezTo>
                    <a:pt x="90590" y="247206"/>
                    <a:pt x="94836" y="242960"/>
                    <a:pt x="94836" y="237722"/>
                  </a:cubicBezTo>
                  <a:cubicBezTo>
                    <a:pt x="94836" y="222035"/>
                    <a:pt x="107599" y="209272"/>
                    <a:pt x="123287" y="209272"/>
                  </a:cubicBezTo>
                  <a:cubicBezTo>
                    <a:pt x="138975" y="209272"/>
                    <a:pt x="151738" y="222035"/>
                    <a:pt x="151738" y="237722"/>
                  </a:cubicBezTo>
                  <a:lnTo>
                    <a:pt x="151738" y="276289"/>
                  </a:lnTo>
                  <a:cubicBezTo>
                    <a:pt x="151738" y="291977"/>
                    <a:pt x="138975" y="304740"/>
                    <a:pt x="123287" y="304740"/>
                  </a:cubicBezTo>
                  <a:cubicBezTo>
                    <a:pt x="112653" y="304740"/>
                    <a:pt x="103074" y="298727"/>
                    <a:pt x="98217" y="289684"/>
                  </a:cubicBezTo>
                  <a:cubicBezTo>
                    <a:pt x="102281" y="287507"/>
                    <a:pt x="106046" y="284719"/>
                    <a:pt x="109398" y="281368"/>
                  </a:cubicBezTo>
                  <a:cubicBezTo>
                    <a:pt x="113102" y="277664"/>
                    <a:pt x="113102" y="271660"/>
                    <a:pt x="109398" y="267956"/>
                  </a:cubicBezTo>
                  <a:cubicBezTo>
                    <a:pt x="105695" y="264252"/>
                    <a:pt x="99690" y="264252"/>
                    <a:pt x="95987" y="267956"/>
                  </a:cubicBezTo>
                  <a:cubicBezTo>
                    <a:pt x="92874" y="271069"/>
                    <a:pt x="89164" y="273366"/>
                    <a:pt x="85118" y="274753"/>
                  </a:cubicBezTo>
                  <a:cubicBezTo>
                    <a:pt x="83175" y="274975"/>
                    <a:pt x="80220" y="276289"/>
                    <a:pt x="75869" y="276289"/>
                  </a:cubicBezTo>
                  <a:cubicBezTo>
                    <a:pt x="60447" y="276289"/>
                    <a:pt x="47418" y="262971"/>
                    <a:pt x="47418" y="247206"/>
                  </a:cubicBezTo>
                  <a:cubicBezTo>
                    <a:pt x="47418" y="242741"/>
                    <a:pt x="48689" y="240147"/>
                    <a:pt x="48944" y="237992"/>
                  </a:cubicBezTo>
                  <a:cubicBezTo>
                    <a:pt x="50329" y="233933"/>
                    <a:pt x="52629" y="230210"/>
                    <a:pt x="55751" y="227088"/>
                  </a:cubicBezTo>
                  <a:cubicBezTo>
                    <a:pt x="59455" y="223384"/>
                    <a:pt x="59455" y="217380"/>
                    <a:pt x="55751" y="213676"/>
                  </a:cubicBezTo>
                  <a:cubicBezTo>
                    <a:pt x="52048" y="209973"/>
                    <a:pt x="46043" y="209973"/>
                    <a:pt x="42339" y="213676"/>
                  </a:cubicBezTo>
                  <a:cubicBezTo>
                    <a:pt x="38987" y="217028"/>
                    <a:pt x="36200" y="220793"/>
                    <a:pt x="34023" y="224857"/>
                  </a:cubicBezTo>
                  <a:cubicBezTo>
                    <a:pt x="24980" y="220000"/>
                    <a:pt x="18967" y="210422"/>
                    <a:pt x="18967" y="199788"/>
                  </a:cubicBezTo>
                  <a:cubicBezTo>
                    <a:pt x="18967" y="184100"/>
                    <a:pt x="31730" y="171337"/>
                    <a:pt x="47418" y="171337"/>
                  </a:cubicBezTo>
                  <a:cubicBezTo>
                    <a:pt x="52655" y="171337"/>
                    <a:pt x="56902" y="167091"/>
                    <a:pt x="56902" y="161854"/>
                  </a:cubicBezTo>
                  <a:cubicBezTo>
                    <a:pt x="56902" y="156616"/>
                    <a:pt x="52655" y="152370"/>
                    <a:pt x="47418" y="152370"/>
                  </a:cubicBezTo>
                  <a:cubicBezTo>
                    <a:pt x="31730" y="152370"/>
                    <a:pt x="18967" y="139607"/>
                    <a:pt x="18967" y="123919"/>
                  </a:cubicBezTo>
                  <a:cubicBezTo>
                    <a:pt x="18967" y="113284"/>
                    <a:pt x="24980" y="103706"/>
                    <a:pt x="34023" y="98850"/>
                  </a:cubicBezTo>
                  <a:cubicBezTo>
                    <a:pt x="36200" y="102913"/>
                    <a:pt x="38988" y="106679"/>
                    <a:pt x="42339" y="110031"/>
                  </a:cubicBezTo>
                  <a:cubicBezTo>
                    <a:pt x="46042" y="113734"/>
                    <a:pt x="52047" y="113735"/>
                    <a:pt x="55751" y="110031"/>
                  </a:cubicBezTo>
                  <a:cubicBezTo>
                    <a:pt x="59455" y="106327"/>
                    <a:pt x="59455" y="100323"/>
                    <a:pt x="55751" y="96619"/>
                  </a:cubicBezTo>
                  <a:cubicBezTo>
                    <a:pt x="52629" y="93497"/>
                    <a:pt x="50329" y="89775"/>
                    <a:pt x="48944" y="85715"/>
                  </a:cubicBezTo>
                  <a:cubicBezTo>
                    <a:pt x="48691" y="83580"/>
                    <a:pt x="47418" y="80932"/>
                    <a:pt x="47418" y="76501"/>
                  </a:cubicBezTo>
                  <a:cubicBezTo>
                    <a:pt x="47418" y="58840"/>
                    <a:pt x="64104" y="43114"/>
                    <a:pt x="83601" y="48659"/>
                  </a:cubicBezTo>
                  <a:cubicBezTo>
                    <a:pt x="84090" y="48798"/>
                    <a:pt x="84586" y="48884"/>
                    <a:pt x="85084" y="48944"/>
                  </a:cubicBezTo>
                  <a:cubicBezTo>
                    <a:pt x="89143" y="50329"/>
                    <a:pt x="92865" y="52629"/>
                    <a:pt x="95987" y="55751"/>
                  </a:cubicBezTo>
                  <a:cubicBezTo>
                    <a:pt x="99690" y="59455"/>
                    <a:pt x="105695" y="59455"/>
                    <a:pt x="109398" y="55751"/>
                  </a:cubicBezTo>
                  <a:cubicBezTo>
                    <a:pt x="113102" y="52047"/>
                    <a:pt x="113102" y="46043"/>
                    <a:pt x="109398" y="42339"/>
                  </a:cubicBezTo>
                  <a:cubicBezTo>
                    <a:pt x="106046" y="38987"/>
                    <a:pt x="102281" y="36200"/>
                    <a:pt x="98217" y="34023"/>
                  </a:cubicBezTo>
                  <a:cubicBezTo>
                    <a:pt x="103074" y="24980"/>
                    <a:pt x="112652" y="18967"/>
                    <a:pt x="123287" y="18967"/>
                  </a:cubicBezTo>
                  <a:cubicBezTo>
                    <a:pt x="138975" y="18967"/>
                    <a:pt x="151738" y="31730"/>
                    <a:pt x="151738" y="47418"/>
                  </a:cubicBezTo>
                  <a:lnTo>
                    <a:pt x="151738" y="85985"/>
                  </a:lnTo>
                  <a:close/>
                </a:path>
              </a:pathLst>
            </a:custGeom>
            <a:grpFill/>
            <a:ln w="317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</p:grpSp>
      <p:sp>
        <p:nvSpPr>
          <p:cNvPr id="227" name="Oval 226">
            <a:extLst>
              <a:ext uri="{FF2B5EF4-FFF2-40B4-BE49-F238E27FC236}">
                <a16:creationId xmlns:a16="http://schemas.microsoft.com/office/drawing/2014/main" id="{7E998179-60AC-A745-87B2-5A4894B83770}"/>
              </a:ext>
            </a:extLst>
          </p:cNvPr>
          <p:cNvSpPr>
            <a:spLocks noChangeAspect="1"/>
          </p:cNvSpPr>
          <p:nvPr/>
        </p:nvSpPr>
        <p:spPr>
          <a:xfrm flipH="1">
            <a:off x="683251" y="2828116"/>
            <a:ext cx="432000" cy="432000"/>
          </a:xfrm>
          <a:prstGeom prst="ellipse">
            <a:avLst/>
          </a:prstGeom>
          <a:solidFill>
            <a:srgbClr val="9933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332">
              <a:defRPr/>
            </a:pPr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BF0B13B7-D22F-B14F-B560-6ED041A879C9}"/>
              </a:ext>
            </a:extLst>
          </p:cNvPr>
          <p:cNvSpPr>
            <a:spLocks noChangeAspect="1"/>
          </p:cNvSpPr>
          <p:nvPr/>
        </p:nvSpPr>
        <p:spPr>
          <a:xfrm flipH="1">
            <a:off x="1668984" y="2837680"/>
            <a:ext cx="432000" cy="432000"/>
          </a:xfrm>
          <a:prstGeom prst="ellipse">
            <a:avLst/>
          </a:prstGeom>
          <a:solidFill>
            <a:srgbClr val="0064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332">
              <a:defRPr/>
            </a:pPr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339" name="Graphic 738">
            <a:extLst>
              <a:ext uri="{FF2B5EF4-FFF2-40B4-BE49-F238E27FC236}">
                <a16:creationId xmlns:a16="http://schemas.microsoft.com/office/drawing/2014/main" id="{7C1CC868-01C8-A446-8A1D-C8130DA31410}"/>
              </a:ext>
            </a:extLst>
          </p:cNvPr>
          <p:cNvGrpSpPr/>
          <p:nvPr/>
        </p:nvGrpSpPr>
        <p:grpSpPr>
          <a:xfrm>
            <a:off x="4201344" y="4069948"/>
            <a:ext cx="339659" cy="337547"/>
            <a:chOff x="279430" y="5059254"/>
            <a:chExt cx="339659" cy="337546"/>
          </a:xfrm>
          <a:solidFill>
            <a:srgbClr val="0064FF"/>
          </a:solidFill>
        </p:grpSpPr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B643D0A3-AA3C-5D4C-BC2D-E58EA1B9F5D6}"/>
                </a:ext>
              </a:extLst>
            </p:cNvPr>
            <p:cNvSpPr/>
            <p:nvPr/>
          </p:nvSpPr>
          <p:spPr>
            <a:xfrm>
              <a:off x="279430" y="5059254"/>
              <a:ext cx="302338" cy="310578"/>
            </a:xfrm>
            <a:custGeom>
              <a:avLst/>
              <a:gdLst>
                <a:gd name="connsiteX0" fmla="*/ 300988 w 302337"/>
                <a:gd name="connsiteY0" fmla="*/ 103455 h 310577"/>
                <a:gd name="connsiteX1" fmla="*/ 271321 w 302337"/>
                <a:gd name="connsiteY1" fmla="*/ 52153 h 310577"/>
                <a:gd name="connsiteX2" fmla="*/ 253797 w 302337"/>
                <a:gd name="connsiteY2" fmla="*/ 45838 h 310577"/>
                <a:gd name="connsiteX3" fmla="*/ 220277 w 302337"/>
                <a:gd name="connsiteY3" fmla="*/ 59306 h 310577"/>
                <a:gd name="connsiteX4" fmla="*/ 200291 w 302337"/>
                <a:gd name="connsiteY4" fmla="*/ 47704 h 310577"/>
                <a:gd name="connsiteX5" fmla="*/ 195193 w 302337"/>
                <a:gd name="connsiteY5" fmla="*/ 12170 h 310577"/>
                <a:gd name="connsiteX6" fmla="*/ 181198 w 302337"/>
                <a:gd name="connsiteY6" fmla="*/ 0 h 310577"/>
                <a:gd name="connsiteX7" fmla="*/ 121702 w 302337"/>
                <a:gd name="connsiteY7" fmla="*/ 0 h 310577"/>
                <a:gd name="connsiteX8" fmla="*/ 107721 w 302337"/>
                <a:gd name="connsiteY8" fmla="*/ 12048 h 310577"/>
                <a:gd name="connsiteX9" fmla="*/ 102610 w 302337"/>
                <a:gd name="connsiteY9" fmla="*/ 47718 h 310577"/>
                <a:gd name="connsiteX10" fmla="*/ 82665 w 302337"/>
                <a:gd name="connsiteY10" fmla="*/ 59333 h 310577"/>
                <a:gd name="connsiteX11" fmla="*/ 49051 w 302337"/>
                <a:gd name="connsiteY11" fmla="*/ 45825 h 310577"/>
                <a:gd name="connsiteX12" fmla="*/ 31648 w 302337"/>
                <a:gd name="connsiteY12" fmla="*/ 52019 h 310577"/>
                <a:gd name="connsiteX13" fmla="*/ 1941 w 302337"/>
                <a:gd name="connsiteY13" fmla="*/ 103414 h 310577"/>
                <a:gd name="connsiteX14" fmla="*/ 5389 w 302337"/>
                <a:gd name="connsiteY14" fmla="*/ 121709 h 310577"/>
                <a:gd name="connsiteX15" fmla="*/ 33784 w 302337"/>
                <a:gd name="connsiteY15" fmla="*/ 143912 h 310577"/>
                <a:gd name="connsiteX16" fmla="*/ 33135 w 302337"/>
                <a:gd name="connsiteY16" fmla="*/ 155500 h 310577"/>
                <a:gd name="connsiteX17" fmla="*/ 33798 w 302337"/>
                <a:gd name="connsiteY17" fmla="*/ 167074 h 310577"/>
                <a:gd name="connsiteX18" fmla="*/ 5361 w 302337"/>
                <a:gd name="connsiteY18" fmla="*/ 189304 h 310577"/>
                <a:gd name="connsiteX19" fmla="*/ 1900 w 302337"/>
                <a:gd name="connsiteY19" fmla="*/ 207545 h 310577"/>
                <a:gd name="connsiteX20" fmla="*/ 31566 w 302337"/>
                <a:gd name="connsiteY20" fmla="*/ 258860 h 310577"/>
                <a:gd name="connsiteX21" fmla="*/ 49104 w 302337"/>
                <a:gd name="connsiteY21" fmla="*/ 265161 h 310577"/>
                <a:gd name="connsiteX22" fmla="*/ 82624 w 302337"/>
                <a:gd name="connsiteY22" fmla="*/ 251693 h 310577"/>
                <a:gd name="connsiteX23" fmla="*/ 102610 w 302337"/>
                <a:gd name="connsiteY23" fmla="*/ 263295 h 310577"/>
                <a:gd name="connsiteX24" fmla="*/ 107707 w 302337"/>
                <a:gd name="connsiteY24" fmla="*/ 298844 h 310577"/>
                <a:gd name="connsiteX25" fmla="*/ 121702 w 302337"/>
                <a:gd name="connsiteY25" fmla="*/ 311000 h 310577"/>
                <a:gd name="connsiteX26" fmla="*/ 168299 w 302337"/>
                <a:gd name="connsiteY26" fmla="*/ 311000 h 310577"/>
                <a:gd name="connsiteX27" fmla="*/ 174275 w 302337"/>
                <a:gd name="connsiteY27" fmla="*/ 307403 h 310577"/>
                <a:gd name="connsiteX28" fmla="*/ 173829 w 302337"/>
                <a:gd name="connsiteY28" fmla="*/ 300412 h 310577"/>
                <a:gd name="connsiteX29" fmla="*/ 158008 w 302337"/>
                <a:gd name="connsiteY29" fmla="*/ 250193 h 310577"/>
                <a:gd name="connsiteX30" fmla="*/ 161673 w 302337"/>
                <a:gd name="connsiteY30" fmla="*/ 225150 h 310577"/>
                <a:gd name="connsiteX31" fmla="*/ 160496 w 302337"/>
                <a:gd name="connsiteY31" fmla="*/ 219038 h 310577"/>
                <a:gd name="connsiteX32" fmla="*/ 154830 w 302337"/>
                <a:gd name="connsiteY32" fmla="*/ 216469 h 310577"/>
                <a:gd name="connsiteX33" fmla="*/ 151545 w 302337"/>
                <a:gd name="connsiteY33" fmla="*/ 216835 h 310577"/>
                <a:gd name="connsiteX34" fmla="*/ 90562 w 302337"/>
                <a:gd name="connsiteY34" fmla="*/ 155852 h 310577"/>
                <a:gd name="connsiteX35" fmla="*/ 151545 w 302337"/>
                <a:gd name="connsiteY35" fmla="*/ 94855 h 310577"/>
                <a:gd name="connsiteX36" fmla="*/ 212406 w 302337"/>
                <a:gd name="connsiteY36" fmla="*/ 156960 h 310577"/>
                <a:gd name="connsiteX37" fmla="*/ 212176 w 302337"/>
                <a:gd name="connsiteY37" fmla="*/ 159124 h 310577"/>
                <a:gd name="connsiteX38" fmla="*/ 214745 w 302337"/>
                <a:gd name="connsiteY38" fmla="*/ 164789 h 310577"/>
                <a:gd name="connsiteX39" fmla="*/ 220857 w 302337"/>
                <a:gd name="connsiteY39" fmla="*/ 165966 h 310577"/>
                <a:gd name="connsiteX40" fmla="*/ 261665 w 302337"/>
                <a:gd name="connsiteY40" fmla="*/ 163775 h 310577"/>
                <a:gd name="connsiteX41" fmla="*/ 266952 w 302337"/>
                <a:gd name="connsiteY41" fmla="*/ 162166 h 310577"/>
                <a:gd name="connsiteX42" fmla="*/ 269657 w 302337"/>
                <a:gd name="connsiteY42" fmla="*/ 157095 h 310577"/>
                <a:gd name="connsiteX43" fmla="*/ 269751 w 302337"/>
                <a:gd name="connsiteY43" fmla="*/ 155513 h 310577"/>
                <a:gd name="connsiteX44" fmla="*/ 269102 w 302337"/>
                <a:gd name="connsiteY44" fmla="*/ 143925 h 310577"/>
                <a:gd name="connsiteX45" fmla="*/ 297526 w 302337"/>
                <a:gd name="connsiteY45" fmla="*/ 121696 h 310577"/>
                <a:gd name="connsiteX46" fmla="*/ 300988 w 302337"/>
                <a:gd name="connsiteY46" fmla="*/ 103455 h 310577"/>
                <a:gd name="connsiteX47" fmla="*/ 257826 w 302337"/>
                <a:gd name="connsiteY47" fmla="*/ 135596 h 310577"/>
                <a:gd name="connsiteX48" fmla="*/ 255284 w 302337"/>
                <a:gd name="connsiteY48" fmla="*/ 141762 h 310577"/>
                <a:gd name="connsiteX49" fmla="*/ 256055 w 302337"/>
                <a:gd name="connsiteY49" fmla="*/ 149280 h 310577"/>
                <a:gd name="connsiteX50" fmla="*/ 225928 w 302337"/>
                <a:gd name="connsiteY50" fmla="*/ 150754 h 310577"/>
                <a:gd name="connsiteX51" fmla="*/ 151585 w 302337"/>
                <a:gd name="connsiteY51" fmla="*/ 81293 h 310577"/>
                <a:gd name="connsiteX52" fmla="*/ 77080 w 302337"/>
                <a:gd name="connsiteY52" fmla="*/ 155811 h 310577"/>
                <a:gd name="connsiteX53" fmla="*/ 146541 w 302337"/>
                <a:gd name="connsiteY53" fmla="*/ 230154 h 310577"/>
                <a:gd name="connsiteX54" fmla="*/ 144526 w 302337"/>
                <a:gd name="connsiteY54" fmla="*/ 250153 h 310577"/>
                <a:gd name="connsiteX55" fmla="*/ 156209 w 302337"/>
                <a:gd name="connsiteY55" fmla="*/ 297371 h 310577"/>
                <a:gd name="connsiteX56" fmla="*/ 121120 w 302337"/>
                <a:gd name="connsiteY56" fmla="*/ 297046 h 310577"/>
                <a:gd name="connsiteX57" fmla="*/ 115468 w 302337"/>
                <a:gd name="connsiteY57" fmla="*/ 257630 h 310577"/>
                <a:gd name="connsiteX58" fmla="*/ 111330 w 302337"/>
                <a:gd name="connsiteY58" fmla="*/ 252329 h 310577"/>
                <a:gd name="connsiteX59" fmla="*/ 87749 w 302337"/>
                <a:gd name="connsiteY59" fmla="*/ 238645 h 310577"/>
                <a:gd name="connsiteX60" fmla="*/ 83624 w 302337"/>
                <a:gd name="connsiteY60" fmla="*/ 237239 h 310577"/>
                <a:gd name="connsiteX61" fmla="*/ 81109 w 302337"/>
                <a:gd name="connsiteY61" fmla="*/ 237726 h 310577"/>
                <a:gd name="connsiteX62" fmla="*/ 43370 w 302337"/>
                <a:gd name="connsiteY62" fmla="*/ 252221 h 310577"/>
                <a:gd name="connsiteX63" fmla="*/ 13717 w 302337"/>
                <a:gd name="connsiteY63" fmla="*/ 199945 h 310577"/>
                <a:gd name="connsiteX64" fmla="*/ 45101 w 302337"/>
                <a:gd name="connsiteY64" fmla="*/ 175404 h 310577"/>
                <a:gd name="connsiteX65" fmla="*/ 47644 w 302337"/>
                <a:gd name="connsiteY65" fmla="*/ 169238 h 310577"/>
                <a:gd name="connsiteX66" fmla="*/ 46657 w 302337"/>
                <a:gd name="connsiteY66" fmla="*/ 155499 h 310577"/>
                <a:gd name="connsiteX67" fmla="*/ 47644 w 302337"/>
                <a:gd name="connsiteY67" fmla="*/ 141761 h 310577"/>
                <a:gd name="connsiteX68" fmla="*/ 45101 w 302337"/>
                <a:gd name="connsiteY68" fmla="*/ 135595 h 310577"/>
                <a:gd name="connsiteX69" fmla="*/ 13623 w 302337"/>
                <a:gd name="connsiteY69" fmla="*/ 110242 h 310577"/>
                <a:gd name="connsiteX70" fmla="*/ 44060 w 302337"/>
                <a:gd name="connsiteY70" fmla="*/ 58399 h 310577"/>
                <a:gd name="connsiteX71" fmla="*/ 81096 w 302337"/>
                <a:gd name="connsiteY71" fmla="*/ 73274 h 310577"/>
                <a:gd name="connsiteX72" fmla="*/ 87681 w 302337"/>
                <a:gd name="connsiteY72" fmla="*/ 72408 h 310577"/>
                <a:gd name="connsiteX73" fmla="*/ 111317 w 302337"/>
                <a:gd name="connsiteY73" fmla="*/ 58684 h 310577"/>
                <a:gd name="connsiteX74" fmla="*/ 115455 w 302337"/>
                <a:gd name="connsiteY74" fmla="*/ 53383 h 310577"/>
                <a:gd name="connsiteX75" fmla="*/ 121702 w 302337"/>
                <a:gd name="connsiteY75" fmla="*/ 13521 h 310577"/>
                <a:gd name="connsiteX76" fmla="*/ 181779 w 302337"/>
                <a:gd name="connsiteY76" fmla="*/ 13967 h 310577"/>
                <a:gd name="connsiteX77" fmla="*/ 187431 w 302337"/>
                <a:gd name="connsiteY77" fmla="*/ 53383 h 310577"/>
                <a:gd name="connsiteX78" fmla="*/ 191568 w 302337"/>
                <a:gd name="connsiteY78" fmla="*/ 58684 h 310577"/>
                <a:gd name="connsiteX79" fmla="*/ 215150 w 302337"/>
                <a:gd name="connsiteY79" fmla="*/ 72368 h 310577"/>
                <a:gd name="connsiteX80" fmla="*/ 221790 w 302337"/>
                <a:gd name="connsiteY80" fmla="*/ 73274 h 310577"/>
                <a:gd name="connsiteX81" fmla="*/ 259529 w 302337"/>
                <a:gd name="connsiteY81" fmla="*/ 58792 h 310577"/>
                <a:gd name="connsiteX82" fmla="*/ 289209 w 302337"/>
                <a:gd name="connsiteY82" fmla="*/ 111053 h 310577"/>
                <a:gd name="connsiteX83" fmla="*/ 257826 w 302337"/>
                <a:gd name="connsiteY83" fmla="*/ 135596 h 31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02337" h="310577">
                  <a:moveTo>
                    <a:pt x="300988" y="103455"/>
                  </a:moveTo>
                  <a:lnTo>
                    <a:pt x="271321" y="52153"/>
                  </a:lnTo>
                  <a:cubicBezTo>
                    <a:pt x="268035" y="46122"/>
                    <a:pt x="260598" y="43391"/>
                    <a:pt x="253797" y="45838"/>
                  </a:cubicBezTo>
                  <a:lnTo>
                    <a:pt x="220277" y="59306"/>
                  </a:lnTo>
                  <a:cubicBezTo>
                    <a:pt x="213895" y="54722"/>
                    <a:pt x="207201" y="50828"/>
                    <a:pt x="200291" y="47704"/>
                  </a:cubicBezTo>
                  <a:lnTo>
                    <a:pt x="195193" y="12170"/>
                  </a:lnTo>
                  <a:cubicBezTo>
                    <a:pt x="194341" y="5233"/>
                    <a:pt x="188311" y="0"/>
                    <a:pt x="181198" y="0"/>
                  </a:cubicBezTo>
                  <a:lnTo>
                    <a:pt x="121702" y="0"/>
                  </a:lnTo>
                  <a:cubicBezTo>
                    <a:pt x="114590" y="0"/>
                    <a:pt x="108573" y="5233"/>
                    <a:pt x="107721" y="12048"/>
                  </a:cubicBezTo>
                  <a:lnTo>
                    <a:pt x="102610" y="47718"/>
                  </a:lnTo>
                  <a:cubicBezTo>
                    <a:pt x="95903" y="50774"/>
                    <a:pt x="89331" y="54601"/>
                    <a:pt x="82665" y="59333"/>
                  </a:cubicBezTo>
                  <a:lnTo>
                    <a:pt x="49051" y="45825"/>
                  </a:lnTo>
                  <a:cubicBezTo>
                    <a:pt x="42466" y="43270"/>
                    <a:pt x="34961" y="45974"/>
                    <a:pt x="31648" y="52019"/>
                  </a:cubicBezTo>
                  <a:lnTo>
                    <a:pt x="1941" y="103414"/>
                  </a:lnTo>
                  <a:cubicBezTo>
                    <a:pt x="-1629" y="109472"/>
                    <a:pt x="-156" y="117328"/>
                    <a:pt x="5389" y="121709"/>
                  </a:cubicBezTo>
                  <a:lnTo>
                    <a:pt x="33784" y="143912"/>
                  </a:lnTo>
                  <a:cubicBezTo>
                    <a:pt x="33351" y="148198"/>
                    <a:pt x="33135" y="151943"/>
                    <a:pt x="33135" y="155500"/>
                  </a:cubicBezTo>
                  <a:cubicBezTo>
                    <a:pt x="33135" y="159056"/>
                    <a:pt x="33351" y="162802"/>
                    <a:pt x="33798" y="167074"/>
                  </a:cubicBezTo>
                  <a:lnTo>
                    <a:pt x="5361" y="189304"/>
                  </a:lnTo>
                  <a:cubicBezTo>
                    <a:pt x="-61" y="193591"/>
                    <a:pt x="-1548" y="201190"/>
                    <a:pt x="1900" y="207545"/>
                  </a:cubicBezTo>
                  <a:lnTo>
                    <a:pt x="31566" y="258860"/>
                  </a:lnTo>
                  <a:cubicBezTo>
                    <a:pt x="34866" y="264877"/>
                    <a:pt x="42262" y="267636"/>
                    <a:pt x="49104" y="265161"/>
                  </a:cubicBezTo>
                  <a:lnTo>
                    <a:pt x="82624" y="251693"/>
                  </a:lnTo>
                  <a:cubicBezTo>
                    <a:pt x="89006" y="256277"/>
                    <a:pt x="95699" y="260172"/>
                    <a:pt x="102610" y="263295"/>
                  </a:cubicBezTo>
                  <a:lnTo>
                    <a:pt x="107707" y="298844"/>
                  </a:lnTo>
                  <a:cubicBezTo>
                    <a:pt x="108573" y="305767"/>
                    <a:pt x="114604" y="311000"/>
                    <a:pt x="121702" y="311000"/>
                  </a:cubicBezTo>
                  <a:lnTo>
                    <a:pt x="168299" y="311000"/>
                  </a:lnTo>
                  <a:cubicBezTo>
                    <a:pt x="170827" y="311000"/>
                    <a:pt x="173139" y="309593"/>
                    <a:pt x="174275" y="307403"/>
                  </a:cubicBezTo>
                  <a:cubicBezTo>
                    <a:pt x="175438" y="305172"/>
                    <a:pt x="175262" y="302481"/>
                    <a:pt x="173829" y="300412"/>
                  </a:cubicBezTo>
                  <a:cubicBezTo>
                    <a:pt x="163471" y="285593"/>
                    <a:pt x="158008" y="268217"/>
                    <a:pt x="158008" y="250193"/>
                  </a:cubicBezTo>
                  <a:cubicBezTo>
                    <a:pt x="158008" y="241782"/>
                    <a:pt x="159239" y="233358"/>
                    <a:pt x="161673" y="225150"/>
                  </a:cubicBezTo>
                  <a:cubicBezTo>
                    <a:pt x="162294" y="223041"/>
                    <a:pt x="161848" y="220756"/>
                    <a:pt x="160496" y="219038"/>
                  </a:cubicBezTo>
                  <a:cubicBezTo>
                    <a:pt x="159144" y="217321"/>
                    <a:pt x="157021" y="216402"/>
                    <a:pt x="154830" y="216469"/>
                  </a:cubicBezTo>
                  <a:cubicBezTo>
                    <a:pt x="154100" y="216510"/>
                    <a:pt x="153383" y="216605"/>
                    <a:pt x="151545" y="216835"/>
                  </a:cubicBezTo>
                  <a:cubicBezTo>
                    <a:pt x="117916" y="216835"/>
                    <a:pt x="90562" y="189480"/>
                    <a:pt x="90562" y="155852"/>
                  </a:cubicBezTo>
                  <a:cubicBezTo>
                    <a:pt x="90562" y="122210"/>
                    <a:pt x="117916" y="94855"/>
                    <a:pt x="151545" y="94855"/>
                  </a:cubicBezTo>
                  <a:cubicBezTo>
                    <a:pt x="185173" y="94855"/>
                    <a:pt x="212527" y="122209"/>
                    <a:pt x="212406" y="156960"/>
                  </a:cubicBezTo>
                  <a:cubicBezTo>
                    <a:pt x="212311" y="157677"/>
                    <a:pt x="212216" y="158393"/>
                    <a:pt x="212176" y="159124"/>
                  </a:cubicBezTo>
                  <a:cubicBezTo>
                    <a:pt x="212067" y="161314"/>
                    <a:pt x="213027" y="163423"/>
                    <a:pt x="214745" y="164789"/>
                  </a:cubicBezTo>
                  <a:cubicBezTo>
                    <a:pt x="216476" y="166155"/>
                    <a:pt x="218761" y="166561"/>
                    <a:pt x="220857" y="165966"/>
                  </a:cubicBezTo>
                  <a:cubicBezTo>
                    <a:pt x="234013" y="162044"/>
                    <a:pt x="246981" y="161098"/>
                    <a:pt x="261665" y="163775"/>
                  </a:cubicBezTo>
                  <a:cubicBezTo>
                    <a:pt x="263463" y="164100"/>
                    <a:pt x="265438" y="163288"/>
                    <a:pt x="266952" y="162166"/>
                  </a:cubicBezTo>
                  <a:cubicBezTo>
                    <a:pt x="268466" y="161043"/>
                    <a:pt x="269454" y="158961"/>
                    <a:pt x="269657" y="157095"/>
                  </a:cubicBezTo>
                  <a:cubicBezTo>
                    <a:pt x="269684" y="156852"/>
                    <a:pt x="269751" y="155757"/>
                    <a:pt x="269751" y="155513"/>
                  </a:cubicBezTo>
                  <a:cubicBezTo>
                    <a:pt x="269751" y="151308"/>
                    <a:pt x="269454" y="147332"/>
                    <a:pt x="269102" y="143925"/>
                  </a:cubicBezTo>
                  <a:lnTo>
                    <a:pt x="297526" y="121696"/>
                  </a:lnTo>
                  <a:cubicBezTo>
                    <a:pt x="302949" y="117423"/>
                    <a:pt x="304450" y="109823"/>
                    <a:pt x="300988" y="103455"/>
                  </a:cubicBezTo>
                  <a:close/>
                  <a:moveTo>
                    <a:pt x="257826" y="135596"/>
                  </a:moveTo>
                  <a:cubicBezTo>
                    <a:pt x="255960" y="137057"/>
                    <a:pt x="254987" y="139409"/>
                    <a:pt x="255284" y="141762"/>
                  </a:cubicBezTo>
                  <a:cubicBezTo>
                    <a:pt x="255568" y="144034"/>
                    <a:pt x="255865" y="146576"/>
                    <a:pt x="256055" y="149280"/>
                  </a:cubicBezTo>
                  <a:cubicBezTo>
                    <a:pt x="245724" y="148185"/>
                    <a:pt x="235826" y="148753"/>
                    <a:pt x="225928" y="150754"/>
                  </a:cubicBezTo>
                  <a:cubicBezTo>
                    <a:pt x="223318" y="112014"/>
                    <a:pt x="190974" y="81293"/>
                    <a:pt x="151585" y="81293"/>
                  </a:cubicBezTo>
                  <a:cubicBezTo>
                    <a:pt x="110506" y="81293"/>
                    <a:pt x="77080" y="114719"/>
                    <a:pt x="77080" y="155811"/>
                  </a:cubicBezTo>
                  <a:cubicBezTo>
                    <a:pt x="77080" y="195213"/>
                    <a:pt x="107801" y="227558"/>
                    <a:pt x="146541" y="230154"/>
                  </a:cubicBezTo>
                  <a:cubicBezTo>
                    <a:pt x="145202" y="236766"/>
                    <a:pt x="144526" y="243459"/>
                    <a:pt x="144526" y="250153"/>
                  </a:cubicBezTo>
                  <a:cubicBezTo>
                    <a:pt x="144526" y="266744"/>
                    <a:pt x="148542" y="282862"/>
                    <a:pt x="156209" y="297371"/>
                  </a:cubicBezTo>
                  <a:lnTo>
                    <a:pt x="121120" y="297046"/>
                  </a:lnTo>
                  <a:lnTo>
                    <a:pt x="115468" y="257630"/>
                  </a:lnTo>
                  <a:cubicBezTo>
                    <a:pt x="115116" y="255250"/>
                    <a:pt x="113548" y="253236"/>
                    <a:pt x="111330" y="252329"/>
                  </a:cubicBezTo>
                  <a:cubicBezTo>
                    <a:pt x="103096" y="248962"/>
                    <a:pt x="95172" y="244351"/>
                    <a:pt x="87749" y="238645"/>
                  </a:cubicBezTo>
                  <a:cubicBezTo>
                    <a:pt x="86545" y="237712"/>
                    <a:pt x="85085" y="237239"/>
                    <a:pt x="83624" y="237239"/>
                  </a:cubicBezTo>
                  <a:cubicBezTo>
                    <a:pt x="82772" y="237239"/>
                    <a:pt x="81921" y="237401"/>
                    <a:pt x="81109" y="237726"/>
                  </a:cubicBezTo>
                  <a:lnTo>
                    <a:pt x="43370" y="252221"/>
                  </a:lnTo>
                  <a:lnTo>
                    <a:pt x="13717" y="199945"/>
                  </a:lnTo>
                  <a:lnTo>
                    <a:pt x="45101" y="175404"/>
                  </a:lnTo>
                  <a:cubicBezTo>
                    <a:pt x="46967" y="173943"/>
                    <a:pt x="47941" y="171590"/>
                    <a:pt x="47644" y="169238"/>
                  </a:cubicBezTo>
                  <a:cubicBezTo>
                    <a:pt x="46967" y="163856"/>
                    <a:pt x="46657" y="159489"/>
                    <a:pt x="46657" y="155499"/>
                  </a:cubicBezTo>
                  <a:cubicBezTo>
                    <a:pt x="46657" y="151510"/>
                    <a:pt x="46968" y="147143"/>
                    <a:pt x="47644" y="141761"/>
                  </a:cubicBezTo>
                  <a:cubicBezTo>
                    <a:pt x="47941" y="139408"/>
                    <a:pt x="46967" y="137055"/>
                    <a:pt x="45101" y="135595"/>
                  </a:cubicBezTo>
                  <a:lnTo>
                    <a:pt x="13623" y="110242"/>
                  </a:lnTo>
                  <a:lnTo>
                    <a:pt x="44060" y="58399"/>
                  </a:lnTo>
                  <a:lnTo>
                    <a:pt x="81096" y="73274"/>
                  </a:lnTo>
                  <a:cubicBezTo>
                    <a:pt x="83314" y="74153"/>
                    <a:pt x="85802" y="73828"/>
                    <a:pt x="87681" y="72408"/>
                  </a:cubicBezTo>
                  <a:cubicBezTo>
                    <a:pt x="95659" y="66418"/>
                    <a:pt x="103393" y="61929"/>
                    <a:pt x="111317" y="58684"/>
                  </a:cubicBezTo>
                  <a:cubicBezTo>
                    <a:pt x="113535" y="57764"/>
                    <a:pt x="115117" y="55763"/>
                    <a:pt x="115455" y="53383"/>
                  </a:cubicBezTo>
                  <a:lnTo>
                    <a:pt x="121702" y="13521"/>
                  </a:lnTo>
                  <a:lnTo>
                    <a:pt x="181779" y="13967"/>
                  </a:lnTo>
                  <a:lnTo>
                    <a:pt x="187431" y="53383"/>
                  </a:lnTo>
                  <a:cubicBezTo>
                    <a:pt x="187783" y="55763"/>
                    <a:pt x="189351" y="57778"/>
                    <a:pt x="191568" y="58684"/>
                  </a:cubicBezTo>
                  <a:cubicBezTo>
                    <a:pt x="199790" y="62051"/>
                    <a:pt x="207727" y="66648"/>
                    <a:pt x="215150" y="72368"/>
                  </a:cubicBezTo>
                  <a:cubicBezTo>
                    <a:pt x="217043" y="73828"/>
                    <a:pt x="219545" y="74166"/>
                    <a:pt x="221790" y="73274"/>
                  </a:cubicBezTo>
                  <a:lnTo>
                    <a:pt x="259529" y="58792"/>
                  </a:lnTo>
                  <a:lnTo>
                    <a:pt x="289209" y="111053"/>
                  </a:lnTo>
                  <a:lnTo>
                    <a:pt x="257826" y="135596"/>
                  </a:lnTo>
                  <a:close/>
                </a:path>
              </a:pathLst>
            </a:custGeom>
            <a:grpFill/>
            <a:ln w="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185EB108-8E2F-5944-B436-C40F9CC7ED63}"/>
                </a:ext>
              </a:extLst>
            </p:cNvPr>
            <p:cNvSpPr/>
            <p:nvPr/>
          </p:nvSpPr>
          <p:spPr>
            <a:xfrm>
              <a:off x="456579" y="5234292"/>
              <a:ext cx="162510" cy="162508"/>
            </a:xfrm>
            <a:custGeom>
              <a:avLst/>
              <a:gdLst>
                <a:gd name="connsiteX0" fmla="*/ 74369 w 148316"/>
                <a:gd name="connsiteY0" fmla="*/ 0 h 148316"/>
                <a:gd name="connsiteX1" fmla="*/ 0 w 148316"/>
                <a:gd name="connsiteY1" fmla="*/ 74369 h 148316"/>
                <a:gd name="connsiteX2" fmla="*/ 74369 w 148316"/>
                <a:gd name="connsiteY2" fmla="*/ 148739 h 148316"/>
                <a:gd name="connsiteX3" fmla="*/ 148739 w 148316"/>
                <a:gd name="connsiteY3" fmla="*/ 74370 h 148316"/>
                <a:gd name="connsiteX4" fmla="*/ 74369 w 148316"/>
                <a:gd name="connsiteY4" fmla="*/ 0 h 148316"/>
                <a:gd name="connsiteX5" fmla="*/ 74369 w 148316"/>
                <a:gd name="connsiteY5" fmla="*/ 135218 h 148316"/>
                <a:gd name="connsiteX6" fmla="*/ 13522 w 148316"/>
                <a:gd name="connsiteY6" fmla="*/ 74370 h 148316"/>
                <a:gd name="connsiteX7" fmla="*/ 74369 w 148316"/>
                <a:gd name="connsiteY7" fmla="*/ 13522 h 148316"/>
                <a:gd name="connsiteX8" fmla="*/ 135217 w 148316"/>
                <a:gd name="connsiteY8" fmla="*/ 74370 h 148316"/>
                <a:gd name="connsiteX9" fmla="*/ 74369 w 148316"/>
                <a:gd name="connsiteY9" fmla="*/ 135218 h 14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316" h="148316">
                  <a:moveTo>
                    <a:pt x="74369" y="0"/>
                  </a:moveTo>
                  <a:cubicBezTo>
                    <a:pt x="33358" y="0"/>
                    <a:pt x="0" y="33358"/>
                    <a:pt x="0" y="74369"/>
                  </a:cubicBezTo>
                  <a:cubicBezTo>
                    <a:pt x="0" y="115381"/>
                    <a:pt x="33358" y="148739"/>
                    <a:pt x="74369" y="148739"/>
                  </a:cubicBezTo>
                  <a:cubicBezTo>
                    <a:pt x="115381" y="148739"/>
                    <a:pt x="148739" y="115382"/>
                    <a:pt x="148739" y="74370"/>
                  </a:cubicBezTo>
                  <a:cubicBezTo>
                    <a:pt x="148739" y="33359"/>
                    <a:pt x="115381" y="0"/>
                    <a:pt x="74369" y="0"/>
                  </a:cubicBezTo>
                  <a:close/>
                  <a:moveTo>
                    <a:pt x="74369" y="135218"/>
                  </a:moveTo>
                  <a:cubicBezTo>
                    <a:pt x="40822" y="135218"/>
                    <a:pt x="13522" y="107918"/>
                    <a:pt x="13522" y="74370"/>
                  </a:cubicBezTo>
                  <a:cubicBezTo>
                    <a:pt x="13522" y="40823"/>
                    <a:pt x="40822" y="13522"/>
                    <a:pt x="74369" y="13522"/>
                  </a:cubicBezTo>
                  <a:cubicBezTo>
                    <a:pt x="107930" y="13522"/>
                    <a:pt x="135217" y="40823"/>
                    <a:pt x="135217" y="74370"/>
                  </a:cubicBezTo>
                  <a:cubicBezTo>
                    <a:pt x="135217" y="107918"/>
                    <a:pt x="107917" y="135218"/>
                    <a:pt x="74369" y="135218"/>
                  </a:cubicBezTo>
                  <a:close/>
                </a:path>
              </a:pathLst>
            </a:custGeom>
            <a:grpFill/>
            <a:ln w="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6DD6C97-85E5-2C43-92DD-3D52AAFB1DA9}"/>
              </a:ext>
            </a:extLst>
          </p:cNvPr>
          <p:cNvGrpSpPr/>
          <p:nvPr/>
        </p:nvGrpSpPr>
        <p:grpSpPr>
          <a:xfrm>
            <a:off x="3276326" y="2882694"/>
            <a:ext cx="337480" cy="335367"/>
            <a:chOff x="247680" y="4032053"/>
            <a:chExt cx="337480" cy="335367"/>
          </a:xfrm>
          <a:solidFill>
            <a:srgbClr val="0064FF"/>
          </a:solidFill>
        </p:grpSpPr>
        <p:grpSp>
          <p:nvGrpSpPr>
            <p:cNvPr id="740" name="Graphic 738">
              <a:extLst>
                <a:ext uri="{FF2B5EF4-FFF2-40B4-BE49-F238E27FC236}">
                  <a16:creationId xmlns:a16="http://schemas.microsoft.com/office/drawing/2014/main" id="{DC82AAFE-92DA-EE48-8109-6701C6E61499}"/>
                </a:ext>
              </a:extLst>
            </p:cNvPr>
            <p:cNvGrpSpPr/>
            <p:nvPr/>
          </p:nvGrpSpPr>
          <p:grpSpPr>
            <a:xfrm>
              <a:off x="247680" y="4032053"/>
              <a:ext cx="337480" cy="335367"/>
              <a:chOff x="279430" y="5059254"/>
              <a:chExt cx="337480" cy="335367"/>
            </a:xfrm>
            <a:grpFill/>
          </p:grpSpPr>
          <p:sp>
            <p:nvSpPr>
              <p:cNvPr id="741" name="Freeform 740">
                <a:extLst>
                  <a:ext uri="{FF2B5EF4-FFF2-40B4-BE49-F238E27FC236}">
                    <a16:creationId xmlns:a16="http://schemas.microsoft.com/office/drawing/2014/main" id="{57664EEB-AEA1-CC44-990E-212515EBA158}"/>
                  </a:ext>
                </a:extLst>
              </p:cNvPr>
              <p:cNvSpPr/>
              <p:nvPr/>
            </p:nvSpPr>
            <p:spPr>
              <a:xfrm>
                <a:off x="279430" y="5059254"/>
                <a:ext cx="302338" cy="310578"/>
              </a:xfrm>
              <a:custGeom>
                <a:avLst/>
                <a:gdLst>
                  <a:gd name="connsiteX0" fmla="*/ 300988 w 302337"/>
                  <a:gd name="connsiteY0" fmla="*/ 103455 h 310577"/>
                  <a:gd name="connsiteX1" fmla="*/ 271321 w 302337"/>
                  <a:gd name="connsiteY1" fmla="*/ 52153 h 310577"/>
                  <a:gd name="connsiteX2" fmla="*/ 253797 w 302337"/>
                  <a:gd name="connsiteY2" fmla="*/ 45838 h 310577"/>
                  <a:gd name="connsiteX3" fmla="*/ 220277 w 302337"/>
                  <a:gd name="connsiteY3" fmla="*/ 59306 h 310577"/>
                  <a:gd name="connsiteX4" fmla="*/ 200291 w 302337"/>
                  <a:gd name="connsiteY4" fmla="*/ 47704 h 310577"/>
                  <a:gd name="connsiteX5" fmla="*/ 195193 w 302337"/>
                  <a:gd name="connsiteY5" fmla="*/ 12170 h 310577"/>
                  <a:gd name="connsiteX6" fmla="*/ 181198 w 302337"/>
                  <a:gd name="connsiteY6" fmla="*/ 0 h 310577"/>
                  <a:gd name="connsiteX7" fmla="*/ 121702 w 302337"/>
                  <a:gd name="connsiteY7" fmla="*/ 0 h 310577"/>
                  <a:gd name="connsiteX8" fmla="*/ 107721 w 302337"/>
                  <a:gd name="connsiteY8" fmla="*/ 12048 h 310577"/>
                  <a:gd name="connsiteX9" fmla="*/ 102610 w 302337"/>
                  <a:gd name="connsiteY9" fmla="*/ 47718 h 310577"/>
                  <a:gd name="connsiteX10" fmla="*/ 82665 w 302337"/>
                  <a:gd name="connsiteY10" fmla="*/ 59333 h 310577"/>
                  <a:gd name="connsiteX11" fmla="*/ 49051 w 302337"/>
                  <a:gd name="connsiteY11" fmla="*/ 45825 h 310577"/>
                  <a:gd name="connsiteX12" fmla="*/ 31648 w 302337"/>
                  <a:gd name="connsiteY12" fmla="*/ 52019 h 310577"/>
                  <a:gd name="connsiteX13" fmla="*/ 1941 w 302337"/>
                  <a:gd name="connsiteY13" fmla="*/ 103414 h 310577"/>
                  <a:gd name="connsiteX14" fmla="*/ 5389 w 302337"/>
                  <a:gd name="connsiteY14" fmla="*/ 121709 h 310577"/>
                  <a:gd name="connsiteX15" fmla="*/ 33784 w 302337"/>
                  <a:gd name="connsiteY15" fmla="*/ 143912 h 310577"/>
                  <a:gd name="connsiteX16" fmla="*/ 33135 w 302337"/>
                  <a:gd name="connsiteY16" fmla="*/ 155500 h 310577"/>
                  <a:gd name="connsiteX17" fmla="*/ 33798 w 302337"/>
                  <a:gd name="connsiteY17" fmla="*/ 167074 h 310577"/>
                  <a:gd name="connsiteX18" fmla="*/ 5361 w 302337"/>
                  <a:gd name="connsiteY18" fmla="*/ 189304 h 310577"/>
                  <a:gd name="connsiteX19" fmla="*/ 1900 w 302337"/>
                  <a:gd name="connsiteY19" fmla="*/ 207545 h 310577"/>
                  <a:gd name="connsiteX20" fmla="*/ 31566 w 302337"/>
                  <a:gd name="connsiteY20" fmla="*/ 258860 h 310577"/>
                  <a:gd name="connsiteX21" fmla="*/ 49104 w 302337"/>
                  <a:gd name="connsiteY21" fmla="*/ 265161 h 310577"/>
                  <a:gd name="connsiteX22" fmla="*/ 82624 w 302337"/>
                  <a:gd name="connsiteY22" fmla="*/ 251693 h 310577"/>
                  <a:gd name="connsiteX23" fmla="*/ 102610 w 302337"/>
                  <a:gd name="connsiteY23" fmla="*/ 263295 h 310577"/>
                  <a:gd name="connsiteX24" fmla="*/ 107707 w 302337"/>
                  <a:gd name="connsiteY24" fmla="*/ 298844 h 310577"/>
                  <a:gd name="connsiteX25" fmla="*/ 121702 w 302337"/>
                  <a:gd name="connsiteY25" fmla="*/ 311000 h 310577"/>
                  <a:gd name="connsiteX26" fmla="*/ 168299 w 302337"/>
                  <a:gd name="connsiteY26" fmla="*/ 311000 h 310577"/>
                  <a:gd name="connsiteX27" fmla="*/ 174275 w 302337"/>
                  <a:gd name="connsiteY27" fmla="*/ 307403 h 310577"/>
                  <a:gd name="connsiteX28" fmla="*/ 173829 w 302337"/>
                  <a:gd name="connsiteY28" fmla="*/ 300412 h 310577"/>
                  <a:gd name="connsiteX29" fmla="*/ 158008 w 302337"/>
                  <a:gd name="connsiteY29" fmla="*/ 250193 h 310577"/>
                  <a:gd name="connsiteX30" fmla="*/ 161673 w 302337"/>
                  <a:gd name="connsiteY30" fmla="*/ 225150 h 310577"/>
                  <a:gd name="connsiteX31" fmla="*/ 160496 w 302337"/>
                  <a:gd name="connsiteY31" fmla="*/ 219038 h 310577"/>
                  <a:gd name="connsiteX32" fmla="*/ 154830 w 302337"/>
                  <a:gd name="connsiteY32" fmla="*/ 216469 h 310577"/>
                  <a:gd name="connsiteX33" fmla="*/ 151545 w 302337"/>
                  <a:gd name="connsiteY33" fmla="*/ 216835 h 310577"/>
                  <a:gd name="connsiteX34" fmla="*/ 90562 w 302337"/>
                  <a:gd name="connsiteY34" fmla="*/ 155852 h 310577"/>
                  <a:gd name="connsiteX35" fmla="*/ 151545 w 302337"/>
                  <a:gd name="connsiteY35" fmla="*/ 94855 h 310577"/>
                  <a:gd name="connsiteX36" fmla="*/ 212406 w 302337"/>
                  <a:gd name="connsiteY36" fmla="*/ 156960 h 310577"/>
                  <a:gd name="connsiteX37" fmla="*/ 212176 w 302337"/>
                  <a:gd name="connsiteY37" fmla="*/ 159124 h 310577"/>
                  <a:gd name="connsiteX38" fmla="*/ 214745 w 302337"/>
                  <a:gd name="connsiteY38" fmla="*/ 164789 h 310577"/>
                  <a:gd name="connsiteX39" fmla="*/ 220857 w 302337"/>
                  <a:gd name="connsiteY39" fmla="*/ 165966 h 310577"/>
                  <a:gd name="connsiteX40" fmla="*/ 261665 w 302337"/>
                  <a:gd name="connsiteY40" fmla="*/ 163775 h 310577"/>
                  <a:gd name="connsiteX41" fmla="*/ 266952 w 302337"/>
                  <a:gd name="connsiteY41" fmla="*/ 162166 h 310577"/>
                  <a:gd name="connsiteX42" fmla="*/ 269657 w 302337"/>
                  <a:gd name="connsiteY42" fmla="*/ 157095 h 310577"/>
                  <a:gd name="connsiteX43" fmla="*/ 269751 w 302337"/>
                  <a:gd name="connsiteY43" fmla="*/ 155513 h 310577"/>
                  <a:gd name="connsiteX44" fmla="*/ 269102 w 302337"/>
                  <a:gd name="connsiteY44" fmla="*/ 143925 h 310577"/>
                  <a:gd name="connsiteX45" fmla="*/ 297526 w 302337"/>
                  <a:gd name="connsiteY45" fmla="*/ 121696 h 310577"/>
                  <a:gd name="connsiteX46" fmla="*/ 300988 w 302337"/>
                  <a:gd name="connsiteY46" fmla="*/ 103455 h 310577"/>
                  <a:gd name="connsiteX47" fmla="*/ 257826 w 302337"/>
                  <a:gd name="connsiteY47" fmla="*/ 135596 h 310577"/>
                  <a:gd name="connsiteX48" fmla="*/ 255284 w 302337"/>
                  <a:gd name="connsiteY48" fmla="*/ 141762 h 310577"/>
                  <a:gd name="connsiteX49" fmla="*/ 256055 w 302337"/>
                  <a:gd name="connsiteY49" fmla="*/ 149280 h 310577"/>
                  <a:gd name="connsiteX50" fmla="*/ 225928 w 302337"/>
                  <a:gd name="connsiteY50" fmla="*/ 150754 h 310577"/>
                  <a:gd name="connsiteX51" fmla="*/ 151585 w 302337"/>
                  <a:gd name="connsiteY51" fmla="*/ 81293 h 310577"/>
                  <a:gd name="connsiteX52" fmla="*/ 77080 w 302337"/>
                  <a:gd name="connsiteY52" fmla="*/ 155811 h 310577"/>
                  <a:gd name="connsiteX53" fmla="*/ 146541 w 302337"/>
                  <a:gd name="connsiteY53" fmla="*/ 230154 h 310577"/>
                  <a:gd name="connsiteX54" fmla="*/ 144526 w 302337"/>
                  <a:gd name="connsiteY54" fmla="*/ 250153 h 310577"/>
                  <a:gd name="connsiteX55" fmla="*/ 156209 w 302337"/>
                  <a:gd name="connsiteY55" fmla="*/ 297371 h 310577"/>
                  <a:gd name="connsiteX56" fmla="*/ 121120 w 302337"/>
                  <a:gd name="connsiteY56" fmla="*/ 297046 h 310577"/>
                  <a:gd name="connsiteX57" fmla="*/ 115468 w 302337"/>
                  <a:gd name="connsiteY57" fmla="*/ 257630 h 310577"/>
                  <a:gd name="connsiteX58" fmla="*/ 111330 w 302337"/>
                  <a:gd name="connsiteY58" fmla="*/ 252329 h 310577"/>
                  <a:gd name="connsiteX59" fmla="*/ 87749 w 302337"/>
                  <a:gd name="connsiteY59" fmla="*/ 238645 h 310577"/>
                  <a:gd name="connsiteX60" fmla="*/ 83624 w 302337"/>
                  <a:gd name="connsiteY60" fmla="*/ 237239 h 310577"/>
                  <a:gd name="connsiteX61" fmla="*/ 81109 w 302337"/>
                  <a:gd name="connsiteY61" fmla="*/ 237726 h 310577"/>
                  <a:gd name="connsiteX62" fmla="*/ 43370 w 302337"/>
                  <a:gd name="connsiteY62" fmla="*/ 252221 h 310577"/>
                  <a:gd name="connsiteX63" fmla="*/ 13717 w 302337"/>
                  <a:gd name="connsiteY63" fmla="*/ 199945 h 310577"/>
                  <a:gd name="connsiteX64" fmla="*/ 45101 w 302337"/>
                  <a:gd name="connsiteY64" fmla="*/ 175404 h 310577"/>
                  <a:gd name="connsiteX65" fmla="*/ 47644 w 302337"/>
                  <a:gd name="connsiteY65" fmla="*/ 169238 h 310577"/>
                  <a:gd name="connsiteX66" fmla="*/ 46657 w 302337"/>
                  <a:gd name="connsiteY66" fmla="*/ 155499 h 310577"/>
                  <a:gd name="connsiteX67" fmla="*/ 47644 w 302337"/>
                  <a:gd name="connsiteY67" fmla="*/ 141761 h 310577"/>
                  <a:gd name="connsiteX68" fmla="*/ 45101 w 302337"/>
                  <a:gd name="connsiteY68" fmla="*/ 135595 h 310577"/>
                  <a:gd name="connsiteX69" fmla="*/ 13623 w 302337"/>
                  <a:gd name="connsiteY69" fmla="*/ 110242 h 310577"/>
                  <a:gd name="connsiteX70" fmla="*/ 44060 w 302337"/>
                  <a:gd name="connsiteY70" fmla="*/ 58399 h 310577"/>
                  <a:gd name="connsiteX71" fmla="*/ 81096 w 302337"/>
                  <a:gd name="connsiteY71" fmla="*/ 73274 h 310577"/>
                  <a:gd name="connsiteX72" fmla="*/ 87681 w 302337"/>
                  <a:gd name="connsiteY72" fmla="*/ 72408 h 310577"/>
                  <a:gd name="connsiteX73" fmla="*/ 111317 w 302337"/>
                  <a:gd name="connsiteY73" fmla="*/ 58684 h 310577"/>
                  <a:gd name="connsiteX74" fmla="*/ 115455 w 302337"/>
                  <a:gd name="connsiteY74" fmla="*/ 53383 h 310577"/>
                  <a:gd name="connsiteX75" fmla="*/ 121702 w 302337"/>
                  <a:gd name="connsiteY75" fmla="*/ 13521 h 310577"/>
                  <a:gd name="connsiteX76" fmla="*/ 181779 w 302337"/>
                  <a:gd name="connsiteY76" fmla="*/ 13967 h 310577"/>
                  <a:gd name="connsiteX77" fmla="*/ 187431 w 302337"/>
                  <a:gd name="connsiteY77" fmla="*/ 53383 h 310577"/>
                  <a:gd name="connsiteX78" fmla="*/ 191568 w 302337"/>
                  <a:gd name="connsiteY78" fmla="*/ 58684 h 310577"/>
                  <a:gd name="connsiteX79" fmla="*/ 215150 w 302337"/>
                  <a:gd name="connsiteY79" fmla="*/ 72368 h 310577"/>
                  <a:gd name="connsiteX80" fmla="*/ 221790 w 302337"/>
                  <a:gd name="connsiteY80" fmla="*/ 73274 h 310577"/>
                  <a:gd name="connsiteX81" fmla="*/ 259529 w 302337"/>
                  <a:gd name="connsiteY81" fmla="*/ 58792 h 310577"/>
                  <a:gd name="connsiteX82" fmla="*/ 289209 w 302337"/>
                  <a:gd name="connsiteY82" fmla="*/ 111053 h 310577"/>
                  <a:gd name="connsiteX83" fmla="*/ 257826 w 302337"/>
                  <a:gd name="connsiteY83" fmla="*/ 135596 h 310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302337" h="310577">
                    <a:moveTo>
                      <a:pt x="300988" y="103455"/>
                    </a:moveTo>
                    <a:lnTo>
                      <a:pt x="271321" y="52153"/>
                    </a:lnTo>
                    <a:cubicBezTo>
                      <a:pt x="268035" y="46122"/>
                      <a:pt x="260598" y="43391"/>
                      <a:pt x="253797" y="45838"/>
                    </a:cubicBezTo>
                    <a:lnTo>
                      <a:pt x="220277" y="59306"/>
                    </a:lnTo>
                    <a:cubicBezTo>
                      <a:pt x="213895" y="54722"/>
                      <a:pt x="207201" y="50828"/>
                      <a:pt x="200291" y="47704"/>
                    </a:cubicBezTo>
                    <a:lnTo>
                      <a:pt x="195193" y="12170"/>
                    </a:lnTo>
                    <a:cubicBezTo>
                      <a:pt x="194341" y="5233"/>
                      <a:pt x="188311" y="0"/>
                      <a:pt x="181198" y="0"/>
                    </a:cubicBezTo>
                    <a:lnTo>
                      <a:pt x="121702" y="0"/>
                    </a:lnTo>
                    <a:cubicBezTo>
                      <a:pt x="114590" y="0"/>
                      <a:pt x="108573" y="5233"/>
                      <a:pt x="107721" y="12048"/>
                    </a:cubicBezTo>
                    <a:lnTo>
                      <a:pt x="102610" y="47718"/>
                    </a:lnTo>
                    <a:cubicBezTo>
                      <a:pt x="95903" y="50774"/>
                      <a:pt x="89331" y="54601"/>
                      <a:pt x="82665" y="59333"/>
                    </a:cubicBezTo>
                    <a:lnTo>
                      <a:pt x="49051" y="45825"/>
                    </a:lnTo>
                    <a:cubicBezTo>
                      <a:pt x="42466" y="43270"/>
                      <a:pt x="34961" y="45974"/>
                      <a:pt x="31648" y="52019"/>
                    </a:cubicBezTo>
                    <a:lnTo>
                      <a:pt x="1941" y="103414"/>
                    </a:lnTo>
                    <a:cubicBezTo>
                      <a:pt x="-1629" y="109472"/>
                      <a:pt x="-156" y="117328"/>
                      <a:pt x="5389" y="121709"/>
                    </a:cubicBezTo>
                    <a:lnTo>
                      <a:pt x="33784" y="143912"/>
                    </a:lnTo>
                    <a:cubicBezTo>
                      <a:pt x="33351" y="148198"/>
                      <a:pt x="33135" y="151943"/>
                      <a:pt x="33135" y="155500"/>
                    </a:cubicBezTo>
                    <a:cubicBezTo>
                      <a:pt x="33135" y="159056"/>
                      <a:pt x="33351" y="162802"/>
                      <a:pt x="33798" y="167074"/>
                    </a:cubicBezTo>
                    <a:lnTo>
                      <a:pt x="5361" y="189304"/>
                    </a:lnTo>
                    <a:cubicBezTo>
                      <a:pt x="-61" y="193591"/>
                      <a:pt x="-1548" y="201190"/>
                      <a:pt x="1900" y="207545"/>
                    </a:cubicBezTo>
                    <a:lnTo>
                      <a:pt x="31566" y="258860"/>
                    </a:lnTo>
                    <a:cubicBezTo>
                      <a:pt x="34866" y="264877"/>
                      <a:pt x="42262" y="267636"/>
                      <a:pt x="49104" y="265161"/>
                    </a:cubicBezTo>
                    <a:lnTo>
                      <a:pt x="82624" y="251693"/>
                    </a:lnTo>
                    <a:cubicBezTo>
                      <a:pt x="89006" y="256277"/>
                      <a:pt x="95699" y="260172"/>
                      <a:pt x="102610" y="263295"/>
                    </a:cubicBezTo>
                    <a:lnTo>
                      <a:pt x="107707" y="298844"/>
                    </a:lnTo>
                    <a:cubicBezTo>
                      <a:pt x="108573" y="305767"/>
                      <a:pt x="114604" y="311000"/>
                      <a:pt x="121702" y="311000"/>
                    </a:cubicBezTo>
                    <a:lnTo>
                      <a:pt x="168299" y="311000"/>
                    </a:lnTo>
                    <a:cubicBezTo>
                      <a:pt x="170827" y="311000"/>
                      <a:pt x="173139" y="309593"/>
                      <a:pt x="174275" y="307403"/>
                    </a:cubicBezTo>
                    <a:cubicBezTo>
                      <a:pt x="175438" y="305172"/>
                      <a:pt x="175262" y="302481"/>
                      <a:pt x="173829" y="300412"/>
                    </a:cubicBezTo>
                    <a:cubicBezTo>
                      <a:pt x="163471" y="285593"/>
                      <a:pt x="158008" y="268217"/>
                      <a:pt x="158008" y="250193"/>
                    </a:cubicBezTo>
                    <a:cubicBezTo>
                      <a:pt x="158008" y="241782"/>
                      <a:pt x="159239" y="233358"/>
                      <a:pt x="161673" y="225150"/>
                    </a:cubicBezTo>
                    <a:cubicBezTo>
                      <a:pt x="162294" y="223041"/>
                      <a:pt x="161848" y="220756"/>
                      <a:pt x="160496" y="219038"/>
                    </a:cubicBezTo>
                    <a:cubicBezTo>
                      <a:pt x="159144" y="217321"/>
                      <a:pt x="157021" y="216402"/>
                      <a:pt x="154830" y="216469"/>
                    </a:cubicBezTo>
                    <a:cubicBezTo>
                      <a:pt x="154100" y="216510"/>
                      <a:pt x="153383" y="216605"/>
                      <a:pt x="151545" y="216835"/>
                    </a:cubicBezTo>
                    <a:cubicBezTo>
                      <a:pt x="117916" y="216835"/>
                      <a:pt x="90562" y="189480"/>
                      <a:pt x="90562" y="155852"/>
                    </a:cubicBezTo>
                    <a:cubicBezTo>
                      <a:pt x="90562" y="122210"/>
                      <a:pt x="117916" y="94855"/>
                      <a:pt x="151545" y="94855"/>
                    </a:cubicBezTo>
                    <a:cubicBezTo>
                      <a:pt x="185173" y="94855"/>
                      <a:pt x="212527" y="122209"/>
                      <a:pt x="212406" y="156960"/>
                    </a:cubicBezTo>
                    <a:cubicBezTo>
                      <a:pt x="212311" y="157677"/>
                      <a:pt x="212216" y="158393"/>
                      <a:pt x="212176" y="159124"/>
                    </a:cubicBezTo>
                    <a:cubicBezTo>
                      <a:pt x="212067" y="161314"/>
                      <a:pt x="213027" y="163423"/>
                      <a:pt x="214745" y="164789"/>
                    </a:cubicBezTo>
                    <a:cubicBezTo>
                      <a:pt x="216476" y="166155"/>
                      <a:pt x="218761" y="166561"/>
                      <a:pt x="220857" y="165966"/>
                    </a:cubicBezTo>
                    <a:cubicBezTo>
                      <a:pt x="234013" y="162044"/>
                      <a:pt x="246981" y="161098"/>
                      <a:pt x="261665" y="163775"/>
                    </a:cubicBezTo>
                    <a:cubicBezTo>
                      <a:pt x="263463" y="164100"/>
                      <a:pt x="265438" y="163288"/>
                      <a:pt x="266952" y="162166"/>
                    </a:cubicBezTo>
                    <a:cubicBezTo>
                      <a:pt x="268466" y="161043"/>
                      <a:pt x="269454" y="158961"/>
                      <a:pt x="269657" y="157095"/>
                    </a:cubicBezTo>
                    <a:cubicBezTo>
                      <a:pt x="269684" y="156852"/>
                      <a:pt x="269751" y="155757"/>
                      <a:pt x="269751" y="155513"/>
                    </a:cubicBezTo>
                    <a:cubicBezTo>
                      <a:pt x="269751" y="151308"/>
                      <a:pt x="269454" y="147332"/>
                      <a:pt x="269102" y="143925"/>
                    </a:cubicBezTo>
                    <a:lnTo>
                      <a:pt x="297526" y="121696"/>
                    </a:lnTo>
                    <a:cubicBezTo>
                      <a:pt x="302949" y="117423"/>
                      <a:pt x="304450" y="109823"/>
                      <a:pt x="300988" y="103455"/>
                    </a:cubicBezTo>
                    <a:close/>
                    <a:moveTo>
                      <a:pt x="257826" y="135596"/>
                    </a:moveTo>
                    <a:cubicBezTo>
                      <a:pt x="255960" y="137057"/>
                      <a:pt x="254987" y="139409"/>
                      <a:pt x="255284" y="141762"/>
                    </a:cubicBezTo>
                    <a:cubicBezTo>
                      <a:pt x="255568" y="144034"/>
                      <a:pt x="255865" y="146576"/>
                      <a:pt x="256055" y="149280"/>
                    </a:cubicBezTo>
                    <a:cubicBezTo>
                      <a:pt x="245724" y="148185"/>
                      <a:pt x="235826" y="148753"/>
                      <a:pt x="225928" y="150754"/>
                    </a:cubicBezTo>
                    <a:cubicBezTo>
                      <a:pt x="223318" y="112014"/>
                      <a:pt x="190974" y="81293"/>
                      <a:pt x="151585" y="81293"/>
                    </a:cubicBezTo>
                    <a:cubicBezTo>
                      <a:pt x="110506" y="81293"/>
                      <a:pt x="77080" y="114719"/>
                      <a:pt x="77080" y="155811"/>
                    </a:cubicBezTo>
                    <a:cubicBezTo>
                      <a:pt x="77080" y="195213"/>
                      <a:pt x="107801" y="227558"/>
                      <a:pt x="146541" y="230154"/>
                    </a:cubicBezTo>
                    <a:cubicBezTo>
                      <a:pt x="145202" y="236766"/>
                      <a:pt x="144526" y="243459"/>
                      <a:pt x="144526" y="250153"/>
                    </a:cubicBezTo>
                    <a:cubicBezTo>
                      <a:pt x="144526" y="266744"/>
                      <a:pt x="148542" y="282862"/>
                      <a:pt x="156209" y="297371"/>
                    </a:cubicBezTo>
                    <a:lnTo>
                      <a:pt x="121120" y="297046"/>
                    </a:lnTo>
                    <a:lnTo>
                      <a:pt x="115468" y="257630"/>
                    </a:lnTo>
                    <a:cubicBezTo>
                      <a:pt x="115116" y="255250"/>
                      <a:pt x="113548" y="253236"/>
                      <a:pt x="111330" y="252329"/>
                    </a:cubicBezTo>
                    <a:cubicBezTo>
                      <a:pt x="103096" y="248962"/>
                      <a:pt x="95172" y="244351"/>
                      <a:pt x="87749" y="238645"/>
                    </a:cubicBezTo>
                    <a:cubicBezTo>
                      <a:pt x="86545" y="237712"/>
                      <a:pt x="85085" y="237239"/>
                      <a:pt x="83624" y="237239"/>
                    </a:cubicBezTo>
                    <a:cubicBezTo>
                      <a:pt x="82772" y="237239"/>
                      <a:pt x="81921" y="237401"/>
                      <a:pt x="81109" y="237726"/>
                    </a:cubicBezTo>
                    <a:lnTo>
                      <a:pt x="43370" y="252221"/>
                    </a:lnTo>
                    <a:lnTo>
                      <a:pt x="13717" y="199945"/>
                    </a:lnTo>
                    <a:lnTo>
                      <a:pt x="45101" y="175404"/>
                    </a:lnTo>
                    <a:cubicBezTo>
                      <a:pt x="46967" y="173943"/>
                      <a:pt x="47941" y="171590"/>
                      <a:pt x="47644" y="169238"/>
                    </a:cubicBezTo>
                    <a:cubicBezTo>
                      <a:pt x="46967" y="163856"/>
                      <a:pt x="46657" y="159489"/>
                      <a:pt x="46657" y="155499"/>
                    </a:cubicBezTo>
                    <a:cubicBezTo>
                      <a:pt x="46657" y="151510"/>
                      <a:pt x="46968" y="147143"/>
                      <a:pt x="47644" y="141761"/>
                    </a:cubicBezTo>
                    <a:cubicBezTo>
                      <a:pt x="47941" y="139408"/>
                      <a:pt x="46967" y="137055"/>
                      <a:pt x="45101" y="135595"/>
                    </a:cubicBezTo>
                    <a:lnTo>
                      <a:pt x="13623" y="110242"/>
                    </a:lnTo>
                    <a:lnTo>
                      <a:pt x="44060" y="58399"/>
                    </a:lnTo>
                    <a:lnTo>
                      <a:pt x="81096" y="73274"/>
                    </a:lnTo>
                    <a:cubicBezTo>
                      <a:pt x="83314" y="74153"/>
                      <a:pt x="85802" y="73828"/>
                      <a:pt x="87681" y="72408"/>
                    </a:cubicBezTo>
                    <a:cubicBezTo>
                      <a:pt x="95659" y="66418"/>
                      <a:pt x="103393" y="61929"/>
                      <a:pt x="111317" y="58684"/>
                    </a:cubicBezTo>
                    <a:cubicBezTo>
                      <a:pt x="113535" y="57764"/>
                      <a:pt x="115117" y="55763"/>
                      <a:pt x="115455" y="53383"/>
                    </a:cubicBezTo>
                    <a:lnTo>
                      <a:pt x="121702" y="13521"/>
                    </a:lnTo>
                    <a:lnTo>
                      <a:pt x="181779" y="13967"/>
                    </a:lnTo>
                    <a:lnTo>
                      <a:pt x="187431" y="53383"/>
                    </a:lnTo>
                    <a:cubicBezTo>
                      <a:pt x="187783" y="55763"/>
                      <a:pt x="189351" y="57778"/>
                      <a:pt x="191568" y="58684"/>
                    </a:cubicBezTo>
                    <a:cubicBezTo>
                      <a:pt x="199790" y="62051"/>
                      <a:pt x="207727" y="66648"/>
                      <a:pt x="215150" y="72368"/>
                    </a:cubicBezTo>
                    <a:cubicBezTo>
                      <a:pt x="217043" y="73828"/>
                      <a:pt x="219545" y="74166"/>
                      <a:pt x="221790" y="73274"/>
                    </a:cubicBezTo>
                    <a:lnTo>
                      <a:pt x="259529" y="58792"/>
                    </a:lnTo>
                    <a:lnTo>
                      <a:pt x="289209" y="111053"/>
                    </a:lnTo>
                    <a:lnTo>
                      <a:pt x="257826" y="135596"/>
                    </a:lnTo>
                    <a:close/>
                  </a:path>
                </a:pathLst>
              </a:custGeom>
              <a:grpFill/>
              <a:ln w="6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42" name="Freeform 741">
                <a:extLst>
                  <a:ext uri="{FF2B5EF4-FFF2-40B4-BE49-F238E27FC236}">
                    <a16:creationId xmlns:a16="http://schemas.microsoft.com/office/drawing/2014/main" id="{9FB50B27-B40B-794D-973D-ADDAA6A82C3D}"/>
                  </a:ext>
                </a:extLst>
              </p:cNvPr>
              <p:cNvSpPr/>
              <p:nvPr/>
            </p:nvSpPr>
            <p:spPr>
              <a:xfrm>
                <a:off x="458758" y="5236471"/>
                <a:ext cx="158152" cy="158150"/>
              </a:xfrm>
              <a:custGeom>
                <a:avLst/>
                <a:gdLst>
                  <a:gd name="connsiteX0" fmla="*/ 74369 w 148316"/>
                  <a:gd name="connsiteY0" fmla="*/ 0 h 148316"/>
                  <a:gd name="connsiteX1" fmla="*/ 0 w 148316"/>
                  <a:gd name="connsiteY1" fmla="*/ 74369 h 148316"/>
                  <a:gd name="connsiteX2" fmla="*/ 74369 w 148316"/>
                  <a:gd name="connsiteY2" fmla="*/ 148739 h 148316"/>
                  <a:gd name="connsiteX3" fmla="*/ 148739 w 148316"/>
                  <a:gd name="connsiteY3" fmla="*/ 74370 h 148316"/>
                  <a:gd name="connsiteX4" fmla="*/ 74369 w 148316"/>
                  <a:gd name="connsiteY4" fmla="*/ 0 h 148316"/>
                  <a:gd name="connsiteX5" fmla="*/ 74369 w 148316"/>
                  <a:gd name="connsiteY5" fmla="*/ 135218 h 148316"/>
                  <a:gd name="connsiteX6" fmla="*/ 13522 w 148316"/>
                  <a:gd name="connsiteY6" fmla="*/ 74370 h 148316"/>
                  <a:gd name="connsiteX7" fmla="*/ 74369 w 148316"/>
                  <a:gd name="connsiteY7" fmla="*/ 13522 h 148316"/>
                  <a:gd name="connsiteX8" fmla="*/ 135217 w 148316"/>
                  <a:gd name="connsiteY8" fmla="*/ 74370 h 148316"/>
                  <a:gd name="connsiteX9" fmla="*/ 74369 w 148316"/>
                  <a:gd name="connsiteY9" fmla="*/ 135218 h 148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8316" h="148316">
                    <a:moveTo>
                      <a:pt x="74369" y="0"/>
                    </a:moveTo>
                    <a:cubicBezTo>
                      <a:pt x="33358" y="0"/>
                      <a:pt x="0" y="33358"/>
                      <a:pt x="0" y="74369"/>
                    </a:cubicBezTo>
                    <a:cubicBezTo>
                      <a:pt x="0" y="115381"/>
                      <a:pt x="33358" y="148739"/>
                      <a:pt x="74369" y="148739"/>
                    </a:cubicBezTo>
                    <a:cubicBezTo>
                      <a:pt x="115381" y="148739"/>
                      <a:pt x="148739" y="115382"/>
                      <a:pt x="148739" y="74370"/>
                    </a:cubicBezTo>
                    <a:cubicBezTo>
                      <a:pt x="148739" y="33359"/>
                      <a:pt x="115381" y="0"/>
                      <a:pt x="74369" y="0"/>
                    </a:cubicBezTo>
                    <a:close/>
                    <a:moveTo>
                      <a:pt x="74369" y="135218"/>
                    </a:moveTo>
                    <a:cubicBezTo>
                      <a:pt x="40822" y="135218"/>
                      <a:pt x="13522" y="107918"/>
                      <a:pt x="13522" y="74370"/>
                    </a:cubicBezTo>
                    <a:cubicBezTo>
                      <a:pt x="13522" y="40823"/>
                      <a:pt x="40822" y="13522"/>
                      <a:pt x="74369" y="13522"/>
                    </a:cubicBezTo>
                    <a:cubicBezTo>
                      <a:pt x="107930" y="13522"/>
                      <a:pt x="135217" y="40823"/>
                      <a:pt x="135217" y="74370"/>
                    </a:cubicBezTo>
                    <a:cubicBezTo>
                      <a:pt x="135217" y="107918"/>
                      <a:pt x="107917" y="135218"/>
                      <a:pt x="74369" y="135218"/>
                    </a:cubicBezTo>
                    <a:close/>
                  </a:path>
                </a:pathLst>
              </a:custGeom>
              <a:grpFill/>
              <a:ln w="6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 dirty="0">
                  <a:solidFill>
                    <a:srgbClr val="000000"/>
                  </a:solidFill>
                  <a:latin typeface="IBM Plex Sans"/>
                </a:endParaRPr>
              </a:p>
            </p:txBody>
          </p:sp>
        </p:grp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5DAD9DC9-15AE-8A4B-9CE7-1163EEB44277}"/>
                </a:ext>
              </a:extLst>
            </p:cNvPr>
            <p:cNvSpPr/>
            <p:nvPr/>
          </p:nvSpPr>
          <p:spPr>
            <a:xfrm>
              <a:off x="472794" y="4256784"/>
              <a:ext cx="73306" cy="67383"/>
            </a:xfrm>
            <a:custGeom>
              <a:avLst/>
              <a:gdLst>
                <a:gd name="connsiteX0" fmla="*/ 285764 w 1143000"/>
                <a:gd name="connsiteY0" fmla="*/ 1047741 h 1038225"/>
                <a:gd name="connsiteX1" fmla="*/ 279153 w 1143000"/>
                <a:gd name="connsiteY1" fmla="*/ 1047512 h 1038225"/>
                <a:gd name="connsiteX2" fmla="*/ 206506 w 1143000"/>
                <a:gd name="connsiteY2" fmla="*/ 1005326 h 1038225"/>
                <a:gd name="connsiteX3" fmla="*/ 16006 w 1143000"/>
                <a:gd name="connsiteY3" fmla="*/ 719576 h 1038225"/>
                <a:gd name="connsiteX4" fmla="*/ 42419 w 1143000"/>
                <a:gd name="connsiteY4" fmla="*/ 587493 h 1038225"/>
                <a:gd name="connsiteX5" fmla="*/ 174502 w 1143000"/>
                <a:gd name="connsiteY5" fmla="*/ 613906 h 1038225"/>
                <a:gd name="connsiteX6" fmla="*/ 296546 w 1143000"/>
                <a:gd name="connsiteY6" fmla="*/ 796976 h 1038225"/>
                <a:gd name="connsiteX7" fmla="*/ 976564 w 1143000"/>
                <a:gd name="connsiteY7" fmla="*/ 31966 h 1038225"/>
                <a:gd name="connsiteX8" fmla="*/ 1111029 w 1143000"/>
                <a:gd name="connsiteY8" fmla="*/ 24051 h 1038225"/>
                <a:gd name="connsiteX9" fmla="*/ 1118934 w 1143000"/>
                <a:gd name="connsiteY9" fmla="*/ 158525 h 1038225"/>
                <a:gd name="connsiteX10" fmla="*/ 356934 w 1143000"/>
                <a:gd name="connsiteY10" fmla="*/ 1015775 h 1038225"/>
                <a:gd name="connsiteX11" fmla="*/ 285764 w 1143000"/>
                <a:gd name="connsiteY11" fmla="*/ 1047741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0" h="1038225">
                  <a:moveTo>
                    <a:pt x="285764" y="1047741"/>
                  </a:moveTo>
                  <a:cubicBezTo>
                    <a:pt x="283563" y="1047741"/>
                    <a:pt x="281363" y="1047664"/>
                    <a:pt x="279153" y="1047512"/>
                  </a:cubicBezTo>
                  <a:cubicBezTo>
                    <a:pt x="249711" y="1045474"/>
                    <a:pt x="222870" y="1029891"/>
                    <a:pt x="206506" y="1005326"/>
                  </a:cubicBezTo>
                  <a:lnTo>
                    <a:pt x="16006" y="719576"/>
                  </a:lnTo>
                  <a:cubicBezTo>
                    <a:pt x="-13169" y="675808"/>
                    <a:pt x="-1349" y="616668"/>
                    <a:pt x="42419" y="587493"/>
                  </a:cubicBezTo>
                  <a:cubicBezTo>
                    <a:pt x="86177" y="558308"/>
                    <a:pt x="145327" y="570138"/>
                    <a:pt x="174502" y="613906"/>
                  </a:cubicBezTo>
                  <a:lnTo>
                    <a:pt x="296546" y="796976"/>
                  </a:lnTo>
                  <a:lnTo>
                    <a:pt x="976564" y="31966"/>
                  </a:lnTo>
                  <a:cubicBezTo>
                    <a:pt x="1011521" y="-7344"/>
                    <a:pt x="1071719" y="-10887"/>
                    <a:pt x="1111029" y="24051"/>
                  </a:cubicBezTo>
                  <a:cubicBezTo>
                    <a:pt x="1150348" y="58998"/>
                    <a:pt x="1153891" y="119206"/>
                    <a:pt x="1118934" y="158525"/>
                  </a:cubicBezTo>
                  <a:lnTo>
                    <a:pt x="356934" y="1015775"/>
                  </a:lnTo>
                  <a:cubicBezTo>
                    <a:pt x="338808" y="1036177"/>
                    <a:pt x="312862" y="1047741"/>
                    <a:pt x="285764" y="10477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</p:grpSp>
      <p:sp>
        <p:nvSpPr>
          <p:cNvPr id="548" name="Freeform 547">
            <a:extLst>
              <a:ext uri="{FF2B5EF4-FFF2-40B4-BE49-F238E27FC236}">
                <a16:creationId xmlns:a16="http://schemas.microsoft.com/office/drawing/2014/main" id="{69F7D9D7-E02A-194F-9837-FC2520E21DAC}"/>
              </a:ext>
            </a:extLst>
          </p:cNvPr>
          <p:cNvSpPr/>
          <p:nvPr/>
        </p:nvSpPr>
        <p:spPr>
          <a:xfrm>
            <a:off x="3330120" y="4133463"/>
            <a:ext cx="223779" cy="222477"/>
          </a:xfrm>
          <a:custGeom>
            <a:avLst/>
            <a:gdLst>
              <a:gd name="connsiteX0" fmla="*/ 1829840 w 2045252"/>
              <a:gd name="connsiteY0" fmla="*/ 1016193 h 2033361"/>
              <a:gd name="connsiteX1" fmla="*/ 1872573 w 2045252"/>
              <a:gd name="connsiteY1" fmla="*/ 929960 h 2033361"/>
              <a:gd name="connsiteX2" fmla="*/ 2022116 w 2045252"/>
              <a:gd name="connsiteY2" fmla="*/ 819736 h 2033361"/>
              <a:gd name="connsiteX3" fmla="*/ 2038350 w 2045252"/>
              <a:gd name="connsiteY3" fmla="*/ 742189 h 2033361"/>
              <a:gd name="connsiteX4" fmla="*/ 1770501 w 2045252"/>
              <a:gd name="connsiteY4" fmla="*/ 277325 h 2033361"/>
              <a:gd name="connsiteX5" fmla="*/ 1696345 w 2045252"/>
              <a:gd name="connsiteY5" fmla="*/ 252033 h 2033361"/>
              <a:gd name="connsiteX6" fmla="*/ 1523112 w 2045252"/>
              <a:gd name="connsiteY6" fmla="*/ 323356 h 2033361"/>
              <a:gd name="connsiteX7" fmla="*/ 1430400 w 2045252"/>
              <a:gd name="connsiteY7" fmla="*/ 317062 h 2033361"/>
              <a:gd name="connsiteX8" fmla="*/ 1422225 w 2045252"/>
              <a:gd name="connsiteY8" fmla="*/ 312278 h 2033361"/>
              <a:gd name="connsiteX9" fmla="*/ 1371084 w 2045252"/>
              <a:gd name="connsiteY9" fmla="*/ 233802 h 2033361"/>
              <a:gd name="connsiteX10" fmla="*/ 1350066 w 2045252"/>
              <a:gd name="connsiteY10" fmla="*/ 52604 h 2033361"/>
              <a:gd name="connsiteX11" fmla="*/ 1291006 w 2045252"/>
              <a:gd name="connsiteY11" fmla="*/ 0 h 2033361"/>
              <a:gd name="connsiteX12" fmla="*/ 755284 w 2045252"/>
              <a:gd name="connsiteY12" fmla="*/ 0 h 2033361"/>
              <a:gd name="connsiteX13" fmla="*/ 696223 w 2045252"/>
              <a:gd name="connsiteY13" fmla="*/ 52581 h 2033361"/>
              <a:gd name="connsiteX14" fmla="*/ 675600 w 2045252"/>
              <a:gd name="connsiteY14" fmla="*/ 230342 h 2033361"/>
              <a:gd name="connsiteX15" fmla="*/ 620743 w 2045252"/>
              <a:gd name="connsiteY15" fmla="*/ 314183 h 2033361"/>
              <a:gd name="connsiteX16" fmla="*/ 619327 w 2045252"/>
              <a:gd name="connsiteY16" fmla="*/ 315042 h 2033361"/>
              <a:gd name="connsiteX17" fmla="*/ 618560 w 2045252"/>
              <a:gd name="connsiteY17" fmla="*/ 315506 h 2033361"/>
              <a:gd name="connsiteX18" fmla="*/ 519925 w 2045252"/>
              <a:gd name="connsiteY18" fmla="*/ 321963 h 2033361"/>
              <a:gd name="connsiteX19" fmla="*/ 349944 w 2045252"/>
              <a:gd name="connsiteY19" fmla="*/ 252010 h 2033361"/>
              <a:gd name="connsiteX20" fmla="*/ 275788 w 2045252"/>
              <a:gd name="connsiteY20" fmla="*/ 277325 h 2033361"/>
              <a:gd name="connsiteX21" fmla="*/ 7939 w 2045252"/>
              <a:gd name="connsiteY21" fmla="*/ 742189 h 2033361"/>
              <a:gd name="connsiteX22" fmla="*/ 24173 w 2045252"/>
              <a:gd name="connsiteY22" fmla="*/ 819713 h 2033361"/>
              <a:gd name="connsiteX23" fmla="*/ 173716 w 2045252"/>
              <a:gd name="connsiteY23" fmla="*/ 929960 h 2033361"/>
              <a:gd name="connsiteX24" fmla="*/ 216426 w 2045252"/>
              <a:gd name="connsiteY24" fmla="*/ 1016541 h 2033361"/>
              <a:gd name="connsiteX25" fmla="*/ 216426 w 2045252"/>
              <a:gd name="connsiteY25" fmla="*/ 1022394 h 2033361"/>
              <a:gd name="connsiteX26" fmla="*/ 173693 w 2045252"/>
              <a:gd name="connsiteY26" fmla="*/ 1108813 h 2033361"/>
              <a:gd name="connsiteX27" fmla="*/ 24196 w 2045252"/>
              <a:gd name="connsiteY27" fmla="*/ 1219060 h 2033361"/>
              <a:gd name="connsiteX28" fmla="*/ 7962 w 2045252"/>
              <a:gd name="connsiteY28" fmla="*/ 1296584 h 2033361"/>
              <a:gd name="connsiteX29" fmla="*/ 275811 w 2045252"/>
              <a:gd name="connsiteY29" fmla="*/ 1761447 h 2033361"/>
              <a:gd name="connsiteX30" fmla="*/ 349875 w 2045252"/>
              <a:gd name="connsiteY30" fmla="*/ 1786785 h 2033361"/>
              <a:gd name="connsiteX31" fmla="*/ 519461 w 2045252"/>
              <a:gd name="connsiteY31" fmla="*/ 1717321 h 2033361"/>
              <a:gd name="connsiteX32" fmla="*/ 612011 w 2045252"/>
              <a:gd name="connsiteY32" fmla="*/ 1723638 h 2033361"/>
              <a:gd name="connsiteX33" fmla="*/ 623925 w 2045252"/>
              <a:gd name="connsiteY33" fmla="*/ 1730675 h 2033361"/>
              <a:gd name="connsiteX34" fmla="*/ 624692 w 2045252"/>
              <a:gd name="connsiteY34" fmla="*/ 1731116 h 2033361"/>
              <a:gd name="connsiteX35" fmla="*/ 675391 w 2045252"/>
              <a:gd name="connsiteY35" fmla="*/ 1809174 h 2033361"/>
              <a:gd name="connsiteX36" fmla="*/ 696247 w 2045252"/>
              <a:gd name="connsiteY36" fmla="*/ 1986285 h 2033361"/>
              <a:gd name="connsiteX37" fmla="*/ 748850 w 2045252"/>
              <a:gd name="connsiteY37" fmla="*/ 2038424 h 2033361"/>
              <a:gd name="connsiteX38" fmla="*/ 748897 w 2045252"/>
              <a:gd name="connsiteY38" fmla="*/ 2038424 h 2033361"/>
              <a:gd name="connsiteX39" fmla="*/ 755307 w 2045252"/>
              <a:gd name="connsiteY39" fmla="*/ 2038796 h 2033361"/>
              <a:gd name="connsiteX40" fmla="*/ 1291006 w 2045252"/>
              <a:gd name="connsiteY40" fmla="*/ 2038796 h 2033361"/>
              <a:gd name="connsiteX41" fmla="*/ 1350205 w 2045252"/>
              <a:gd name="connsiteY41" fmla="*/ 1985124 h 2033361"/>
              <a:gd name="connsiteX42" fmla="*/ 1370922 w 2045252"/>
              <a:gd name="connsiteY42" fmla="*/ 1809174 h 2033361"/>
              <a:gd name="connsiteX43" fmla="*/ 1421621 w 2045252"/>
              <a:gd name="connsiteY43" fmla="*/ 1731116 h 2033361"/>
              <a:gd name="connsiteX44" fmla="*/ 1434092 w 2045252"/>
              <a:gd name="connsiteY44" fmla="*/ 1723754 h 2033361"/>
              <a:gd name="connsiteX45" fmla="*/ 1526852 w 2045252"/>
              <a:gd name="connsiteY45" fmla="*/ 1717321 h 2033361"/>
              <a:gd name="connsiteX46" fmla="*/ 1696438 w 2045252"/>
              <a:gd name="connsiteY46" fmla="*/ 1786785 h 2033361"/>
              <a:gd name="connsiteX47" fmla="*/ 1770501 w 2045252"/>
              <a:gd name="connsiteY47" fmla="*/ 1761471 h 2033361"/>
              <a:gd name="connsiteX48" fmla="*/ 2038350 w 2045252"/>
              <a:gd name="connsiteY48" fmla="*/ 1296584 h 2033361"/>
              <a:gd name="connsiteX49" fmla="*/ 2022116 w 2045252"/>
              <a:gd name="connsiteY49" fmla="*/ 1219060 h 2033361"/>
              <a:gd name="connsiteX50" fmla="*/ 1872620 w 2045252"/>
              <a:gd name="connsiteY50" fmla="*/ 1108859 h 2033361"/>
              <a:gd name="connsiteX51" fmla="*/ 1829863 w 2045252"/>
              <a:gd name="connsiteY51" fmla="*/ 1022417 h 2033361"/>
              <a:gd name="connsiteX52" fmla="*/ 1829863 w 2045252"/>
              <a:gd name="connsiteY52" fmla="*/ 1022324 h 2033361"/>
              <a:gd name="connsiteX53" fmla="*/ 1829863 w 2045252"/>
              <a:gd name="connsiteY53" fmla="*/ 1016193 h 2033361"/>
              <a:gd name="connsiteX54" fmla="*/ 809745 w 2045252"/>
              <a:gd name="connsiteY54" fmla="*/ 1013777 h 2033361"/>
              <a:gd name="connsiteX55" fmla="*/ 996796 w 2045252"/>
              <a:gd name="connsiteY55" fmla="*/ 1122515 h 2033361"/>
              <a:gd name="connsiteX56" fmla="*/ 1056530 w 2045252"/>
              <a:gd name="connsiteY56" fmla="*/ 1122515 h 2033361"/>
              <a:gd name="connsiteX57" fmla="*/ 1243697 w 2045252"/>
              <a:gd name="connsiteY57" fmla="*/ 1013777 h 2033361"/>
              <a:gd name="connsiteX58" fmla="*/ 1273285 w 2045252"/>
              <a:gd name="connsiteY58" fmla="*/ 962381 h 2033361"/>
              <a:gd name="connsiteX59" fmla="*/ 1273285 w 2045252"/>
              <a:gd name="connsiteY59" fmla="*/ 730019 h 2033361"/>
              <a:gd name="connsiteX60" fmla="*/ 1419391 w 2045252"/>
              <a:gd name="connsiteY60" fmla="*/ 1035655 h 2033361"/>
              <a:gd name="connsiteX61" fmla="*/ 1173443 w 2045252"/>
              <a:gd name="connsiteY61" fmla="*/ 1399980 h 2033361"/>
              <a:gd name="connsiteX62" fmla="*/ 1137189 w 2045252"/>
              <a:gd name="connsiteY62" fmla="*/ 1465775 h 2033361"/>
              <a:gd name="connsiteX63" fmla="*/ 1220101 w 2045252"/>
              <a:gd name="connsiteY63" fmla="*/ 1919886 h 2033361"/>
              <a:gd name="connsiteX64" fmla="*/ 827651 w 2045252"/>
              <a:gd name="connsiteY64" fmla="*/ 1919886 h 2033361"/>
              <a:gd name="connsiteX65" fmla="*/ 916114 w 2045252"/>
              <a:gd name="connsiteY65" fmla="*/ 1466495 h 2033361"/>
              <a:gd name="connsiteX66" fmla="*/ 880000 w 2045252"/>
              <a:gd name="connsiteY66" fmla="*/ 1399980 h 2033361"/>
              <a:gd name="connsiteX67" fmla="*/ 634051 w 2045252"/>
              <a:gd name="connsiteY67" fmla="*/ 1035655 h 2033361"/>
              <a:gd name="connsiteX68" fmla="*/ 780157 w 2045252"/>
              <a:gd name="connsiteY68" fmla="*/ 730019 h 2033361"/>
              <a:gd name="connsiteX69" fmla="*/ 780157 w 2045252"/>
              <a:gd name="connsiteY69" fmla="*/ 962381 h 2033361"/>
              <a:gd name="connsiteX70" fmla="*/ 809745 w 2045252"/>
              <a:gd name="connsiteY70" fmla="*/ 1013777 h 2033361"/>
              <a:gd name="connsiteX71" fmla="*/ 1710953 w 2045252"/>
              <a:gd name="connsiteY71" fmla="*/ 1016541 h 2033361"/>
              <a:gd name="connsiteX72" fmla="*/ 1710953 w 2045252"/>
              <a:gd name="connsiteY72" fmla="*/ 1022231 h 2033361"/>
              <a:gd name="connsiteX73" fmla="*/ 1802017 w 2045252"/>
              <a:gd name="connsiteY73" fmla="*/ 1204544 h 2033361"/>
              <a:gd name="connsiteX74" fmla="*/ 1908803 w 2045252"/>
              <a:gd name="connsiteY74" fmla="*/ 1283253 h 2033361"/>
              <a:gd name="connsiteX75" fmla="*/ 1693418 w 2045252"/>
              <a:gd name="connsiteY75" fmla="*/ 1657053 h 2033361"/>
              <a:gd name="connsiteX76" fmla="*/ 1571931 w 2045252"/>
              <a:gd name="connsiteY76" fmla="*/ 1607282 h 2033361"/>
              <a:gd name="connsiteX77" fmla="*/ 1372849 w 2045252"/>
              <a:gd name="connsiteY77" fmla="*/ 1621821 h 2033361"/>
              <a:gd name="connsiteX78" fmla="*/ 1362375 w 2045252"/>
              <a:gd name="connsiteY78" fmla="*/ 1627999 h 2033361"/>
              <a:gd name="connsiteX79" fmla="*/ 1297996 w 2045252"/>
              <a:gd name="connsiteY79" fmla="*/ 1684527 h 2033361"/>
              <a:gd name="connsiteX80" fmla="*/ 1262439 w 2045252"/>
              <a:gd name="connsiteY80" fmla="*/ 1489812 h 2033361"/>
              <a:gd name="connsiteX81" fmla="*/ 1538278 w 2045252"/>
              <a:gd name="connsiteY81" fmla="*/ 1035655 h 2033361"/>
              <a:gd name="connsiteX82" fmla="*/ 1238425 w 2045252"/>
              <a:gd name="connsiteY82" fmla="*/ 569816 h 2033361"/>
              <a:gd name="connsiteX83" fmla="*/ 1181641 w 2045252"/>
              <a:gd name="connsiteY83" fmla="*/ 573950 h 2033361"/>
              <a:gd name="connsiteX84" fmla="*/ 1154352 w 2045252"/>
              <a:gd name="connsiteY84" fmla="*/ 623929 h 2033361"/>
              <a:gd name="connsiteX85" fmla="*/ 1154352 w 2045252"/>
              <a:gd name="connsiteY85" fmla="*/ 928172 h 2033361"/>
              <a:gd name="connsiteX86" fmla="*/ 1026663 w 2045252"/>
              <a:gd name="connsiteY86" fmla="*/ 1002351 h 2033361"/>
              <a:gd name="connsiteX87" fmla="*/ 899044 w 2045252"/>
              <a:gd name="connsiteY87" fmla="*/ 928172 h 2033361"/>
              <a:gd name="connsiteX88" fmla="*/ 899044 w 2045252"/>
              <a:gd name="connsiteY88" fmla="*/ 623929 h 2033361"/>
              <a:gd name="connsiteX89" fmla="*/ 871778 w 2045252"/>
              <a:gd name="connsiteY89" fmla="*/ 573950 h 2033361"/>
              <a:gd name="connsiteX90" fmla="*/ 814971 w 2045252"/>
              <a:gd name="connsiteY90" fmla="*/ 569816 h 2033361"/>
              <a:gd name="connsiteX91" fmla="*/ 515118 w 2045252"/>
              <a:gd name="connsiteY91" fmla="*/ 1035655 h 2033361"/>
              <a:gd name="connsiteX92" fmla="*/ 790446 w 2045252"/>
              <a:gd name="connsiteY92" fmla="*/ 1489557 h 2033361"/>
              <a:gd name="connsiteX93" fmla="*/ 751568 w 2045252"/>
              <a:gd name="connsiteY93" fmla="*/ 1688824 h 2033361"/>
              <a:gd name="connsiteX94" fmla="*/ 683845 w 2045252"/>
              <a:gd name="connsiteY94" fmla="*/ 1627999 h 2033361"/>
              <a:gd name="connsiteX95" fmla="*/ 673301 w 2045252"/>
              <a:gd name="connsiteY95" fmla="*/ 1621751 h 2033361"/>
              <a:gd name="connsiteX96" fmla="*/ 474359 w 2045252"/>
              <a:gd name="connsiteY96" fmla="*/ 1607306 h 2033361"/>
              <a:gd name="connsiteX97" fmla="*/ 352871 w 2045252"/>
              <a:gd name="connsiteY97" fmla="*/ 1657076 h 2033361"/>
              <a:gd name="connsiteX98" fmla="*/ 137486 w 2045252"/>
              <a:gd name="connsiteY98" fmla="*/ 1283276 h 2033361"/>
              <a:gd name="connsiteX99" fmla="*/ 244296 w 2045252"/>
              <a:gd name="connsiteY99" fmla="*/ 1204544 h 2033361"/>
              <a:gd name="connsiteX100" fmla="*/ 335336 w 2045252"/>
              <a:gd name="connsiteY100" fmla="*/ 1022324 h 2033361"/>
              <a:gd name="connsiteX101" fmla="*/ 335336 w 2045252"/>
              <a:gd name="connsiteY101" fmla="*/ 1017006 h 2033361"/>
              <a:gd name="connsiteX102" fmla="*/ 244249 w 2045252"/>
              <a:gd name="connsiteY102" fmla="*/ 834251 h 2033361"/>
              <a:gd name="connsiteX103" fmla="*/ 137486 w 2045252"/>
              <a:gd name="connsiteY103" fmla="*/ 755543 h 2033361"/>
              <a:gd name="connsiteX104" fmla="*/ 352824 w 2045252"/>
              <a:gd name="connsiteY104" fmla="*/ 381813 h 2033361"/>
              <a:gd name="connsiteX105" fmla="*/ 474591 w 2045252"/>
              <a:gd name="connsiteY105" fmla="*/ 431908 h 2033361"/>
              <a:gd name="connsiteX106" fmla="*/ 679246 w 2045252"/>
              <a:gd name="connsiteY106" fmla="*/ 417764 h 2033361"/>
              <a:gd name="connsiteX107" fmla="*/ 680570 w 2045252"/>
              <a:gd name="connsiteY107" fmla="*/ 416975 h 2033361"/>
              <a:gd name="connsiteX108" fmla="*/ 681476 w 2045252"/>
              <a:gd name="connsiteY108" fmla="*/ 416417 h 2033361"/>
              <a:gd name="connsiteX109" fmla="*/ 793720 w 2045252"/>
              <a:gd name="connsiteY109" fmla="*/ 243998 h 2033361"/>
              <a:gd name="connsiteX110" fmla="*/ 808236 w 2045252"/>
              <a:gd name="connsiteY110" fmla="*/ 118910 h 2033361"/>
              <a:gd name="connsiteX111" fmla="*/ 1238030 w 2045252"/>
              <a:gd name="connsiteY111" fmla="*/ 118910 h 2033361"/>
              <a:gd name="connsiteX112" fmla="*/ 1252941 w 2045252"/>
              <a:gd name="connsiteY112" fmla="*/ 247481 h 2033361"/>
              <a:gd name="connsiteX113" fmla="*/ 1362677 w 2045252"/>
              <a:gd name="connsiteY113" fmla="*/ 415210 h 2033361"/>
              <a:gd name="connsiteX114" fmla="*/ 1369760 w 2045252"/>
              <a:gd name="connsiteY114" fmla="*/ 419367 h 2033361"/>
              <a:gd name="connsiteX115" fmla="*/ 1568400 w 2045252"/>
              <a:gd name="connsiteY115" fmla="*/ 433302 h 2033361"/>
              <a:gd name="connsiteX116" fmla="*/ 1693442 w 2045252"/>
              <a:gd name="connsiteY116" fmla="*/ 381813 h 2033361"/>
              <a:gd name="connsiteX117" fmla="*/ 1908780 w 2045252"/>
              <a:gd name="connsiteY117" fmla="*/ 755543 h 2033361"/>
              <a:gd name="connsiteX118" fmla="*/ 1801994 w 2045252"/>
              <a:gd name="connsiteY118" fmla="*/ 834228 h 2033361"/>
              <a:gd name="connsiteX119" fmla="*/ 1710953 w 2045252"/>
              <a:gd name="connsiteY119" fmla="*/ 1016541 h 203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045252" h="2033361">
                <a:moveTo>
                  <a:pt x="1829840" y="1016193"/>
                </a:moveTo>
                <a:cubicBezTo>
                  <a:pt x="1829631" y="982053"/>
                  <a:pt x="1845609" y="949817"/>
                  <a:pt x="1872573" y="929960"/>
                </a:cubicBezTo>
                <a:lnTo>
                  <a:pt x="2022116" y="819736"/>
                </a:lnTo>
                <a:cubicBezTo>
                  <a:pt x="2046456" y="801783"/>
                  <a:pt x="2053446" y="768409"/>
                  <a:pt x="2038350" y="742189"/>
                </a:cubicBezTo>
                <a:lnTo>
                  <a:pt x="1770501" y="277325"/>
                </a:lnTo>
                <a:cubicBezTo>
                  <a:pt x="1755614" y="251499"/>
                  <a:pt x="1723912" y="240677"/>
                  <a:pt x="1696345" y="252033"/>
                </a:cubicBezTo>
                <a:lnTo>
                  <a:pt x="1523112" y="323356"/>
                </a:lnTo>
                <a:cubicBezTo>
                  <a:pt x="1492781" y="335851"/>
                  <a:pt x="1458130" y="333505"/>
                  <a:pt x="1430400" y="317062"/>
                </a:cubicBezTo>
                <a:cubicBezTo>
                  <a:pt x="1427682" y="315460"/>
                  <a:pt x="1425058" y="313904"/>
                  <a:pt x="1422225" y="312278"/>
                </a:cubicBezTo>
                <a:cubicBezTo>
                  <a:pt x="1393984" y="295998"/>
                  <a:pt x="1374870" y="266688"/>
                  <a:pt x="1371084" y="233802"/>
                </a:cubicBezTo>
                <a:lnTo>
                  <a:pt x="1350066" y="52604"/>
                </a:lnTo>
                <a:cubicBezTo>
                  <a:pt x="1346582" y="22621"/>
                  <a:pt x="1321198" y="0"/>
                  <a:pt x="1291006" y="0"/>
                </a:cubicBezTo>
                <a:lnTo>
                  <a:pt x="755284" y="0"/>
                </a:lnTo>
                <a:cubicBezTo>
                  <a:pt x="725115" y="0"/>
                  <a:pt x="699707" y="22598"/>
                  <a:pt x="696223" y="52581"/>
                </a:cubicBezTo>
                <a:lnTo>
                  <a:pt x="675600" y="230342"/>
                </a:lnTo>
                <a:cubicBezTo>
                  <a:pt x="671605" y="265179"/>
                  <a:pt x="651098" y="296509"/>
                  <a:pt x="620743" y="314183"/>
                </a:cubicBezTo>
                <a:cubicBezTo>
                  <a:pt x="620279" y="314461"/>
                  <a:pt x="619791" y="314740"/>
                  <a:pt x="619327" y="315042"/>
                </a:cubicBezTo>
                <a:cubicBezTo>
                  <a:pt x="619071" y="315181"/>
                  <a:pt x="618816" y="315344"/>
                  <a:pt x="618560" y="315506"/>
                </a:cubicBezTo>
                <a:cubicBezTo>
                  <a:pt x="588647" y="332739"/>
                  <a:pt x="551859" y="335178"/>
                  <a:pt x="519925" y="321963"/>
                </a:cubicBezTo>
                <a:lnTo>
                  <a:pt x="349944" y="252010"/>
                </a:lnTo>
                <a:cubicBezTo>
                  <a:pt x="322377" y="240677"/>
                  <a:pt x="290675" y="251499"/>
                  <a:pt x="275788" y="277325"/>
                </a:cubicBezTo>
                <a:lnTo>
                  <a:pt x="7939" y="742189"/>
                </a:lnTo>
                <a:cubicBezTo>
                  <a:pt x="-7157" y="768386"/>
                  <a:pt x="-167" y="801783"/>
                  <a:pt x="24173" y="819713"/>
                </a:cubicBezTo>
                <a:lnTo>
                  <a:pt x="173716" y="929960"/>
                </a:lnTo>
                <a:cubicBezTo>
                  <a:pt x="200726" y="949840"/>
                  <a:pt x="216682" y="982053"/>
                  <a:pt x="216426" y="1016541"/>
                </a:cubicBezTo>
                <a:lnTo>
                  <a:pt x="216426" y="1022394"/>
                </a:lnTo>
                <a:cubicBezTo>
                  <a:pt x="216473" y="1056720"/>
                  <a:pt x="200494" y="1089048"/>
                  <a:pt x="173693" y="1108813"/>
                </a:cubicBezTo>
                <a:lnTo>
                  <a:pt x="24196" y="1219060"/>
                </a:lnTo>
                <a:cubicBezTo>
                  <a:pt x="-143" y="1236989"/>
                  <a:pt x="-7134" y="1270386"/>
                  <a:pt x="7962" y="1296584"/>
                </a:cubicBezTo>
                <a:lnTo>
                  <a:pt x="275811" y="1761447"/>
                </a:lnTo>
                <a:cubicBezTo>
                  <a:pt x="290675" y="1787250"/>
                  <a:pt x="322330" y="1798073"/>
                  <a:pt x="349875" y="1786785"/>
                </a:cubicBezTo>
                <a:lnTo>
                  <a:pt x="519461" y="1717321"/>
                </a:lnTo>
                <a:cubicBezTo>
                  <a:pt x="549978" y="1704826"/>
                  <a:pt x="584629" y="1707218"/>
                  <a:pt x="612011" y="1723638"/>
                </a:cubicBezTo>
                <a:cubicBezTo>
                  <a:pt x="615982" y="1726030"/>
                  <a:pt x="619954" y="1728352"/>
                  <a:pt x="623925" y="1730675"/>
                </a:cubicBezTo>
                <a:cubicBezTo>
                  <a:pt x="624065" y="1730744"/>
                  <a:pt x="624575" y="1731046"/>
                  <a:pt x="624692" y="1731116"/>
                </a:cubicBezTo>
                <a:cubicBezTo>
                  <a:pt x="652584" y="1747118"/>
                  <a:pt x="671536" y="1776311"/>
                  <a:pt x="675391" y="1809174"/>
                </a:cubicBezTo>
                <a:lnTo>
                  <a:pt x="696247" y="1986285"/>
                </a:lnTo>
                <a:cubicBezTo>
                  <a:pt x="699521" y="2014061"/>
                  <a:pt x="721608" y="2035451"/>
                  <a:pt x="748850" y="2038424"/>
                </a:cubicBezTo>
                <a:lnTo>
                  <a:pt x="748897" y="2038424"/>
                </a:lnTo>
                <a:cubicBezTo>
                  <a:pt x="750987" y="2038656"/>
                  <a:pt x="753124" y="2038796"/>
                  <a:pt x="755307" y="2038796"/>
                </a:cubicBezTo>
                <a:lnTo>
                  <a:pt x="1291006" y="2038796"/>
                </a:lnTo>
                <a:cubicBezTo>
                  <a:pt x="1321848" y="2038796"/>
                  <a:pt x="1346512" y="2015130"/>
                  <a:pt x="1350205" y="1985124"/>
                </a:cubicBezTo>
                <a:lnTo>
                  <a:pt x="1370922" y="1809174"/>
                </a:lnTo>
                <a:cubicBezTo>
                  <a:pt x="1374777" y="1776311"/>
                  <a:pt x="1393751" y="1747141"/>
                  <a:pt x="1421621" y="1731116"/>
                </a:cubicBezTo>
                <a:cubicBezTo>
                  <a:pt x="1425801" y="1728701"/>
                  <a:pt x="1429958" y="1726262"/>
                  <a:pt x="1434092" y="1723754"/>
                </a:cubicBezTo>
                <a:cubicBezTo>
                  <a:pt x="1461707" y="1707241"/>
                  <a:pt x="1496381" y="1704849"/>
                  <a:pt x="1526852" y="1717321"/>
                </a:cubicBezTo>
                <a:lnTo>
                  <a:pt x="1696438" y="1786785"/>
                </a:lnTo>
                <a:cubicBezTo>
                  <a:pt x="1724005" y="1798073"/>
                  <a:pt x="1755637" y="1787250"/>
                  <a:pt x="1770501" y="1761471"/>
                </a:cubicBezTo>
                <a:lnTo>
                  <a:pt x="2038350" y="1296584"/>
                </a:lnTo>
                <a:cubicBezTo>
                  <a:pt x="2053446" y="1270386"/>
                  <a:pt x="2046456" y="1237012"/>
                  <a:pt x="2022116" y="1219060"/>
                </a:cubicBezTo>
                <a:lnTo>
                  <a:pt x="1872620" y="1108859"/>
                </a:lnTo>
                <a:cubicBezTo>
                  <a:pt x="1845795" y="1089048"/>
                  <a:pt x="1829793" y="1056743"/>
                  <a:pt x="1829863" y="1022417"/>
                </a:cubicBezTo>
                <a:cubicBezTo>
                  <a:pt x="1829863" y="1022371"/>
                  <a:pt x="1829863" y="1022347"/>
                  <a:pt x="1829863" y="1022324"/>
                </a:cubicBezTo>
                <a:lnTo>
                  <a:pt x="1829863" y="1016193"/>
                </a:lnTo>
                <a:close/>
                <a:moveTo>
                  <a:pt x="809745" y="1013777"/>
                </a:moveTo>
                <a:lnTo>
                  <a:pt x="996796" y="1122515"/>
                </a:lnTo>
                <a:cubicBezTo>
                  <a:pt x="1015237" y="1133245"/>
                  <a:pt x="1038066" y="1133245"/>
                  <a:pt x="1056530" y="1122515"/>
                </a:cubicBezTo>
                <a:lnTo>
                  <a:pt x="1243697" y="1013777"/>
                </a:lnTo>
                <a:cubicBezTo>
                  <a:pt x="1262021" y="1003141"/>
                  <a:pt x="1273285" y="983562"/>
                  <a:pt x="1273285" y="962381"/>
                </a:cubicBezTo>
                <a:lnTo>
                  <a:pt x="1273285" y="730019"/>
                </a:lnTo>
                <a:cubicBezTo>
                  <a:pt x="1364186" y="803595"/>
                  <a:pt x="1419391" y="915584"/>
                  <a:pt x="1419391" y="1035655"/>
                </a:cubicBezTo>
                <a:cubicBezTo>
                  <a:pt x="1419391" y="1196695"/>
                  <a:pt x="1322847" y="1339688"/>
                  <a:pt x="1173443" y="1399980"/>
                </a:cubicBezTo>
                <a:cubicBezTo>
                  <a:pt x="1147269" y="1410523"/>
                  <a:pt x="1132126" y="1438021"/>
                  <a:pt x="1137189" y="1465775"/>
                </a:cubicBezTo>
                <a:lnTo>
                  <a:pt x="1220101" y="1919886"/>
                </a:lnTo>
                <a:lnTo>
                  <a:pt x="827651" y="1919886"/>
                </a:lnTo>
                <a:lnTo>
                  <a:pt x="916114" y="1466495"/>
                </a:lnTo>
                <a:cubicBezTo>
                  <a:pt x="921572" y="1438532"/>
                  <a:pt x="906429" y="1410616"/>
                  <a:pt x="880000" y="1399980"/>
                </a:cubicBezTo>
                <a:cubicBezTo>
                  <a:pt x="730596" y="1339735"/>
                  <a:pt x="634051" y="1196741"/>
                  <a:pt x="634051" y="1035655"/>
                </a:cubicBezTo>
                <a:cubicBezTo>
                  <a:pt x="634051" y="915584"/>
                  <a:pt x="689279" y="803595"/>
                  <a:pt x="780157" y="730019"/>
                </a:cubicBezTo>
                <a:lnTo>
                  <a:pt x="780157" y="962381"/>
                </a:lnTo>
                <a:cubicBezTo>
                  <a:pt x="780157" y="983539"/>
                  <a:pt x="791421" y="1003117"/>
                  <a:pt x="809745" y="1013777"/>
                </a:cubicBezTo>
                <a:close/>
                <a:moveTo>
                  <a:pt x="1710953" y="1016541"/>
                </a:moveTo>
                <a:lnTo>
                  <a:pt x="1710953" y="1022231"/>
                </a:lnTo>
                <a:cubicBezTo>
                  <a:pt x="1710837" y="1094204"/>
                  <a:pt x="1744861" y="1162369"/>
                  <a:pt x="1802017" y="1204544"/>
                </a:cubicBezTo>
                <a:lnTo>
                  <a:pt x="1908803" y="1283253"/>
                </a:lnTo>
                <a:lnTo>
                  <a:pt x="1693418" y="1657053"/>
                </a:lnTo>
                <a:lnTo>
                  <a:pt x="1571931" y="1607282"/>
                </a:lnTo>
                <a:cubicBezTo>
                  <a:pt x="1506995" y="1580690"/>
                  <a:pt x="1432606" y="1586078"/>
                  <a:pt x="1372849" y="1621821"/>
                </a:cubicBezTo>
                <a:cubicBezTo>
                  <a:pt x="1369365" y="1623911"/>
                  <a:pt x="1365905" y="1625932"/>
                  <a:pt x="1362375" y="1627999"/>
                </a:cubicBezTo>
                <a:cubicBezTo>
                  <a:pt x="1337199" y="1642468"/>
                  <a:pt x="1315461" y="1661837"/>
                  <a:pt x="1297996" y="1684527"/>
                </a:cubicBezTo>
                <a:lnTo>
                  <a:pt x="1262439" y="1489812"/>
                </a:lnTo>
                <a:cubicBezTo>
                  <a:pt x="1431515" y="1402348"/>
                  <a:pt x="1538278" y="1228977"/>
                  <a:pt x="1538278" y="1035655"/>
                </a:cubicBezTo>
                <a:cubicBezTo>
                  <a:pt x="1538278" y="835552"/>
                  <a:pt x="1420576" y="652681"/>
                  <a:pt x="1238425" y="569816"/>
                </a:cubicBezTo>
                <a:cubicBezTo>
                  <a:pt x="1220031" y="561432"/>
                  <a:pt x="1198618" y="562988"/>
                  <a:pt x="1181641" y="573950"/>
                </a:cubicBezTo>
                <a:cubicBezTo>
                  <a:pt x="1164641" y="584889"/>
                  <a:pt x="1154352" y="603724"/>
                  <a:pt x="1154352" y="623929"/>
                </a:cubicBezTo>
                <a:lnTo>
                  <a:pt x="1154352" y="928172"/>
                </a:lnTo>
                <a:lnTo>
                  <a:pt x="1026663" y="1002351"/>
                </a:lnTo>
                <a:lnTo>
                  <a:pt x="899044" y="928172"/>
                </a:lnTo>
                <a:lnTo>
                  <a:pt x="899044" y="623929"/>
                </a:lnTo>
                <a:cubicBezTo>
                  <a:pt x="899044" y="603724"/>
                  <a:pt x="888779" y="584889"/>
                  <a:pt x="871778" y="573950"/>
                </a:cubicBezTo>
                <a:cubicBezTo>
                  <a:pt x="854778" y="562988"/>
                  <a:pt x="833388" y="561432"/>
                  <a:pt x="814971" y="569816"/>
                </a:cubicBezTo>
                <a:cubicBezTo>
                  <a:pt x="632820" y="652704"/>
                  <a:pt x="515118" y="835552"/>
                  <a:pt x="515118" y="1035655"/>
                </a:cubicBezTo>
                <a:cubicBezTo>
                  <a:pt x="515118" y="1228814"/>
                  <a:pt x="621696" y="1402023"/>
                  <a:pt x="790446" y="1489557"/>
                </a:cubicBezTo>
                <a:lnTo>
                  <a:pt x="751568" y="1688824"/>
                </a:lnTo>
                <a:cubicBezTo>
                  <a:pt x="733592" y="1664252"/>
                  <a:pt x="710646" y="1643373"/>
                  <a:pt x="683845" y="1627999"/>
                </a:cubicBezTo>
                <a:cubicBezTo>
                  <a:pt x="680384" y="1625978"/>
                  <a:pt x="676924" y="1623958"/>
                  <a:pt x="673301" y="1621751"/>
                </a:cubicBezTo>
                <a:cubicBezTo>
                  <a:pt x="613730" y="1586078"/>
                  <a:pt x="539364" y="1580667"/>
                  <a:pt x="474359" y="1607306"/>
                </a:cubicBezTo>
                <a:lnTo>
                  <a:pt x="352871" y="1657076"/>
                </a:lnTo>
                <a:lnTo>
                  <a:pt x="137486" y="1283276"/>
                </a:lnTo>
                <a:lnTo>
                  <a:pt x="244296" y="1204544"/>
                </a:lnTo>
                <a:cubicBezTo>
                  <a:pt x="301405" y="1162369"/>
                  <a:pt x="335452" y="1094228"/>
                  <a:pt x="335336" y="1022324"/>
                </a:cubicBezTo>
                <a:lnTo>
                  <a:pt x="335336" y="1017006"/>
                </a:lnTo>
                <a:cubicBezTo>
                  <a:pt x="335870" y="944986"/>
                  <a:pt x="301823" y="876659"/>
                  <a:pt x="244249" y="834251"/>
                </a:cubicBezTo>
                <a:lnTo>
                  <a:pt x="137486" y="755543"/>
                </a:lnTo>
                <a:lnTo>
                  <a:pt x="352824" y="381813"/>
                </a:lnTo>
                <a:lnTo>
                  <a:pt x="474591" y="431908"/>
                </a:lnTo>
                <a:cubicBezTo>
                  <a:pt x="540828" y="459290"/>
                  <a:pt x="617329" y="453995"/>
                  <a:pt x="679246" y="417764"/>
                </a:cubicBezTo>
                <a:cubicBezTo>
                  <a:pt x="679687" y="417509"/>
                  <a:pt x="680129" y="417253"/>
                  <a:pt x="680570" y="416975"/>
                </a:cubicBezTo>
                <a:cubicBezTo>
                  <a:pt x="680872" y="416789"/>
                  <a:pt x="681174" y="416603"/>
                  <a:pt x="681476" y="416417"/>
                </a:cubicBezTo>
                <a:cubicBezTo>
                  <a:pt x="743555" y="379885"/>
                  <a:pt x="785499" y="315483"/>
                  <a:pt x="793720" y="243998"/>
                </a:cubicBezTo>
                <a:lnTo>
                  <a:pt x="808236" y="118910"/>
                </a:lnTo>
                <a:lnTo>
                  <a:pt x="1238030" y="118910"/>
                </a:lnTo>
                <a:lnTo>
                  <a:pt x="1252941" y="247481"/>
                </a:lnTo>
                <a:cubicBezTo>
                  <a:pt x="1261023" y="317597"/>
                  <a:pt x="1302130" y="380326"/>
                  <a:pt x="1362677" y="415210"/>
                </a:cubicBezTo>
                <a:cubicBezTo>
                  <a:pt x="1365022" y="416580"/>
                  <a:pt x="1367345" y="417927"/>
                  <a:pt x="1369760" y="419367"/>
                </a:cubicBezTo>
                <a:cubicBezTo>
                  <a:pt x="1429471" y="454761"/>
                  <a:pt x="1503720" y="459963"/>
                  <a:pt x="1568400" y="433302"/>
                </a:cubicBezTo>
                <a:lnTo>
                  <a:pt x="1693442" y="381813"/>
                </a:lnTo>
                <a:lnTo>
                  <a:pt x="1908780" y="755543"/>
                </a:lnTo>
                <a:lnTo>
                  <a:pt x="1801994" y="834228"/>
                </a:lnTo>
                <a:cubicBezTo>
                  <a:pt x="1744559" y="876590"/>
                  <a:pt x="1710512" y="944870"/>
                  <a:pt x="1710953" y="1016541"/>
                </a:cubicBezTo>
                <a:close/>
              </a:path>
            </a:pathLst>
          </a:custGeom>
          <a:solidFill>
            <a:srgbClr val="0064FF"/>
          </a:solidFill>
          <a:ln w="5935" cap="flat">
            <a:noFill/>
            <a:prstDash val="solid"/>
            <a:miter/>
          </a:ln>
        </p:spPr>
        <p:txBody>
          <a:bodyPr rtlCol="0" anchor="ctr"/>
          <a:lstStyle/>
          <a:p>
            <a:pPr defTabSz="914332">
              <a:defRPr/>
            </a:pPr>
            <a:endParaRPr lang="en-US" sz="2400">
              <a:solidFill>
                <a:srgbClr val="000000"/>
              </a:solidFill>
              <a:latin typeface="IBM Plex Sans"/>
            </a:endParaRPr>
          </a:p>
        </p:txBody>
      </p: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4FF221FD-D4F0-034D-A688-2DA0AB6C2520}"/>
              </a:ext>
            </a:extLst>
          </p:cNvPr>
          <p:cNvGrpSpPr/>
          <p:nvPr/>
        </p:nvGrpSpPr>
        <p:grpSpPr>
          <a:xfrm>
            <a:off x="3270569" y="4058636"/>
            <a:ext cx="350199" cy="365956"/>
            <a:chOff x="267639" y="5067994"/>
            <a:chExt cx="317174" cy="331446"/>
          </a:xfrm>
          <a:solidFill>
            <a:srgbClr val="0064FF"/>
          </a:solidFill>
        </p:grpSpPr>
        <p:sp>
          <p:nvSpPr>
            <p:cNvPr id="549" name="Freeform 548">
              <a:extLst>
                <a:ext uri="{FF2B5EF4-FFF2-40B4-BE49-F238E27FC236}">
                  <a16:creationId xmlns:a16="http://schemas.microsoft.com/office/drawing/2014/main" id="{940358BC-037C-7D47-874D-D349B2ED0E35}"/>
                </a:ext>
              </a:extLst>
            </p:cNvPr>
            <p:cNvSpPr/>
            <p:nvPr/>
          </p:nvSpPr>
          <p:spPr>
            <a:xfrm>
              <a:off x="267639" y="5067994"/>
              <a:ext cx="134007" cy="320705"/>
            </a:xfrm>
            <a:custGeom>
              <a:avLst/>
              <a:gdLst>
                <a:gd name="connsiteX0" fmla="*/ 1177836 w 1224773"/>
                <a:gd name="connsiteY0" fmla="*/ 2814290 h 2931131"/>
                <a:gd name="connsiteX1" fmla="*/ 118910 w 1224773"/>
                <a:gd name="connsiteY1" fmla="*/ 1525742 h 2931131"/>
                <a:gd name="connsiteX2" fmla="*/ 1047198 w 1224773"/>
                <a:gd name="connsiteY2" fmla="*/ 269895 h 2931131"/>
                <a:gd name="connsiteX3" fmla="*/ 985025 w 1224773"/>
                <a:gd name="connsiteY3" fmla="*/ 380816 h 2931131"/>
                <a:gd name="connsiteX4" fmla="*/ 1007832 w 1224773"/>
                <a:gd name="connsiteY4" fmla="*/ 461753 h 2931131"/>
                <a:gd name="connsiteX5" fmla="*/ 1036839 w 1224773"/>
                <a:gd name="connsiteY5" fmla="*/ 469348 h 2931131"/>
                <a:gd name="connsiteX6" fmla="*/ 1088770 w 1224773"/>
                <a:gd name="connsiteY6" fmla="*/ 438947 h 2931131"/>
                <a:gd name="connsiteX7" fmla="*/ 1218247 w 1224773"/>
                <a:gd name="connsiteY7" fmla="*/ 207862 h 2931131"/>
                <a:gd name="connsiteX8" fmla="*/ 1193815 w 1224773"/>
                <a:gd name="connsiteY8" fmla="*/ 126042 h 2931131"/>
                <a:gd name="connsiteX9" fmla="*/ 964286 w 1224773"/>
                <a:gd name="connsiteY9" fmla="*/ 6714 h 2931131"/>
                <a:gd name="connsiteX10" fmla="*/ 884114 w 1224773"/>
                <a:gd name="connsiteY10" fmla="*/ 32052 h 2931131"/>
                <a:gd name="connsiteX11" fmla="*/ 909429 w 1224773"/>
                <a:gd name="connsiteY11" fmla="*/ 112223 h 2931131"/>
                <a:gd name="connsiteX12" fmla="*/ 1001004 w 1224773"/>
                <a:gd name="connsiteY12" fmla="*/ 159833 h 2931131"/>
                <a:gd name="connsiteX13" fmla="*/ 330626 w 1224773"/>
                <a:gd name="connsiteY13" fmla="*/ 610437 h 2931131"/>
                <a:gd name="connsiteX14" fmla="*/ 0 w 1224773"/>
                <a:gd name="connsiteY14" fmla="*/ 1525742 h 2931131"/>
                <a:gd name="connsiteX15" fmla="*/ 330626 w 1224773"/>
                <a:gd name="connsiteY15" fmla="*/ 2441001 h 2931131"/>
                <a:gd name="connsiteX16" fmla="*/ 1154937 w 1224773"/>
                <a:gd name="connsiteY16" fmla="*/ 2930971 h 2931131"/>
                <a:gd name="connsiteX17" fmla="*/ 1166456 w 1224773"/>
                <a:gd name="connsiteY17" fmla="*/ 2932086 h 2931131"/>
                <a:gd name="connsiteX18" fmla="*/ 1224727 w 1224773"/>
                <a:gd name="connsiteY18" fmla="*/ 2884057 h 2931131"/>
                <a:gd name="connsiteX19" fmla="*/ 1177836 w 1224773"/>
                <a:gd name="connsiteY19" fmla="*/ 2814290 h 293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24773" h="2931131">
                  <a:moveTo>
                    <a:pt x="1177836" y="2814290"/>
                  </a:moveTo>
                  <a:cubicBezTo>
                    <a:pt x="564242" y="2693964"/>
                    <a:pt x="118910" y="2152041"/>
                    <a:pt x="118910" y="1525742"/>
                  </a:cubicBezTo>
                  <a:cubicBezTo>
                    <a:pt x="118910" y="944802"/>
                    <a:pt x="502070" y="436555"/>
                    <a:pt x="1047198" y="269895"/>
                  </a:cubicBezTo>
                  <a:lnTo>
                    <a:pt x="985025" y="380816"/>
                  </a:lnTo>
                  <a:cubicBezTo>
                    <a:pt x="968977" y="409452"/>
                    <a:pt x="979196" y="445705"/>
                    <a:pt x="1007832" y="461753"/>
                  </a:cubicBezTo>
                  <a:cubicBezTo>
                    <a:pt x="1017029" y="466886"/>
                    <a:pt x="1027015" y="469348"/>
                    <a:pt x="1036839" y="469348"/>
                  </a:cubicBezTo>
                  <a:cubicBezTo>
                    <a:pt x="1057672" y="469348"/>
                    <a:pt x="1077877" y="458386"/>
                    <a:pt x="1088770" y="438947"/>
                  </a:cubicBezTo>
                  <a:lnTo>
                    <a:pt x="1218247" y="207862"/>
                  </a:lnTo>
                  <a:cubicBezTo>
                    <a:pt x="1234411" y="179063"/>
                    <a:pt x="1223240" y="141207"/>
                    <a:pt x="1193815" y="126042"/>
                  </a:cubicBezTo>
                  <a:lnTo>
                    <a:pt x="964286" y="6714"/>
                  </a:lnTo>
                  <a:cubicBezTo>
                    <a:pt x="935139" y="-8429"/>
                    <a:pt x="899257" y="2905"/>
                    <a:pt x="884114" y="32052"/>
                  </a:cubicBezTo>
                  <a:cubicBezTo>
                    <a:pt x="868972" y="61175"/>
                    <a:pt x="880306" y="97081"/>
                    <a:pt x="909429" y="112223"/>
                  </a:cubicBezTo>
                  <a:lnTo>
                    <a:pt x="1001004" y="159833"/>
                  </a:lnTo>
                  <a:cubicBezTo>
                    <a:pt x="740935" y="242072"/>
                    <a:pt x="506900" y="398536"/>
                    <a:pt x="330626" y="610437"/>
                  </a:cubicBezTo>
                  <a:cubicBezTo>
                    <a:pt x="117424" y="866744"/>
                    <a:pt x="0" y="1191796"/>
                    <a:pt x="0" y="1525742"/>
                  </a:cubicBezTo>
                  <a:cubicBezTo>
                    <a:pt x="0" y="1859666"/>
                    <a:pt x="117424" y="2184694"/>
                    <a:pt x="330626" y="2441001"/>
                  </a:cubicBezTo>
                  <a:cubicBezTo>
                    <a:pt x="541087" y="2693987"/>
                    <a:pt x="833833" y="2867986"/>
                    <a:pt x="1154937" y="2930971"/>
                  </a:cubicBezTo>
                  <a:cubicBezTo>
                    <a:pt x="1158815" y="2931714"/>
                    <a:pt x="1162647" y="2932086"/>
                    <a:pt x="1166456" y="2932086"/>
                  </a:cubicBezTo>
                  <a:cubicBezTo>
                    <a:pt x="1194302" y="2932086"/>
                    <a:pt x="1219176" y="2912414"/>
                    <a:pt x="1224727" y="2884057"/>
                  </a:cubicBezTo>
                  <a:cubicBezTo>
                    <a:pt x="1231044" y="2851845"/>
                    <a:pt x="1210049" y="2820607"/>
                    <a:pt x="1177836" y="2814290"/>
                  </a:cubicBezTo>
                  <a:close/>
                </a:path>
              </a:pathLst>
            </a:custGeom>
            <a:grpFill/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81555977-8909-C144-8F5C-7CD8494441B3}"/>
                </a:ext>
              </a:extLst>
            </p:cNvPr>
            <p:cNvSpPr/>
            <p:nvPr/>
          </p:nvSpPr>
          <p:spPr>
            <a:xfrm rot="10800000">
              <a:off x="450806" y="5078735"/>
              <a:ext cx="134007" cy="320705"/>
            </a:xfrm>
            <a:custGeom>
              <a:avLst/>
              <a:gdLst>
                <a:gd name="connsiteX0" fmla="*/ 1177836 w 1224773"/>
                <a:gd name="connsiteY0" fmla="*/ 2814290 h 2931131"/>
                <a:gd name="connsiteX1" fmla="*/ 118910 w 1224773"/>
                <a:gd name="connsiteY1" fmla="*/ 1525742 h 2931131"/>
                <a:gd name="connsiteX2" fmla="*/ 1047198 w 1224773"/>
                <a:gd name="connsiteY2" fmla="*/ 269895 h 2931131"/>
                <a:gd name="connsiteX3" fmla="*/ 985025 w 1224773"/>
                <a:gd name="connsiteY3" fmla="*/ 380816 h 2931131"/>
                <a:gd name="connsiteX4" fmla="*/ 1007832 w 1224773"/>
                <a:gd name="connsiteY4" fmla="*/ 461753 h 2931131"/>
                <a:gd name="connsiteX5" fmla="*/ 1036839 w 1224773"/>
                <a:gd name="connsiteY5" fmla="*/ 469348 h 2931131"/>
                <a:gd name="connsiteX6" fmla="*/ 1088770 w 1224773"/>
                <a:gd name="connsiteY6" fmla="*/ 438947 h 2931131"/>
                <a:gd name="connsiteX7" fmla="*/ 1218247 w 1224773"/>
                <a:gd name="connsiteY7" fmla="*/ 207862 h 2931131"/>
                <a:gd name="connsiteX8" fmla="*/ 1193815 w 1224773"/>
                <a:gd name="connsiteY8" fmla="*/ 126042 h 2931131"/>
                <a:gd name="connsiteX9" fmla="*/ 964286 w 1224773"/>
                <a:gd name="connsiteY9" fmla="*/ 6714 h 2931131"/>
                <a:gd name="connsiteX10" fmla="*/ 884114 w 1224773"/>
                <a:gd name="connsiteY10" fmla="*/ 32052 h 2931131"/>
                <a:gd name="connsiteX11" fmla="*/ 909429 w 1224773"/>
                <a:gd name="connsiteY11" fmla="*/ 112223 h 2931131"/>
                <a:gd name="connsiteX12" fmla="*/ 1001004 w 1224773"/>
                <a:gd name="connsiteY12" fmla="*/ 159833 h 2931131"/>
                <a:gd name="connsiteX13" fmla="*/ 330626 w 1224773"/>
                <a:gd name="connsiteY13" fmla="*/ 610437 h 2931131"/>
                <a:gd name="connsiteX14" fmla="*/ 0 w 1224773"/>
                <a:gd name="connsiteY14" fmla="*/ 1525742 h 2931131"/>
                <a:gd name="connsiteX15" fmla="*/ 330626 w 1224773"/>
                <a:gd name="connsiteY15" fmla="*/ 2441001 h 2931131"/>
                <a:gd name="connsiteX16" fmla="*/ 1154937 w 1224773"/>
                <a:gd name="connsiteY16" fmla="*/ 2930971 h 2931131"/>
                <a:gd name="connsiteX17" fmla="*/ 1166456 w 1224773"/>
                <a:gd name="connsiteY17" fmla="*/ 2932086 h 2931131"/>
                <a:gd name="connsiteX18" fmla="*/ 1224727 w 1224773"/>
                <a:gd name="connsiteY18" fmla="*/ 2884057 h 2931131"/>
                <a:gd name="connsiteX19" fmla="*/ 1177836 w 1224773"/>
                <a:gd name="connsiteY19" fmla="*/ 2814290 h 293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24773" h="2931131">
                  <a:moveTo>
                    <a:pt x="1177836" y="2814290"/>
                  </a:moveTo>
                  <a:cubicBezTo>
                    <a:pt x="564242" y="2693964"/>
                    <a:pt x="118910" y="2152041"/>
                    <a:pt x="118910" y="1525742"/>
                  </a:cubicBezTo>
                  <a:cubicBezTo>
                    <a:pt x="118910" y="944802"/>
                    <a:pt x="502070" y="436555"/>
                    <a:pt x="1047198" y="269895"/>
                  </a:cubicBezTo>
                  <a:lnTo>
                    <a:pt x="985025" y="380816"/>
                  </a:lnTo>
                  <a:cubicBezTo>
                    <a:pt x="968977" y="409452"/>
                    <a:pt x="979196" y="445705"/>
                    <a:pt x="1007832" y="461753"/>
                  </a:cubicBezTo>
                  <a:cubicBezTo>
                    <a:pt x="1017029" y="466886"/>
                    <a:pt x="1027015" y="469348"/>
                    <a:pt x="1036839" y="469348"/>
                  </a:cubicBezTo>
                  <a:cubicBezTo>
                    <a:pt x="1057672" y="469348"/>
                    <a:pt x="1077877" y="458386"/>
                    <a:pt x="1088770" y="438947"/>
                  </a:cubicBezTo>
                  <a:lnTo>
                    <a:pt x="1218247" y="207862"/>
                  </a:lnTo>
                  <a:cubicBezTo>
                    <a:pt x="1234411" y="179063"/>
                    <a:pt x="1223240" y="141207"/>
                    <a:pt x="1193815" y="126042"/>
                  </a:cubicBezTo>
                  <a:lnTo>
                    <a:pt x="964286" y="6714"/>
                  </a:lnTo>
                  <a:cubicBezTo>
                    <a:pt x="935139" y="-8429"/>
                    <a:pt x="899257" y="2905"/>
                    <a:pt x="884114" y="32052"/>
                  </a:cubicBezTo>
                  <a:cubicBezTo>
                    <a:pt x="868972" y="61175"/>
                    <a:pt x="880306" y="97081"/>
                    <a:pt x="909429" y="112223"/>
                  </a:cubicBezTo>
                  <a:lnTo>
                    <a:pt x="1001004" y="159833"/>
                  </a:lnTo>
                  <a:cubicBezTo>
                    <a:pt x="740935" y="242072"/>
                    <a:pt x="506900" y="398536"/>
                    <a:pt x="330626" y="610437"/>
                  </a:cubicBezTo>
                  <a:cubicBezTo>
                    <a:pt x="117424" y="866744"/>
                    <a:pt x="0" y="1191796"/>
                    <a:pt x="0" y="1525742"/>
                  </a:cubicBezTo>
                  <a:cubicBezTo>
                    <a:pt x="0" y="1859666"/>
                    <a:pt x="117424" y="2184694"/>
                    <a:pt x="330626" y="2441001"/>
                  </a:cubicBezTo>
                  <a:cubicBezTo>
                    <a:pt x="541087" y="2693987"/>
                    <a:pt x="833833" y="2867986"/>
                    <a:pt x="1154937" y="2930971"/>
                  </a:cubicBezTo>
                  <a:cubicBezTo>
                    <a:pt x="1158815" y="2931714"/>
                    <a:pt x="1162647" y="2932086"/>
                    <a:pt x="1166456" y="2932086"/>
                  </a:cubicBezTo>
                  <a:cubicBezTo>
                    <a:pt x="1194302" y="2932086"/>
                    <a:pt x="1219176" y="2912414"/>
                    <a:pt x="1224727" y="2884057"/>
                  </a:cubicBezTo>
                  <a:cubicBezTo>
                    <a:pt x="1231044" y="2851845"/>
                    <a:pt x="1210049" y="2820607"/>
                    <a:pt x="1177836" y="2814290"/>
                  </a:cubicBezTo>
                  <a:close/>
                </a:path>
              </a:pathLst>
            </a:custGeom>
            <a:grpFill/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 dirty="0">
                <a:solidFill>
                  <a:srgbClr val="000000"/>
                </a:solidFill>
                <a:latin typeface="IBM Plex Sans"/>
              </a:endParaRPr>
            </a:p>
          </p:txBody>
        </p:sp>
      </p:grpSp>
      <p:grpSp>
        <p:nvGrpSpPr>
          <p:cNvPr id="17" name="Graphic 15">
            <a:extLst>
              <a:ext uri="{FF2B5EF4-FFF2-40B4-BE49-F238E27FC236}">
                <a16:creationId xmlns:a16="http://schemas.microsoft.com/office/drawing/2014/main" id="{00D718DF-5775-144C-9408-5C19A2AD07CA}"/>
              </a:ext>
            </a:extLst>
          </p:cNvPr>
          <p:cNvGrpSpPr/>
          <p:nvPr/>
        </p:nvGrpSpPr>
        <p:grpSpPr>
          <a:xfrm>
            <a:off x="1756638" y="2894499"/>
            <a:ext cx="291000" cy="290999"/>
            <a:chOff x="2850067" y="4180544"/>
            <a:chExt cx="272660" cy="272658"/>
          </a:xfrm>
          <a:solidFill>
            <a:schemeClr val="bg2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19B0788-33EB-EE42-B752-14B19FE4C979}"/>
                </a:ext>
              </a:extLst>
            </p:cNvPr>
            <p:cNvSpPr/>
            <p:nvPr/>
          </p:nvSpPr>
          <p:spPr>
            <a:xfrm>
              <a:off x="2866864" y="4338862"/>
              <a:ext cx="238578" cy="114340"/>
            </a:xfrm>
            <a:custGeom>
              <a:avLst/>
              <a:gdLst>
                <a:gd name="connsiteX0" fmla="*/ 229373 w 238577"/>
                <a:gd name="connsiteY0" fmla="*/ 56176 h 114340"/>
                <a:gd name="connsiteX1" fmla="*/ 196953 w 238577"/>
                <a:gd name="connsiteY1" fmla="*/ 18237 h 114340"/>
                <a:gd name="connsiteX2" fmla="*/ 159115 w 238577"/>
                <a:gd name="connsiteY2" fmla="*/ 5625 h 114340"/>
                <a:gd name="connsiteX3" fmla="*/ 159115 w 238577"/>
                <a:gd name="connsiteY3" fmla="*/ 0 h 114340"/>
                <a:gd name="connsiteX4" fmla="*/ 150319 w 238577"/>
                <a:gd name="connsiteY4" fmla="*/ 0 h 114340"/>
                <a:gd name="connsiteX5" fmla="*/ 150319 w 238577"/>
                <a:gd name="connsiteY5" fmla="*/ 8250 h 114340"/>
                <a:gd name="connsiteX6" fmla="*/ 143753 w 238577"/>
                <a:gd name="connsiteY6" fmla="*/ 34509 h 114340"/>
                <a:gd name="connsiteX7" fmla="*/ 125991 w 238577"/>
                <a:gd name="connsiteY7" fmla="*/ 13193 h 114340"/>
                <a:gd name="connsiteX8" fmla="*/ 113075 w 238577"/>
                <a:gd name="connsiteY8" fmla="*/ 13193 h 114340"/>
                <a:gd name="connsiteX9" fmla="*/ 95312 w 238577"/>
                <a:gd name="connsiteY9" fmla="*/ 34509 h 114340"/>
                <a:gd name="connsiteX10" fmla="*/ 88751 w 238577"/>
                <a:gd name="connsiteY10" fmla="*/ 8250 h 114340"/>
                <a:gd name="connsiteX11" fmla="*/ 88751 w 238577"/>
                <a:gd name="connsiteY11" fmla="*/ 0 h 114340"/>
                <a:gd name="connsiteX12" fmla="*/ 79955 w 238577"/>
                <a:gd name="connsiteY12" fmla="*/ 0 h 114340"/>
                <a:gd name="connsiteX13" fmla="*/ 79955 w 238577"/>
                <a:gd name="connsiteY13" fmla="*/ 5625 h 114340"/>
                <a:gd name="connsiteX14" fmla="*/ 42117 w 238577"/>
                <a:gd name="connsiteY14" fmla="*/ 18237 h 114340"/>
                <a:gd name="connsiteX15" fmla="*/ 9697 w 238577"/>
                <a:gd name="connsiteY15" fmla="*/ 56176 h 114340"/>
                <a:gd name="connsiteX16" fmla="*/ 0 w 238577"/>
                <a:gd name="connsiteY16" fmla="*/ 114340 h 114340"/>
                <a:gd name="connsiteX17" fmla="*/ 239066 w 238577"/>
                <a:gd name="connsiteY17" fmla="*/ 114340 h 114340"/>
                <a:gd name="connsiteX18" fmla="*/ 229373 w 238577"/>
                <a:gd name="connsiteY18" fmla="*/ 56176 h 114340"/>
                <a:gd name="connsiteX19" fmla="*/ 98131 w 238577"/>
                <a:gd name="connsiteY19" fmla="*/ 105545 h 114340"/>
                <a:gd name="connsiteX20" fmla="*/ 49633 w 238577"/>
                <a:gd name="connsiteY20" fmla="*/ 105545 h 114340"/>
                <a:gd name="connsiteX21" fmla="*/ 53547 w 238577"/>
                <a:gd name="connsiteY21" fmla="*/ 66405 h 114340"/>
                <a:gd name="connsiteX22" fmla="*/ 44795 w 238577"/>
                <a:gd name="connsiteY22" fmla="*/ 65530 h 114340"/>
                <a:gd name="connsiteX23" fmla="*/ 40793 w 238577"/>
                <a:gd name="connsiteY23" fmla="*/ 105549 h 114340"/>
                <a:gd name="connsiteX24" fmla="*/ 10387 w 238577"/>
                <a:gd name="connsiteY24" fmla="*/ 105549 h 114340"/>
                <a:gd name="connsiteX25" fmla="*/ 18374 w 238577"/>
                <a:gd name="connsiteY25" fmla="*/ 57628 h 114340"/>
                <a:gd name="connsiteX26" fmla="*/ 44901 w 238577"/>
                <a:gd name="connsiteY26" fmla="*/ 26584 h 114340"/>
                <a:gd name="connsiteX27" fmla="*/ 81239 w 238577"/>
                <a:gd name="connsiteY27" fmla="*/ 14468 h 114340"/>
                <a:gd name="connsiteX28" fmla="*/ 90985 w 238577"/>
                <a:gd name="connsiteY28" fmla="*/ 53445 h 114340"/>
                <a:gd name="connsiteX29" fmla="*/ 100902 w 238577"/>
                <a:gd name="connsiteY29" fmla="*/ 41545 h 114340"/>
                <a:gd name="connsiteX30" fmla="*/ 106148 w 238577"/>
                <a:gd name="connsiteY30" fmla="*/ 49417 h 114340"/>
                <a:gd name="connsiteX31" fmla="*/ 98131 w 238577"/>
                <a:gd name="connsiteY31" fmla="*/ 105545 h 114340"/>
                <a:gd name="connsiteX32" fmla="*/ 132055 w 238577"/>
                <a:gd name="connsiteY32" fmla="*/ 105545 h 114340"/>
                <a:gd name="connsiteX33" fmla="*/ 107015 w 238577"/>
                <a:gd name="connsiteY33" fmla="*/ 105545 h 114340"/>
                <a:gd name="connsiteX34" fmla="*/ 115331 w 238577"/>
                <a:gd name="connsiteY34" fmla="*/ 47333 h 114340"/>
                <a:gd name="connsiteX35" fmla="*/ 106773 w 238577"/>
                <a:gd name="connsiteY35" fmla="*/ 34496 h 114340"/>
                <a:gd name="connsiteX36" fmla="*/ 117195 w 238577"/>
                <a:gd name="connsiteY36" fmla="*/ 21989 h 114340"/>
                <a:gd name="connsiteX37" fmla="*/ 121870 w 238577"/>
                <a:gd name="connsiteY37" fmla="*/ 21989 h 114340"/>
                <a:gd name="connsiteX38" fmla="*/ 132293 w 238577"/>
                <a:gd name="connsiteY38" fmla="*/ 34496 h 114340"/>
                <a:gd name="connsiteX39" fmla="*/ 123735 w 238577"/>
                <a:gd name="connsiteY39" fmla="*/ 47333 h 114340"/>
                <a:gd name="connsiteX40" fmla="*/ 132055 w 238577"/>
                <a:gd name="connsiteY40" fmla="*/ 105545 h 114340"/>
                <a:gd name="connsiteX41" fmla="*/ 198277 w 238577"/>
                <a:gd name="connsiteY41" fmla="*/ 105545 h 114340"/>
                <a:gd name="connsiteX42" fmla="*/ 194275 w 238577"/>
                <a:gd name="connsiteY42" fmla="*/ 65526 h 114340"/>
                <a:gd name="connsiteX43" fmla="*/ 185523 w 238577"/>
                <a:gd name="connsiteY43" fmla="*/ 66401 h 114340"/>
                <a:gd name="connsiteX44" fmla="*/ 189437 w 238577"/>
                <a:gd name="connsiteY44" fmla="*/ 105541 h 114340"/>
                <a:gd name="connsiteX45" fmla="*/ 140939 w 238577"/>
                <a:gd name="connsiteY45" fmla="*/ 105541 h 114340"/>
                <a:gd name="connsiteX46" fmla="*/ 132922 w 238577"/>
                <a:gd name="connsiteY46" fmla="*/ 49413 h 114340"/>
                <a:gd name="connsiteX47" fmla="*/ 138168 w 238577"/>
                <a:gd name="connsiteY47" fmla="*/ 41541 h 114340"/>
                <a:gd name="connsiteX48" fmla="*/ 148085 w 238577"/>
                <a:gd name="connsiteY48" fmla="*/ 53441 h 114340"/>
                <a:gd name="connsiteX49" fmla="*/ 157831 w 238577"/>
                <a:gd name="connsiteY49" fmla="*/ 14464 h 114340"/>
                <a:gd name="connsiteX50" fmla="*/ 194169 w 238577"/>
                <a:gd name="connsiteY50" fmla="*/ 26580 h 114340"/>
                <a:gd name="connsiteX51" fmla="*/ 220696 w 238577"/>
                <a:gd name="connsiteY51" fmla="*/ 57623 h 114340"/>
                <a:gd name="connsiteX52" fmla="*/ 228683 w 238577"/>
                <a:gd name="connsiteY52" fmla="*/ 105545 h 114340"/>
                <a:gd name="connsiteX53" fmla="*/ 198277 w 238577"/>
                <a:gd name="connsiteY53" fmla="*/ 105545 h 11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8577" h="114340">
                  <a:moveTo>
                    <a:pt x="229373" y="56176"/>
                  </a:moveTo>
                  <a:cubicBezTo>
                    <a:pt x="226422" y="38458"/>
                    <a:pt x="213999" y="23919"/>
                    <a:pt x="196953" y="18237"/>
                  </a:cubicBezTo>
                  <a:lnTo>
                    <a:pt x="159115" y="5625"/>
                  </a:lnTo>
                  <a:lnTo>
                    <a:pt x="159115" y="0"/>
                  </a:lnTo>
                  <a:lnTo>
                    <a:pt x="150319" y="0"/>
                  </a:lnTo>
                  <a:lnTo>
                    <a:pt x="150319" y="8250"/>
                  </a:lnTo>
                  <a:lnTo>
                    <a:pt x="143753" y="34509"/>
                  </a:lnTo>
                  <a:lnTo>
                    <a:pt x="125991" y="13193"/>
                  </a:lnTo>
                  <a:lnTo>
                    <a:pt x="113075" y="13193"/>
                  </a:lnTo>
                  <a:lnTo>
                    <a:pt x="95312" y="34509"/>
                  </a:lnTo>
                  <a:lnTo>
                    <a:pt x="88751" y="8250"/>
                  </a:lnTo>
                  <a:lnTo>
                    <a:pt x="88751" y="0"/>
                  </a:lnTo>
                  <a:lnTo>
                    <a:pt x="79955" y="0"/>
                  </a:lnTo>
                  <a:lnTo>
                    <a:pt x="79955" y="5625"/>
                  </a:lnTo>
                  <a:lnTo>
                    <a:pt x="42117" y="18237"/>
                  </a:lnTo>
                  <a:cubicBezTo>
                    <a:pt x="25076" y="23919"/>
                    <a:pt x="12652" y="38458"/>
                    <a:pt x="9697" y="56176"/>
                  </a:cubicBezTo>
                  <a:lnTo>
                    <a:pt x="0" y="114340"/>
                  </a:lnTo>
                  <a:lnTo>
                    <a:pt x="239066" y="114340"/>
                  </a:lnTo>
                  <a:lnTo>
                    <a:pt x="229373" y="56176"/>
                  </a:lnTo>
                  <a:close/>
                  <a:moveTo>
                    <a:pt x="98131" y="105545"/>
                  </a:moveTo>
                  <a:lnTo>
                    <a:pt x="49633" y="105545"/>
                  </a:lnTo>
                  <a:lnTo>
                    <a:pt x="53547" y="66405"/>
                  </a:lnTo>
                  <a:lnTo>
                    <a:pt x="44795" y="65530"/>
                  </a:lnTo>
                  <a:lnTo>
                    <a:pt x="40793" y="105549"/>
                  </a:lnTo>
                  <a:lnTo>
                    <a:pt x="10387" y="105549"/>
                  </a:lnTo>
                  <a:lnTo>
                    <a:pt x="18374" y="57628"/>
                  </a:lnTo>
                  <a:cubicBezTo>
                    <a:pt x="20788" y="43128"/>
                    <a:pt x="30956" y="31237"/>
                    <a:pt x="44901" y="26584"/>
                  </a:cubicBezTo>
                  <a:lnTo>
                    <a:pt x="81239" y="14468"/>
                  </a:lnTo>
                  <a:lnTo>
                    <a:pt x="90985" y="53445"/>
                  </a:lnTo>
                  <a:lnTo>
                    <a:pt x="100902" y="41545"/>
                  </a:lnTo>
                  <a:lnTo>
                    <a:pt x="106148" y="49417"/>
                  </a:lnTo>
                  <a:lnTo>
                    <a:pt x="98131" y="105545"/>
                  </a:lnTo>
                  <a:close/>
                  <a:moveTo>
                    <a:pt x="132055" y="105545"/>
                  </a:moveTo>
                  <a:lnTo>
                    <a:pt x="107015" y="105545"/>
                  </a:lnTo>
                  <a:lnTo>
                    <a:pt x="115331" y="47333"/>
                  </a:lnTo>
                  <a:lnTo>
                    <a:pt x="106773" y="34496"/>
                  </a:lnTo>
                  <a:lnTo>
                    <a:pt x="117195" y="21989"/>
                  </a:lnTo>
                  <a:lnTo>
                    <a:pt x="121870" y="21989"/>
                  </a:lnTo>
                  <a:lnTo>
                    <a:pt x="132293" y="34496"/>
                  </a:lnTo>
                  <a:lnTo>
                    <a:pt x="123735" y="47333"/>
                  </a:lnTo>
                  <a:lnTo>
                    <a:pt x="132055" y="105545"/>
                  </a:lnTo>
                  <a:close/>
                  <a:moveTo>
                    <a:pt x="198277" y="105545"/>
                  </a:moveTo>
                  <a:lnTo>
                    <a:pt x="194275" y="65526"/>
                  </a:lnTo>
                  <a:lnTo>
                    <a:pt x="185523" y="66401"/>
                  </a:lnTo>
                  <a:lnTo>
                    <a:pt x="189437" y="105541"/>
                  </a:lnTo>
                  <a:lnTo>
                    <a:pt x="140939" y="105541"/>
                  </a:lnTo>
                  <a:lnTo>
                    <a:pt x="132922" y="49413"/>
                  </a:lnTo>
                  <a:lnTo>
                    <a:pt x="138168" y="41541"/>
                  </a:lnTo>
                  <a:lnTo>
                    <a:pt x="148085" y="53441"/>
                  </a:lnTo>
                  <a:lnTo>
                    <a:pt x="157831" y="14464"/>
                  </a:lnTo>
                  <a:lnTo>
                    <a:pt x="194169" y="26580"/>
                  </a:lnTo>
                  <a:cubicBezTo>
                    <a:pt x="208114" y="31228"/>
                    <a:pt x="218278" y="43124"/>
                    <a:pt x="220696" y="57623"/>
                  </a:cubicBezTo>
                  <a:lnTo>
                    <a:pt x="228683" y="105545"/>
                  </a:lnTo>
                  <a:lnTo>
                    <a:pt x="198277" y="10554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4A984F3-13DD-8E4D-B146-AAB6B111158D}"/>
                </a:ext>
              </a:extLst>
            </p:cNvPr>
            <p:cNvSpPr/>
            <p:nvPr/>
          </p:nvSpPr>
          <p:spPr>
            <a:xfrm>
              <a:off x="2911638" y="4180544"/>
              <a:ext cx="149523" cy="162715"/>
            </a:xfrm>
            <a:custGeom>
              <a:avLst/>
              <a:gdLst>
                <a:gd name="connsiteX0" fmla="*/ 19535 w 149523"/>
                <a:gd name="connsiteY0" fmla="*/ 118492 h 162715"/>
                <a:gd name="connsiteX1" fmla="*/ 31760 w 149523"/>
                <a:gd name="connsiteY1" fmla="*/ 139126 h 162715"/>
                <a:gd name="connsiteX2" fmla="*/ 48912 w 149523"/>
                <a:gd name="connsiteY2" fmla="*/ 156277 h 162715"/>
                <a:gd name="connsiteX3" fmla="*/ 64458 w 149523"/>
                <a:gd name="connsiteY3" fmla="*/ 162715 h 162715"/>
                <a:gd name="connsiteX4" fmla="*/ 85070 w 149523"/>
                <a:gd name="connsiteY4" fmla="*/ 162715 h 162715"/>
                <a:gd name="connsiteX5" fmla="*/ 100616 w 149523"/>
                <a:gd name="connsiteY5" fmla="*/ 156277 h 162715"/>
                <a:gd name="connsiteX6" fmla="*/ 117767 w 149523"/>
                <a:gd name="connsiteY6" fmla="*/ 139126 h 162715"/>
                <a:gd name="connsiteX7" fmla="*/ 129993 w 149523"/>
                <a:gd name="connsiteY7" fmla="*/ 118492 h 162715"/>
                <a:gd name="connsiteX8" fmla="*/ 149523 w 149523"/>
                <a:gd name="connsiteY8" fmla="*/ 96750 h 162715"/>
                <a:gd name="connsiteX9" fmla="*/ 140591 w 149523"/>
                <a:gd name="connsiteY9" fmla="*/ 79159 h 162715"/>
                <a:gd name="connsiteX10" fmla="*/ 140728 w 149523"/>
                <a:gd name="connsiteY10" fmla="*/ 79159 h 162715"/>
                <a:gd name="connsiteX11" fmla="*/ 140728 w 149523"/>
                <a:gd name="connsiteY11" fmla="*/ 52773 h 162715"/>
                <a:gd name="connsiteX12" fmla="*/ 122020 w 149523"/>
                <a:gd name="connsiteY12" fmla="*/ 31030 h 162715"/>
                <a:gd name="connsiteX13" fmla="*/ 77928 w 149523"/>
                <a:gd name="connsiteY13" fmla="*/ 0 h 162715"/>
                <a:gd name="connsiteX14" fmla="*/ 74762 w 149523"/>
                <a:gd name="connsiteY14" fmla="*/ 0 h 162715"/>
                <a:gd name="connsiteX15" fmla="*/ 8795 w 149523"/>
                <a:gd name="connsiteY15" fmla="*/ 65966 h 162715"/>
                <a:gd name="connsiteX16" fmla="*/ 8795 w 149523"/>
                <a:gd name="connsiteY16" fmla="*/ 79159 h 162715"/>
                <a:gd name="connsiteX17" fmla="*/ 8932 w 149523"/>
                <a:gd name="connsiteY17" fmla="*/ 79159 h 162715"/>
                <a:gd name="connsiteX18" fmla="*/ 0 w 149523"/>
                <a:gd name="connsiteY18" fmla="*/ 96750 h 162715"/>
                <a:gd name="connsiteX19" fmla="*/ 19535 w 149523"/>
                <a:gd name="connsiteY19" fmla="*/ 118492 h 162715"/>
                <a:gd name="connsiteX20" fmla="*/ 123137 w 149523"/>
                <a:gd name="connsiteY20" fmla="*/ 104916 h 162715"/>
                <a:gd name="connsiteX21" fmla="*/ 111544 w 149523"/>
                <a:gd name="connsiteY21" fmla="*/ 132908 h 162715"/>
                <a:gd name="connsiteX22" fmla="*/ 94393 w 149523"/>
                <a:gd name="connsiteY22" fmla="*/ 150059 h 162715"/>
                <a:gd name="connsiteX23" fmla="*/ 85066 w 149523"/>
                <a:gd name="connsiteY23" fmla="*/ 153920 h 162715"/>
                <a:gd name="connsiteX24" fmla="*/ 64453 w 149523"/>
                <a:gd name="connsiteY24" fmla="*/ 153920 h 162715"/>
                <a:gd name="connsiteX25" fmla="*/ 55126 w 149523"/>
                <a:gd name="connsiteY25" fmla="*/ 150059 h 162715"/>
                <a:gd name="connsiteX26" fmla="*/ 37975 w 149523"/>
                <a:gd name="connsiteY26" fmla="*/ 132908 h 162715"/>
                <a:gd name="connsiteX27" fmla="*/ 26382 w 149523"/>
                <a:gd name="connsiteY27" fmla="*/ 104921 h 162715"/>
                <a:gd name="connsiteX28" fmla="*/ 26382 w 149523"/>
                <a:gd name="connsiteY28" fmla="*/ 83556 h 162715"/>
                <a:gd name="connsiteX29" fmla="*/ 43661 w 149523"/>
                <a:gd name="connsiteY29" fmla="*/ 83556 h 162715"/>
                <a:gd name="connsiteX30" fmla="*/ 95774 w 149523"/>
                <a:gd name="connsiteY30" fmla="*/ 64092 h 162715"/>
                <a:gd name="connsiteX31" fmla="*/ 97120 w 149523"/>
                <a:gd name="connsiteY31" fmla="*/ 66335 h 162715"/>
                <a:gd name="connsiteX32" fmla="*/ 123137 w 149523"/>
                <a:gd name="connsiteY32" fmla="*/ 83262 h 162715"/>
                <a:gd name="connsiteX33" fmla="*/ 123137 w 149523"/>
                <a:gd name="connsiteY33" fmla="*/ 104916 h 162715"/>
                <a:gd name="connsiteX34" fmla="*/ 140728 w 149523"/>
                <a:gd name="connsiteY34" fmla="*/ 96750 h 162715"/>
                <a:gd name="connsiteX35" fmla="*/ 131726 w 149523"/>
                <a:gd name="connsiteY35" fmla="*/ 109195 h 162715"/>
                <a:gd name="connsiteX36" fmla="*/ 131932 w 149523"/>
                <a:gd name="connsiteY36" fmla="*/ 104921 h 162715"/>
                <a:gd name="connsiteX37" fmla="*/ 131932 w 149523"/>
                <a:gd name="connsiteY37" fmla="*/ 84366 h 162715"/>
                <a:gd name="connsiteX38" fmla="*/ 140728 w 149523"/>
                <a:gd name="connsiteY38" fmla="*/ 96750 h 162715"/>
                <a:gd name="connsiteX39" fmla="*/ 17591 w 149523"/>
                <a:gd name="connsiteY39" fmla="*/ 65966 h 162715"/>
                <a:gd name="connsiteX40" fmla="*/ 74762 w 149523"/>
                <a:gd name="connsiteY40" fmla="*/ 8795 h 162715"/>
                <a:gd name="connsiteX41" fmla="*/ 77928 w 149523"/>
                <a:gd name="connsiteY41" fmla="*/ 8795 h 162715"/>
                <a:gd name="connsiteX42" fmla="*/ 114513 w 149523"/>
                <a:gd name="connsiteY42" fmla="*/ 36391 h 162715"/>
                <a:gd name="connsiteX43" fmla="*/ 115423 w 149523"/>
                <a:gd name="connsiteY43" fmla="*/ 39579 h 162715"/>
                <a:gd name="connsiteX44" fmla="*/ 118739 w 149523"/>
                <a:gd name="connsiteY44" fmla="*/ 39579 h 162715"/>
                <a:gd name="connsiteX45" fmla="*/ 131932 w 149523"/>
                <a:gd name="connsiteY45" fmla="*/ 52773 h 162715"/>
                <a:gd name="connsiteX46" fmla="*/ 131932 w 149523"/>
                <a:gd name="connsiteY46" fmla="*/ 75205 h 162715"/>
                <a:gd name="connsiteX47" fmla="*/ 127535 w 149523"/>
                <a:gd name="connsiteY47" fmla="*/ 74761 h 162715"/>
                <a:gd name="connsiteX48" fmla="*/ 104662 w 149523"/>
                <a:gd name="connsiteY48" fmla="*/ 61810 h 162715"/>
                <a:gd name="connsiteX49" fmla="*/ 97621 w 149523"/>
                <a:gd name="connsiteY49" fmla="*/ 50077 h 162715"/>
                <a:gd name="connsiteX50" fmla="*/ 93637 w 149523"/>
                <a:gd name="connsiteY50" fmla="*/ 54061 h 162715"/>
                <a:gd name="connsiteX51" fmla="*/ 43665 w 149523"/>
                <a:gd name="connsiteY51" fmla="*/ 74761 h 162715"/>
                <a:gd name="connsiteX52" fmla="*/ 21989 w 149523"/>
                <a:gd name="connsiteY52" fmla="*/ 74761 h 162715"/>
                <a:gd name="connsiteX53" fmla="*/ 17591 w 149523"/>
                <a:gd name="connsiteY53" fmla="*/ 75205 h 162715"/>
                <a:gd name="connsiteX54" fmla="*/ 17591 w 149523"/>
                <a:gd name="connsiteY54" fmla="*/ 65966 h 162715"/>
                <a:gd name="connsiteX55" fmla="*/ 17591 w 149523"/>
                <a:gd name="connsiteY55" fmla="*/ 84366 h 162715"/>
                <a:gd name="connsiteX56" fmla="*/ 17591 w 149523"/>
                <a:gd name="connsiteY56" fmla="*/ 104921 h 162715"/>
                <a:gd name="connsiteX57" fmla="*/ 17798 w 149523"/>
                <a:gd name="connsiteY57" fmla="*/ 109200 h 162715"/>
                <a:gd name="connsiteX58" fmla="*/ 8795 w 149523"/>
                <a:gd name="connsiteY58" fmla="*/ 96750 h 162715"/>
                <a:gd name="connsiteX59" fmla="*/ 17591 w 149523"/>
                <a:gd name="connsiteY59" fmla="*/ 84366 h 16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49523" h="162715">
                  <a:moveTo>
                    <a:pt x="19535" y="118492"/>
                  </a:moveTo>
                  <a:cubicBezTo>
                    <a:pt x="21778" y="126210"/>
                    <a:pt x="25920" y="133286"/>
                    <a:pt x="31760" y="139126"/>
                  </a:cubicBezTo>
                  <a:lnTo>
                    <a:pt x="48912" y="156277"/>
                  </a:lnTo>
                  <a:cubicBezTo>
                    <a:pt x="53063" y="160428"/>
                    <a:pt x="58582" y="162715"/>
                    <a:pt x="64458" y="162715"/>
                  </a:cubicBezTo>
                  <a:lnTo>
                    <a:pt x="85070" y="162715"/>
                  </a:lnTo>
                  <a:cubicBezTo>
                    <a:pt x="90941" y="162715"/>
                    <a:pt x="96464" y="160428"/>
                    <a:pt x="100616" y="156277"/>
                  </a:cubicBezTo>
                  <a:lnTo>
                    <a:pt x="117767" y="139126"/>
                  </a:lnTo>
                  <a:cubicBezTo>
                    <a:pt x="123607" y="133286"/>
                    <a:pt x="127750" y="126205"/>
                    <a:pt x="129993" y="118492"/>
                  </a:cubicBezTo>
                  <a:cubicBezTo>
                    <a:pt x="140948" y="117252"/>
                    <a:pt x="149523" y="108034"/>
                    <a:pt x="149523" y="96750"/>
                  </a:cubicBezTo>
                  <a:cubicBezTo>
                    <a:pt x="149523" y="89533"/>
                    <a:pt x="145979" y="83169"/>
                    <a:pt x="140591" y="79159"/>
                  </a:cubicBezTo>
                  <a:lnTo>
                    <a:pt x="140728" y="79159"/>
                  </a:lnTo>
                  <a:lnTo>
                    <a:pt x="140728" y="52773"/>
                  </a:lnTo>
                  <a:cubicBezTo>
                    <a:pt x="140728" y="41765"/>
                    <a:pt x="132592" y="32618"/>
                    <a:pt x="122020" y="31030"/>
                  </a:cubicBezTo>
                  <a:cubicBezTo>
                    <a:pt x="115401" y="12613"/>
                    <a:pt x="97691" y="0"/>
                    <a:pt x="77928" y="0"/>
                  </a:cubicBezTo>
                  <a:lnTo>
                    <a:pt x="74762" y="0"/>
                  </a:lnTo>
                  <a:cubicBezTo>
                    <a:pt x="38388" y="0"/>
                    <a:pt x="8795" y="29592"/>
                    <a:pt x="8795" y="65966"/>
                  </a:cubicBezTo>
                  <a:lnTo>
                    <a:pt x="8795" y="79159"/>
                  </a:lnTo>
                  <a:lnTo>
                    <a:pt x="8932" y="79159"/>
                  </a:lnTo>
                  <a:cubicBezTo>
                    <a:pt x="3545" y="83169"/>
                    <a:pt x="0" y="89533"/>
                    <a:pt x="0" y="96750"/>
                  </a:cubicBezTo>
                  <a:cubicBezTo>
                    <a:pt x="0" y="108034"/>
                    <a:pt x="8576" y="117252"/>
                    <a:pt x="19535" y="118492"/>
                  </a:cubicBezTo>
                  <a:close/>
                  <a:moveTo>
                    <a:pt x="123137" y="104916"/>
                  </a:moveTo>
                  <a:cubicBezTo>
                    <a:pt x="123137" y="115493"/>
                    <a:pt x="119020" y="125431"/>
                    <a:pt x="111544" y="132908"/>
                  </a:cubicBezTo>
                  <a:lnTo>
                    <a:pt x="94393" y="150059"/>
                  </a:lnTo>
                  <a:cubicBezTo>
                    <a:pt x="91939" y="152513"/>
                    <a:pt x="88540" y="153920"/>
                    <a:pt x="85066" y="153920"/>
                  </a:cubicBezTo>
                  <a:lnTo>
                    <a:pt x="64453" y="153920"/>
                  </a:lnTo>
                  <a:cubicBezTo>
                    <a:pt x="60979" y="153920"/>
                    <a:pt x="57584" y="152513"/>
                    <a:pt x="55126" y="150059"/>
                  </a:cubicBezTo>
                  <a:lnTo>
                    <a:pt x="37975" y="132908"/>
                  </a:lnTo>
                  <a:cubicBezTo>
                    <a:pt x="30498" y="125431"/>
                    <a:pt x="26382" y="115493"/>
                    <a:pt x="26382" y="104921"/>
                  </a:cubicBezTo>
                  <a:lnTo>
                    <a:pt x="26382" y="83556"/>
                  </a:lnTo>
                  <a:lnTo>
                    <a:pt x="43661" y="83556"/>
                  </a:lnTo>
                  <a:cubicBezTo>
                    <a:pt x="63015" y="83556"/>
                    <a:pt x="81314" y="76683"/>
                    <a:pt x="95774" y="64092"/>
                  </a:cubicBezTo>
                  <a:lnTo>
                    <a:pt x="97120" y="66335"/>
                  </a:lnTo>
                  <a:cubicBezTo>
                    <a:pt x="102731" y="75689"/>
                    <a:pt x="112441" y="81907"/>
                    <a:pt x="123137" y="83262"/>
                  </a:cubicBezTo>
                  <a:lnTo>
                    <a:pt x="123137" y="104916"/>
                  </a:lnTo>
                  <a:close/>
                  <a:moveTo>
                    <a:pt x="140728" y="96750"/>
                  </a:moveTo>
                  <a:cubicBezTo>
                    <a:pt x="140728" y="102550"/>
                    <a:pt x="136937" y="107436"/>
                    <a:pt x="131726" y="109195"/>
                  </a:cubicBezTo>
                  <a:cubicBezTo>
                    <a:pt x="131849" y="107783"/>
                    <a:pt x="131932" y="106359"/>
                    <a:pt x="131932" y="104921"/>
                  </a:cubicBezTo>
                  <a:lnTo>
                    <a:pt x="131932" y="84366"/>
                  </a:lnTo>
                  <a:cubicBezTo>
                    <a:pt x="137038" y="86186"/>
                    <a:pt x="140728" y="91024"/>
                    <a:pt x="140728" y="96750"/>
                  </a:cubicBezTo>
                  <a:close/>
                  <a:moveTo>
                    <a:pt x="17591" y="65966"/>
                  </a:moveTo>
                  <a:cubicBezTo>
                    <a:pt x="17591" y="34443"/>
                    <a:pt x="43239" y="8795"/>
                    <a:pt x="74762" y="8795"/>
                  </a:cubicBezTo>
                  <a:lnTo>
                    <a:pt x="77928" y="8795"/>
                  </a:lnTo>
                  <a:cubicBezTo>
                    <a:pt x="94824" y="8795"/>
                    <a:pt x="109869" y="20142"/>
                    <a:pt x="114513" y="36391"/>
                  </a:cubicBezTo>
                  <a:lnTo>
                    <a:pt x="115423" y="39579"/>
                  </a:lnTo>
                  <a:lnTo>
                    <a:pt x="118739" y="39579"/>
                  </a:lnTo>
                  <a:cubicBezTo>
                    <a:pt x="126013" y="39579"/>
                    <a:pt x="131932" y="45499"/>
                    <a:pt x="131932" y="52773"/>
                  </a:cubicBezTo>
                  <a:lnTo>
                    <a:pt x="131932" y="75205"/>
                  </a:lnTo>
                  <a:cubicBezTo>
                    <a:pt x="130512" y="74915"/>
                    <a:pt x="129039" y="74761"/>
                    <a:pt x="127535" y="74761"/>
                  </a:cubicBezTo>
                  <a:cubicBezTo>
                    <a:pt x="118220" y="74761"/>
                    <a:pt x="109455" y="69800"/>
                    <a:pt x="104662" y="61810"/>
                  </a:cubicBezTo>
                  <a:lnTo>
                    <a:pt x="97621" y="50077"/>
                  </a:lnTo>
                  <a:lnTo>
                    <a:pt x="93637" y="54061"/>
                  </a:lnTo>
                  <a:cubicBezTo>
                    <a:pt x="80290" y="67408"/>
                    <a:pt x="62545" y="74761"/>
                    <a:pt x="43665" y="74761"/>
                  </a:cubicBezTo>
                  <a:lnTo>
                    <a:pt x="21989" y="74761"/>
                  </a:lnTo>
                  <a:cubicBezTo>
                    <a:pt x="20485" y="74761"/>
                    <a:pt x="19011" y="74915"/>
                    <a:pt x="17591" y="75205"/>
                  </a:cubicBezTo>
                  <a:lnTo>
                    <a:pt x="17591" y="65966"/>
                  </a:lnTo>
                  <a:close/>
                  <a:moveTo>
                    <a:pt x="17591" y="84366"/>
                  </a:moveTo>
                  <a:lnTo>
                    <a:pt x="17591" y="104921"/>
                  </a:lnTo>
                  <a:cubicBezTo>
                    <a:pt x="17591" y="106359"/>
                    <a:pt x="17675" y="107783"/>
                    <a:pt x="17798" y="109200"/>
                  </a:cubicBezTo>
                  <a:cubicBezTo>
                    <a:pt x="12586" y="107436"/>
                    <a:pt x="8795" y="102550"/>
                    <a:pt x="8795" y="96750"/>
                  </a:cubicBezTo>
                  <a:cubicBezTo>
                    <a:pt x="8795" y="91024"/>
                    <a:pt x="12485" y="86186"/>
                    <a:pt x="17591" y="8436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6DA9CE-7482-7541-8043-89AEA264C62F}"/>
              </a:ext>
            </a:extLst>
          </p:cNvPr>
          <p:cNvGrpSpPr/>
          <p:nvPr/>
        </p:nvGrpSpPr>
        <p:grpSpPr>
          <a:xfrm>
            <a:off x="770548" y="2881378"/>
            <a:ext cx="257184" cy="297671"/>
            <a:chOff x="2863287" y="4175417"/>
            <a:chExt cx="257184" cy="297671"/>
          </a:xfrm>
          <a:solidFill>
            <a:schemeClr val="bg2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50E1037-E3CA-9F48-91B1-C07383E82995}"/>
                </a:ext>
              </a:extLst>
            </p:cNvPr>
            <p:cNvSpPr/>
            <p:nvPr/>
          </p:nvSpPr>
          <p:spPr>
            <a:xfrm>
              <a:off x="2863287" y="4349829"/>
              <a:ext cx="257184" cy="123259"/>
            </a:xfrm>
            <a:custGeom>
              <a:avLst/>
              <a:gdLst>
                <a:gd name="connsiteX0" fmla="*/ 232759 w 242095"/>
                <a:gd name="connsiteY0" fmla="*/ 57005 h 116027"/>
                <a:gd name="connsiteX1" fmla="*/ 199861 w 242095"/>
                <a:gd name="connsiteY1" fmla="*/ 18506 h 116027"/>
                <a:gd name="connsiteX2" fmla="*/ 161461 w 242095"/>
                <a:gd name="connsiteY2" fmla="*/ 5708 h 116027"/>
                <a:gd name="connsiteX3" fmla="*/ 161461 w 242095"/>
                <a:gd name="connsiteY3" fmla="*/ 0 h 116027"/>
                <a:gd name="connsiteX4" fmla="*/ 152535 w 242095"/>
                <a:gd name="connsiteY4" fmla="*/ 0 h 116027"/>
                <a:gd name="connsiteX5" fmla="*/ 152535 w 242095"/>
                <a:gd name="connsiteY5" fmla="*/ 8385 h 116027"/>
                <a:gd name="connsiteX6" fmla="*/ 145877 w 242095"/>
                <a:gd name="connsiteY6" fmla="*/ 35018 h 116027"/>
                <a:gd name="connsiteX7" fmla="*/ 127853 w 242095"/>
                <a:gd name="connsiteY7" fmla="*/ 13388 h 116027"/>
                <a:gd name="connsiteX8" fmla="*/ 114742 w 242095"/>
                <a:gd name="connsiteY8" fmla="*/ 13388 h 116027"/>
                <a:gd name="connsiteX9" fmla="*/ 96718 w 242095"/>
                <a:gd name="connsiteY9" fmla="*/ 35018 h 116027"/>
                <a:gd name="connsiteX10" fmla="*/ 90059 w 242095"/>
                <a:gd name="connsiteY10" fmla="*/ 8385 h 116027"/>
                <a:gd name="connsiteX11" fmla="*/ 90059 w 242095"/>
                <a:gd name="connsiteY11" fmla="*/ 0 h 116027"/>
                <a:gd name="connsiteX12" fmla="*/ 81134 w 242095"/>
                <a:gd name="connsiteY12" fmla="*/ 0 h 116027"/>
                <a:gd name="connsiteX13" fmla="*/ 81134 w 242095"/>
                <a:gd name="connsiteY13" fmla="*/ 5708 h 116027"/>
                <a:gd name="connsiteX14" fmla="*/ 42738 w 242095"/>
                <a:gd name="connsiteY14" fmla="*/ 18506 h 116027"/>
                <a:gd name="connsiteX15" fmla="*/ 9840 w 242095"/>
                <a:gd name="connsiteY15" fmla="*/ 57005 h 116027"/>
                <a:gd name="connsiteX16" fmla="*/ 0 w 242095"/>
                <a:gd name="connsiteY16" fmla="*/ 116027 h 116027"/>
                <a:gd name="connsiteX17" fmla="*/ 242590 w 242095"/>
                <a:gd name="connsiteY17" fmla="*/ 116027 h 116027"/>
                <a:gd name="connsiteX18" fmla="*/ 232759 w 242095"/>
                <a:gd name="connsiteY18" fmla="*/ 57005 h 116027"/>
                <a:gd name="connsiteX19" fmla="*/ 134685 w 242095"/>
                <a:gd name="connsiteY19" fmla="*/ 107102 h 116027"/>
                <a:gd name="connsiteX20" fmla="*/ 107910 w 242095"/>
                <a:gd name="connsiteY20" fmla="*/ 107102 h 116027"/>
                <a:gd name="connsiteX21" fmla="*/ 107910 w 242095"/>
                <a:gd name="connsiteY21" fmla="*/ 80326 h 116027"/>
                <a:gd name="connsiteX22" fmla="*/ 134685 w 242095"/>
                <a:gd name="connsiteY22" fmla="*/ 80326 h 116027"/>
                <a:gd name="connsiteX23" fmla="*/ 134685 w 242095"/>
                <a:gd name="connsiteY23" fmla="*/ 107102 h 116027"/>
                <a:gd name="connsiteX24" fmla="*/ 201200 w 242095"/>
                <a:gd name="connsiteY24" fmla="*/ 107102 h 116027"/>
                <a:gd name="connsiteX25" fmla="*/ 197139 w 242095"/>
                <a:gd name="connsiteY25" fmla="*/ 66492 h 116027"/>
                <a:gd name="connsiteX26" fmla="*/ 188258 w 242095"/>
                <a:gd name="connsiteY26" fmla="*/ 67381 h 116027"/>
                <a:gd name="connsiteX27" fmla="*/ 192230 w 242095"/>
                <a:gd name="connsiteY27" fmla="*/ 107097 h 116027"/>
                <a:gd name="connsiteX28" fmla="*/ 143610 w 242095"/>
                <a:gd name="connsiteY28" fmla="*/ 107097 h 116027"/>
                <a:gd name="connsiteX29" fmla="*/ 143610 w 242095"/>
                <a:gd name="connsiteY29" fmla="*/ 71397 h 116027"/>
                <a:gd name="connsiteX30" fmla="*/ 128518 w 242095"/>
                <a:gd name="connsiteY30" fmla="*/ 71397 h 116027"/>
                <a:gd name="connsiteX31" fmla="*/ 138675 w 242095"/>
                <a:gd name="connsiteY31" fmla="*/ 51079 h 116027"/>
                <a:gd name="connsiteX32" fmla="*/ 130691 w 242095"/>
                <a:gd name="connsiteY32" fmla="*/ 47085 h 116027"/>
                <a:gd name="connsiteX33" fmla="*/ 121297 w 242095"/>
                <a:gd name="connsiteY33" fmla="*/ 65886 h 116027"/>
                <a:gd name="connsiteX34" fmla="*/ 111904 w 242095"/>
                <a:gd name="connsiteY34" fmla="*/ 47094 h 116027"/>
                <a:gd name="connsiteX35" fmla="*/ 103920 w 242095"/>
                <a:gd name="connsiteY35" fmla="*/ 51088 h 116027"/>
                <a:gd name="connsiteX36" fmla="*/ 114077 w 242095"/>
                <a:gd name="connsiteY36" fmla="*/ 71401 h 116027"/>
                <a:gd name="connsiteX37" fmla="*/ 98985 w 242095"/>
                <a:gd name="connsiteY37" fmla="*/ 71401 h 116027"/>
                <a:gd name="connsiteX38" fmla="*/ 98985 w 242095"/>
                <a:gd name="connsiteY38" fmla="*/ 107102 h 116027"/>
                <a:gd name="connsiteX39" fmla="*/ 50365 w 242095"/>
                <a:gd name="connsiteY39" fmla="*/ 107102 h 116027"/>
                <a:gd name="connsiteX40" fmla="*/ 54336 w 242095"/>
                <a:gd name="connsiteY40" fmla="*/ 67385 h 116027"/>
                <a:gd name="connsiteX41" fmla="*/ 45456 w 242095"/>
                <a:gd name="connsiteY41" fmla="*/ 66497 h 116027"/>
                <a:gd name="connsiteX42" fmla="*/ 41395 w 242095"/>
                <a:gd name="connsiteY42" fmla="*/ 107106 h 116027"/>
                <a:gd name="connsiteX43" fmla="*/ 10541 w 242095"/>
                <a:gd name="connsiteY43" fmla="*/ 107106 h 116027"/>
                <a:gd name="connsiteX44" fmla="*/ 18640 w 242095"/>
                <a:gd name="connsiteY44" fmla="*/ 58478 h 116027"/>
                <a:gd name="connsiteX45" fmla="*/ 45558 w 242095"/>
                <a:gd name="connsiteY45" fmla="*/ 26976 h 116027"/>
                <a:gd name="connsiteX46" fmla="*/ 82437 w 242095"/>
                <a:gd name="connsiteY46" fmla="*/ 14686 h 116027"/>
                <a:gd name="connsiteX47" fmla="*/ 92326 w 242095"/>
                <a:gd name="connsiteY47" fmla="*/ 54238 h 116027"/>
                <a:gd name="connsiteX48" fmla="*/ 118928 w 242095"/>
                <a:gd name="connsiteY48" fmla="*/ 22313 h 116027"/>
                <a:gd name="connsiteX49" fmla="*/ 123667 w 242095"/>
                <a:gd name="connsiteY49" fmla="*/ 22313 h 116027"/>
                <a:gd name="connsiteX50" fmla="*/ 150268 w 242095"/>
                <a:gd name="connsiteY50" fmla="*/ 54234 h 116027"/>
                <a:gd name="connsiteX51" fmla="*/ 160158 w 242095"/>
                <a:gd name="connsiteY51" fmla="*/ 14682 h 116027"/>
                <a:gd name="connsiteX52" fmla="*/ 197036 w 242095"/>
                <a:gd name="connsiteY52" fmla="*/ 26972 h 116027"/>
                <a:gd name="connsiteX53" fmla="*/ 223955 w 242095"/>
                <a:gd name="connsiteY53" fmla="*/ 58473 h 116027"/>
                <a:gd name="connsiteX54" fmla="*/ 232054 w 242095"/>
                <a:gd name="connsiteY54" fmla="*/ 107102 h 116027"/>
                <a:gd name="connsiteX55" fmla="*/ 201200 w 242095"/>
                <a:gd name="connsiteY55" fmla="*/ 107102 h 11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42095" h="116027">
                  <a:moveTo>
                    <a:pt x="232759" y="57005"/>
                  </a:moveTo>
                  <a:cubicBezTo>
                    <a:pt x="229760" y="39025"/>
                    <a:pt x="217154" y="24272"/>
                    <a:pt x="199861" y="18506"/>
                  </a:cubicBezTo>
                  <a:lnTo>
                    <a:pt x="161461" y="5708"/>
                  </a:lnTo>
                  <a:lnTo>
                    <a:pt x="161461" y="0"/>
                  </a:lnTo>
                  <a:lnTo>
                    <a:pt x="152535" y="0"/>
                  </a:lnTo>
                  <a:lnTo>
                    <a:pt x="152535" y="8385"/>
                  </a:lnTo>
                  <a:lnTo>
                    <a:pt x="145877" y="35018"/>
                  </a:lnTo>
                  <a:lnTo>
                    <a:pt x="127853" y="13388"/>
                  </a:lnTo>
                  <a:lnTo>
                    <a:pt x="114742" y="13388"/>
                  </a:lnTo>
                  <a:lnTo>
                    <a:pt x="96718" y="35018"/>
                  </a:lnTo>
                  <a:lnTo>
                    <a:pt x="90059" y="8385"/>
                  </a:lnTo>
                  <a:lnTo>
                    <a:pt x="90059" y="0"/>
                  </a:lnTo>
                  <a:lnTo>
                    <a:pt x="81134" y="0"/>
                  </a:lnTo>
                  <a:lnTo>
                    <a:pt x="81134" y="5708"/>
                  </a:lnTo>
                  <a:lnTo>
                    <a:pt x="42738" y="18506"/>
                  </a:lnTo>
                  <a:cubicBezTo>
                    <a:pt x="25446" y="24272"/>
                    <a:pt x="12839" y="39025"/>
                    <a:pt x="9840" y="57005"/>
                  </a:cubicBezTo>
                  <a:lnTo>
                    <a:pt x="0" y="116027"/>
                  </a:lnTo>
                  <a:lnTo>
                    <a:pt x="242590" y="116027"/>
                  </a:lnTo>
                  <a:lnTo>
                    <a:pt x="232759" y="57005"/>
                  </a:lnTo>
                  <a:close/>
                  <a:moveTo>
                    <a:pt x="134685" y="107102"/>
                  </a:moveTo>
                  <a:lnTo>
                    <a:pt x="107910" y="107102"/>
                  </a:lnTo>
                  <a:lnTo>
                    <a:pt x="107910" y="80326"/>
                  </a:lnTo>
                  <a:lnTo>
                    <a:pt x="134685" y="80326"/>
                  </a:lnTo>
                  <a:lnTo>
                    <a:pt x="134685" y="107102"/>
                  </a:lnTo>
                  <a:close/>
                  <a:moveTo>
                    <a:pt x="201200" y="107102"/>
                  </a:moveTo>
                  <a:lnTo>
                    <a:pt x="197139" y="66492"/>
                  </a:lnTo>
                  <a:lnTo>
                    <a:pt x="188258" y="67381"/>
                  </a:lnTo>
                  <a:lnTo>
                    <a:pt x="192230" y="107097"/>
                  </a:lnTo>
                  <a:lnTo>
                    <a:pt x="143610" y="107097"/>
                  </a:lnTo>
                  <a:lnTo>
                    <a:pt x="143610" y="71397"/>
                  </a:lnTo>
                  <a:lnTo>
                    <a:pt x="128518" y="71397"/>
                  </a:lnTo>
                  <a:lnTo>
                    <a:pt x="138675" y="51079"/>
                  </a:lnTo>
                  <a:lnTo>
                    <a:pt x="130691" y="47085"/>
                  </a:lnTo>
                  <a:lnTo>
                    <a:pt x="121297" y="65886"/>
                  </a:lnTo>
                  <a:lnTo>
                    <a:pt x="111904" y="47094"/>
                  </a:lnTo>
                  <a:lnTo>
                    <a:pt x="103920" y="51088"/>
                  </a:lnTo>
                  <a:lnTo>
                    <a:pt x="114077" y="71401"/>
                  </a:lnTo>
                  <a:lnTo>
                    <a:pt x="98985" y="71401"/>
                  </a:lnTo>
                  <a:lnTo>
                    <a:pt x="98985" y="107102"/>
                  </a:lnTo>
                  <a:lnTo>
                    <a:pt x="50365" y="107102"/>
                  </a:lnTo>
                  <a:lnTo>
                    <a:pt x="54336" y="67385"/>
                  </a:lnTo>
                  <a:lnTo>
                    <a:pt x="45456" y="66497"/>
                  </a:lnTo>
                  <a:lnTo>
                    <a:pt x="41395" y="107106"/>
                  </a:lnTo>
                  <a:lnTo>
                    <a:pt x="10541" y="107106"/>
                  </a:lnTo>
                  <a:lnTo>
                    <a:pt x="18640" y="58478"/>
                  </a:lnTo>
                  <a:cubicBezTo>
                    <a:pt x="21095" y="43769"/>
                    <a:pt x="31408" y="31698"/>
                    <a:pt x="45558" y="26976"/>
                  </a:cubicBezTo>
                  <a:lnTo>
                    <a:pt x="82437" y="14686"/>
                  </a:lnTo>
                  <a:lnTo>
                    <a:pt x="92326" y="54238"/>
                  </a:lnTo>
                  <a:lnTo>
                    <a:pt x="118928" y="22313"/>
                  </a:lnTo>
                  <a:lnTo>
                    <a:pt x="123667" y="22313"/>
                  </a:lnTo>
                  <a:lnTo>
                    <a:pt x="150268" y="54234"/>
                  </a:lnTo>
                  <a:lnTo>
                    <a:pt x="160158" y="14682"/>
                  </a:lnTo>
                  <a:lnTo>
                    <a:pt x="197036" y="26972"/>
                  </a:lnTo>
                  <a:cubicBezTo>
                    <a:pt x="211187" y="31693"/>
                    <a:pt x="221500" y="43765"/>
                    <a:pt x="223955" y="58473"/>
                  </a:cubicBezTo>
                  <a:lnTo>
                    <a:pt x="232054" y="107102"/>
                  </a:lnTo>
                  <a:lnTo>
                    <a:pt x="201200" y="107102"/>
                  </a:lnTo>
                  <a:close/>
                </a:path>
              </a:pathLst>
            </a:custGeom>
            <a:grpFill/>
            <a:ln w="5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CF80E55-D55E-B747-A4D8-CDC307B2A451}"/>
                </a:ext>
              </a:extLst>
            </p:cNvPr>
            <p:cNvSpPr/>
            <p:nvPr/>
          </p:nvSpPr>
          <p:spPr>
            <a:xfrm>
              <a:off x="2906112" y="4175417"/>
              <a:ext cx="171533" cy="176297"/>
            </a:xfrm>
            <a:custGeom>
              <a:avLst/>
              <a:gdLst>
                <a:gd name="connsiteX0" fmla="*/ 12340 w 207483"/>
                <a:gd name="connsiteY0" fmla="*/ 108698 h 213247"/>
                <a:gd name="connsiteX1" fmla="*/ 5763 w 207483"/>
                <a:gd name="connsiteY1" fmla="*/ 126796 h 213247"/>
                <a:gd name="connsiteX2" fmla="*/ 31365 w 207483"/>
                <a:gd name="connsiteY2" fmla="*/ 155290 h 213247"/>
                <a:gd name="connsiteX3" fmla="*/ 47387 w 207483"/>
                <a:gd name="connsiteY3" fmla="*/ 182332 h 213247"/>
                <a:gd name="connsiteX4" fmla="*/ 69864 w 207483"/>
                <a:gd name="connsiteY4" fmla="*/ 204809 h 213247"/>
                <a:gd name="connsiteX5" fmla="*/ 90238 w 207483"/>
                <a:gd name="connsiteY5" fmla="*/ 213247 h 213247"/>
                <a:gd name="connsiteX6" fmla="*/ 117251 w 207483"/>
                <a:gd name="connsiteY6" fmla="*/ 213247 h 213247"/>
                <a:gd name="connsiteX7" fmla="*/ 137625 w 207483"/>
                <a:gd name="connsiteY7" fmla="*/ 204809 h 213247"/>
                <a:gd name="connsiteX8" fmla="*/ 160102 w 207483"/>
                <a:gd name="connsiteY8" fmla="*/ 182332 h 213247"/>
                <a:gd name="connsiteX9" fmla="*/ 176125 w 207483"/>
                <a:gd name="connsiteY9" fmla="*/ 155290 h 213247"/>
                <a:gd name="connsiteX10" fmla="*/ 201720 w 207483"/>
                <a:gd name="connsiteY10" fmla="*/ 126796 h 213247"/>
                <a:gd name="connsiteX11" fmla="*/ 195144 w 207483"/>
                <a:gd name="connsiteY11" fmla="*/ 108698 h 213247"/>
                <a:gd name="connsiteX12" fmla="*/ 207484 w 207483"/>
                <a:gd name="connsiteY12" fmla="*/ 92215 h 213247"/>
                <a:gd name="connsiteX13" fmla="*/ 190193 w 207483"/>
                <a:gd name="connsiteY13" fmla="*/ 74925 h 213247"/>
                <a:gd name="connsiteX14" fmla="*/ 189375 w 207483"/>
                <a:gd name="connsiteY14" fmla="*/ 74925 h 213247"/>
                <a:gd name="connsiteX15" fmla="*/ 126796 w 207483"/>
                <a:gd name="connsiteY15" fmla="*/ 3245 h 213247"/>
                <a:gd name="connsiteX16" fmla="*/ 126796 w 207483"/>
                <a:gd name="connsiteY16" fmla="*/ 0 h 213247"/>
                <a:gd name="connsiteX17" fmla="*/ 80688 w 207483"/>
                <a:gd name="connsiteY17" fmla="*/ 0 h 213247"/>
                <a:gd name="connsiteX18" fmla="*/ 80688 w 207483"/>
                <a:gd name="connsiteY18" fmla="*/ 3245 h 213247"/>
                <a:gd name="connsiteX19" fmla="*/ 18109 w 207483"/>
                <a:gd name="connsiteY19" fmla="*/ 74925 h 213247"/>
                <a:gd name="connsiteX20" fmla="*/ 17290 w 207483"/>
                <a:gd name="connsiteY20" fmla="*/ 74925 h 213247"/>
                <a:gd name="connsiteX21" fmla="*/ 0 w 207483"/>
                <a:gd name="connsiteY21" fmla="*/ 92215 h 213247"/>
                <a:gd name="connsiteX22" fmla="*/ 12340 w 207483"/>
                <a:gd name="connsiteY22" fmla="*/ 108698 h 213247"/>
                <a:gd name="connsiteX23" fmla="*/ 17290 w 207483"/>
                <a:gd name="connsiteY23" fmla="*/ 126796 h 213247"/>
                <a:gd name="connsiteX24" fmla="*/ 28817 w 207483"/>
                <a:gd name="connsiteY24" fmla="*/ 110566 h 213247"/>
                <a:gd name="connsiteX25" fmla="*/ 28817 w 207483"/>
                <a:gd name="connsiteY25" fmla="*/ 137504 h 213247"/>
                <a:gd name="connsiteX26" fmla="*/ 29088 w 207483"/>
                <a:gd name="connsiteY26" fmla="*/ 143112 h 213247"/>
                <a:gd name="connsiteX27" fmla="*/ 17290 w 207483"/>
                <a:gd name="connsiteY27" fmla="*/ 126796 h 213247"/>
                <a:gd name="connsiteX28" fmla="*/ 167134 w 207483"/>
                <a:gd name="connsiteY28" fmla="*/ 137504 h 213247"/>
                <a:gd name="connsiteX29" fmla="*/ 151947 w 207483"/>
                <a:gd name="connsiteY29" fmla="*/ 174183 h 213247"/>
                <a:gd name="connsiteX30" fmla="*/ 129470 w 207483"/>
                <a:gd name="connsiteY30" fmla="*/ 196660 h 213247"/>
                <a:gd name="connsiteX31" fmla="*/ 117246 w 207483"/>
                <a:gd name="connsiteY31" fmla="*/ 201720 h 213247"/>
                <a:gd name="connsiteX32" fmla="*/ 90232 w 207483"/>
                <a:gd name="connsiteY32" fmla="*/ 201720 h 213247"/>
                <a:gd name="connsiteX33" fmla="*/ 78008 w 207483"/>
                <a:gd name="connsiteY33" fmla="*/ 196660 h 213247"/>
                <a:gd name="connsiteX34" fmla="*/ 55531 w 207483"/>
                <a:gd name="connsiteY34" fmla="*/ 174183 h 213247"/>
                <a:gd name="connsiteX35" fmla="*/ 40338 w 207483"/>
                <a:gd name="connsiteY35" fmla="*/ 137504 h 213247"/>
                <a:gd name="connsiteX36" fmla="*/ 40338 w 207483"/>
                <a:gd name="connsiteY36" fmla="*/ 109505 h 213247"/>
                <a:gd name="connsiteX37" fmla="*/ 167134 w 207483"/>
                <a:gd name="connsiteY37" fmla="*/ 109505 h 213247"/>
                <a:gd name="connsiteX38" fmla="*/ 167134 w 207483"/>
                <a:gd name="connsiteY38" fmla="*/ 137504 h 213247"/>
                <a:gd name="connsiteX39" fmla="*/ 178396 w 207483"/>
                <a:gd name="connsiteY39" fmla="*/ 143106 h 213247"/>
                <a:gd name="connsiteX40" fmla="*/ 178667 w 207483"/>
                <a:gd name="connsiteY40" fmla="*/ 137504 h 213247"/>
                <a:gd name="connsiteX41" fmla="*/ 178667 w 207483"/>
                <a:gd name="connsiteY41" fmla="*/ 110566 h 213247"/>
                <a:gd name="connsiteX42" fmla="*/ 190193 w 207483"/>
                <a:gd name="connsiteY42" fmla="*/ 126796 h 213247"/>
                <a:gd name="connsiteX43" fmla="*/ 178396 w 207483"/>
                <a:gd name="connsiteY43" fmla="*/ 143106 h 213247"/>
                <a:gd name="connsiteX44" fmla="*/ 80688 w 207483"/>
                <a:gd name="connsiteY44" fmla="*/ 15250 h 213247"/>
                <a:gd name="connsiteX45" fmla="*/ 80688 w 207483"/>
                <a:gd name="connsiteY45" fmla="*/ 63398 h 213247"/>
                <a:gd name="connsiteX46" fmla="*/ 92215 w 207483"/>
                <a:gd name="connsiteY46" fmla="*/ 63398 h 213247"/>
                <a:gd name="connsiteX47" fmla="*/ 92215 w 207483"/>
                <a:gd name="connsiteY47" fmla="*/ 11527 h 213247"/>
                <a:gd name="connsiteX48" fmla="*/ 115269 w 207483"/>
                <a:gd name="connsiteY48" fmla="*/ 11527 h 213247"/>
                <a:gd name="connsiteX49" fmla="*/ 115269 w 207483"/>
                <a:gd name="connsiteY49" fmla="*/ 63398 h 213247"/>
                <a:gd name="connsiteX50" fmla="*/ 126796 w 207483"/>
                <a:gd name="connsiteY50" fmla="*/ 63398 h 213247"/>
                <a:gd name="connsiteX51" fmla="*/ 126796 w 207483"/>
                <a:gd name="connsiteY51" fmla="*/ 15250 h 213247"/>
                <a:gd name="connsiteX52" fmla="*/ 177779 w 207483"/>
                <a:gd name="connsiteY52" fmla="*/ 74925 h 213247"/>
                <a:gd name="connsiteX53" fmla="*/ 29705 w 207483"/>
                <a:gd name="connsiteY53" fmla="*/ 74925 h 213247"/>
                <a:gd name="connsiteX54" fmla="*/ 80688 w 207483"/>
                <a:gd name="connsiteY54" fmla="*/ 15250 h 213247"/>
                <a:gd name="connsiteX55" fmla="*/ 17290 w 207483"/>
                <a:gd name="connsiteY55" fmla="*/ 86452 h 213247"/>
                <a:gd name="connsiteX56" fmla="*/ 190193 w 207483"/>
                <a:gd name="connsiteY56" fmla="*/ 86452 h 213247"/>
                <a:gd name="connsiteX57" fmla="*/ 195957 w 207483"/>
                <a:gd name="connsiteY57" fmla="*/ 92215 h 213247"/>
                <a:gd name="connsiteX58" fmla="*/ 190193 w 207483"/>
                <a:gd name="connsiteY58" fmla="*/ 97978 h 213247"/>
                <a:gd name="connsiteX59" fmla="*/ 17290 w 207483"/>
                <a:gd name="connsiteY59" fmla="*/ 97978 h 213247"/>
                <a:gd name="connsiteX60" fmla="*/ 11527 w 207483"/>
                <a:gd name="connsiteY60" fmla="*/ 92215 h 213247"/>
                <a:gd name="connsiteX61" fmla="*/ 17290 w 207483"/>
                <a:gd name="connsiteY61" fmla="*/ 86452 h 21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7483" h="213247">
                  <a:moveTo>
                    <a:pt x="12340" y="108698"/>
                  </a:moveTo>
                  <a:cubicBezTo>
                    <a:pt x="8294" y="113661"/>
                    <a:pt x="5763" y="119908"/>
                    <a:pt x="5763" y="126796"/>
                  </a:cubicBezTo>
                  <a:cubicBezTo>
                    <a:pt x="5763" y="141585"/>
                    <a:pt x="17002" y="153665"/>
                    <a:pt x="31365" y="155290"/>
                  </a:cubicBezTo>
                  <a:cubicBezTo>
                    <a:pt x="34304" y="165405"/>
                    <a:pt x="39733" y="174678"/>
                    <a:pt x="47387" y="182332"/>
                  </a:cubicBezTo>
                  <a:lnTo>
                    <a:pt x="69864" y="204809"/>
                  </a:lnTo>
                  <a:cubicBezTo>
                    <a:pt x="75305" y="210250"/>
                    <a:pt x="82538" y="213247"/>
                    <a:pt x="90238" y="213247"/>
                  </a:cubicBezTo>
                  <a:lnTo>
                    <a:pt x="117251" y="213247"/>
                  </a:lnTo>
                  <a:cubicBezTo>
                    <a:pt x="124946" y="213247"/>
                    <a:pt x="132184" y="210250"/>
                    <a:pt x="137625" y="204809"/>
                  </a:cubicBezTo>
                  <a:lnTo>
                    <a:pt x="160102" y="182332"/>
                  </a:lnTo>
                  <a:cubicBezTo>
                    <a:pt x="167756" y="174678"/>
                    <a:pt x="173185" y="165399"/>
                    <a:pt x="176125" y="155290"/>
                  </a:cubicBezTo>
                  <a:cubicBezTo>
                    <a:pt x="190482" y="153665"/>
                    <a:pt x="201720" y="141585"/>
                    <a:pt x="201720" y="126796"/>
                  </a:cubicBezTo>
                  <a:cubicBezTo>
                    <a:pt x="201720" y="119908"/>
                    <a:pt x="199190" y="113661"/>
                    <a:pt x="195144" y="108698"/>
                  </a:cubicBezTo>
                  <a:cubicBezTo>
                    <a:pt x="202256" y="106554"/>
                    <a:pt x="207484" y="100019"/>
                    <a:pt x="207484" y="92215"/>
                  </a:cubicBezTo>
                  <a:cubicBezTo>
                    <a:pt x="207484" y="82682"/>
                    <a:pt x="199726" y="74925"/>
                    <a:pt x="190193" y="74925"/>
                  </a:cubicBezTo>
                  <a:lnTo>
                    <a:pt x="189375" y="74925"/>
                  </a:lnTo>
                  <a:cubicBezTo>
                    <a:pt x="184782" y="40903"/>
                    <a:pt x="159953" y="12437"/>
                    <a:pt x="126796" y="3245"/>
                  </a:cubicBezTo>
                  <a:lnTo>
                    <a:pt x="126796" y="0"/>
                  </a:lnTo>
                  <a:lnTo>
                    <a:pt x="80688" y="0"/>
                  </a:lnTo>
                  <a:lnTo>
                    <a:pt x="80688" y="3245"/>
                  </a:lnTo>
                  <a:cubicBezTo>
                    <a:pt x="47531" y="12437"/>
                    <a:pt x="22696" y="40909"/>
                    <a:pt x="18109" y="74925"/>
                  </a:cubicBezTo>
                  <a:lnTo>
                    <a:pt x="17290" y="74925"/>
                  </a:lnTo>
                  <a:cubicBezTo>
                    <a:pt x="7758" y="74925"/>
                    <a:pt x="0" y="82682"/>
                    <a:pt x="0" y="92215"/>
                  </a:cubicBezTo>
                  <a:cubicBezTo>
                    <a:pt x="0" y="100019"/>
                    <a:pt x="5227" y="106554"/>
                    <a:pt x="12340" y="108698"/>
                  </a:cubicBezTo>
                  <a:close/>
                  <a:moveTo>
                    <a:pt x="17290" y="126796"/>
                  </a:moveTo>
                  <a:cubicBezTo>
                    <a:pt x="17290" y="119292"/>
                    <a:pt x="22126" y="112952"/>
                    <a:pt x="28817" y="110566"/>
                  </a:cubicBezTo>
                  <a:lnTo>
                    <a:pt x="28817" y="137504"/>
                  </a:lnTo>
                  <a:cubicBezTo>
                    <a:pt x="28817" y="139389"/>
                    <a:pt x="28927" y="141256"/>
                    <a:pt x="29088" y="143112"/>
                  </a:cubicBezTo>
                  <a:cubicBezTo>
                    <a:pt x="22258" y="140801"/>
                    <a:pt x="17290" y="134398"/>
                    <a:pt x="17290" y="126796"/>
                  </a:cubicBezTo>
                  <a:close/>
                  <a:moveTo>
                    <a:pt x="167134" y="137504"/>
                  </a:moveTo>
                  <a:cubicBezTo>
                    <a:pt x="167140" y="151359"/>
                    <a:pt x="161745" y="164385"/>
                    <a:pt x="151947" y="174183"/>
                  </a:cubicBezTo>
                  <a:lnTo>
                    <a:pt x="129470" y="196660"/>
                  </a:lnTo>
                  <a:cubicBezTo>
                    <a:pt x="126254" y="199876"/>
                    <a:pt x="121799" y="201720"/>
                    <a:pt x="117246" y="201720"/>
                  </a:cubicBezTo>
                  <a:lnTo>
                    <a:pt x="90232" y="201720"/>
                  </a:lnTo>
                  <a:cubicBezTo>
                    <a:pt x="85679" y="201720"/>
                    <a:pt x="81230" y="199876"/>
                    <a:pt x="78008" y="196660"/>
                  </a:cubicBezTo>
                  <a:lnTo>
                    <a:pt x="55531" y="174183"/>
                  </a:lnTo>
                  <a:cubicBezTo>
                    <a:pt x="45733" y="164385"/>
                    <a:pt x="40338" y="151359"/>
                    <a:pt x="40338" y="137504"/>
                  </a:cubicBezTo>
                  <a:lnTo>
                    <a:pt x="40338" y="109505"/>
                  </a:lnTo>
                  <a:lnTo>
                    <a:pt x="167134" y="109505"/>
                  </a:lnTo>
                  <a:lnTo>
                    <a:pt x="167134" y="137504"/>
                  </a:lnTo>
                  <a:close/>
                  <a:moveTo>
                    <a:pt x="178396" y="143106"/>
                  </a:moveTo>
                  <a:cubicBezTo>
                    <a:pt x="178557" y="141256"/>
                    <a:pt x="178667" y="139389"/>
                    <a:pt x="178667" y="137504"/>
                  </a:cubicBezTo>
                  <a:lnTo>
                    <a:pt x="178667" y="110566"/>
                  </a:lnTo>
                  <a:cubicBezTo>
                    <a:pt x="185358" y="112952"/>
                    <a:pt x="190193" y="119292"/>
                    <a:pt x="190193" y="126796"/>
                  </a:cubicBezTo>
                  <a:cubicBezTo>
                    <a:pt x="190193" y="134398"/>
                    <a:pt x="185225" y="140801"/>
                    <a:pt x="178396" y="143106"/>
                  </a:cubicBezTo>
                  <a:close/>
                  <a:moveTo>
                    <a:pt x="80688" y="15250"/>
                  </a:moveTo>
                  <a:lnTo>
                    <a:pt x="80688" y="63398"/>
                  </a:lnTo>
                  <a:lnTo>
                    <a:pt x="92215" y="63398"/>
                  </a:lnTo>
                  <a:lnTo>
                    <a:pt x="92215" y="11527"/>
                  </a:lnTo>
                  <a:lnTo>
                    <a:pt x="115269" y="11527"/>
                  </a:lnTo>
                  <a:lnTo>
                    <a:pt x="115269" y="63398"/>
                  </a:lnTo>
                  <a:lnTo>
                    <a:pt x="126796" y="63398"/>
                  </a:lnTo>
                  <a:lnTo>
                    <a:pt x="126796" y="15250"/>
                  </a:lnTo>
                  <a:cubicBezTo>
                    <a:pt x="153509" y="23912"/>
                    <a:pt x="173445" y="47174"/>
                    <a:pt x="177779" y="74925"/>
                  </a:cubicBezTo>
                  <a:lnTo>
                    <a:pt x="29705" y="74925"/>
                  </a:lnTo>
                  <a:cubicBezTo>
                    <a:pt x="34039" y="47174"/>
                    <a:pt x="53975" y="23912"/>
                    <a:pt x="80688" y="15250"/>
                  </a:cubicBezTo>
                  <a:close/>
                  <a:moveTo>
                    <a:pt x="17290" y="86452"/>
                  </a:moveTo>
                  <a:lnTo>
                    <a:pt x="190193" y="86452"/>
                  </a:lnTo>
                  <a:cubicBezTo>
                    <a:pt x="193369" y="86452"/>
                    <a:pt x="195957" y="89039"/>
                    <a:pt x="195957" y="92215"/>
                  </a:cubicBezTo>
                  <a:cubicBezTo>
                    <a:pt x="195957" y="95391"/>
                    <a:pt x="193369" y="97978"/>
                    <a:pt x="190193" y="97978"/>
                  </a:cubicBezTo>
                  <a:lnTo>
                    <a:pt x="17290" y="97978"/>
                  </a:lnTo>
                  <a:cubicBezTo>
                    <a:pt x="14115" y="97978"/>
                    <a:pt x="11527" y="95391"/>
                    <a:pt x="11527" y="92215"/>
                  </a:cubicBezTo>
                  <a:cubicBezTo>
                    <a:pt x="11527" y="89039"/>
                    <a:pt x="14115" y="86452"/>
                    <a:pt x="17290" y="86452"/>
                  </a:cubicBezTo>
                  <a:close/>
                </a:path>
              </a:pathLst>
            </a:custGeom>
            <a:grpFill/>
            <a:ln w="7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</p:grpSp>
      <p:pic>
        <p:nvPicPr>
          <p:cNvPr id="11" name="Graphic 10" descr="Server outline">
            <a:extLst>
              <a:ext uri="{FF2B5EF4-FFF2-40B4-BE49-F238E27FC236}">
                <a16:creationId xmlns:a16="http://schemas.microsoft.com/office/drawing/2014/main" id="{E14404D7-552A-BC41-AF0E-791F48AF6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979" y="1388310"/>
            <a:ext cx="330576" cy="330576"/>
          </a:xfrm>
          <a:prstGeom prst="rect">
            <a:avLst/>
          </a:prstGeom>
        </p:spPr>
      </p:pic>
      <p:pic>
        <p:nvPicPr>
          <p:cNvPr id="13" name="Graphic 12" descr="Cheers with solid fill">
            <a:extLst>
              <a:ext uri="{FF2B5EF4-FFF2-40B4-BE49-F238E27FC236}">
                <a16:creationId xmlns:a16="http://schemas.microsoft.com/office/drawing/2014/main" id="{B20D5EBA-9DE0-C849-86CE-005F2C864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8785" y="1354524"/>
            <a:ext cx="368808" cy="368808"/>
          </a:xfrm>
          <a:prstGeom prst="rect">
            <a:avLst/>
          </a:prstGeom>
        </p:spPr>
      </p:pic>
      <p:pic>
        <p:nvPicPr>
          <p:cNvPr id="21" name="Graphic 20" descr="Lock outline">
            <a:extLst>
              <a:ext uri="{FF2B5EF4-FFF2-40B4-BE49-F238E27FC236}">
                <a16:creationId xmlns:a16="http://schemas.microsoft.com/office/drawing/2014/main" id="{168A82D0-2FB0-0941-B1A3-2CA3D6DAD1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3702" y="1279279"/>
            <a:ext cx="423080" cy="423080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CD3BD2C-3D24-1964-6667-94BEE33E91F4}"/>
              </a:ext>
            </a:extLst>
          </p:cNvPr>
          <p:cNvSpPr txBox="1">
            <a:spLocks/>
          </p:cNvSpPr>
          <p:nvPr/>
        </p:nvSpPr>
        <p:spPr>
          <a:xfrm>
            <a:off x="5211488" y="1719978"/>
            <a:ext cx="1208215" cy="40011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10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Cloud-Native and platform Skills</a:t>
            </a:r>
          </a:p>
        </p:txBody>
      </p:sp>
      <p:pic>
        <p:nvPicPr>
          <p:cNvPr id="36" name="Graphic 35" descr="Cloud Computing outline">
            <a:extLst>
              <a:ext uri="{FF2B5EF4-FFF2-40B4-BE49-F238E27FC236}">
                <a16:creationId xmlns:a16="http://schemas.microsoft.com/office/drawing/2014/main" id="{D41E9217-B307-C9F2-8B6F-928F4AC21D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7160" y="1315779"/>
            <a:ext cx="470489" cy="470489"/>
          </a:xfrm>
          <a:prstGeom prst="rect">
            <a:avLst/>
          </a:prstGeom>
        </p:spPr>
      </p:pic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166CFF36-5E59-A837-FB6F-41E2A3B4CBDE}"/>
              </a:ext>
            </a:extLst>
          </p:cNvPr>
          <p:cNvSpPr txBox="1">
            <a:spLocks/>
          </p:cNvSpPr>
          <p:nvPr/>
        </p:nvSpPr>
        <p:spPr>
          <a:xfrm>
            <a:off x="8045609" y="1368111"/>
            <a:ext cx="3553167" cy="37895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sz="1400" dirty="0"/>
              <a:t>Do your developers have challenges to develop new features at the pace that your business requires? </a:t>
            </a:r>
            <a:br>
              <a:rPr lang="en-US" sz="1400" dirty="0"/>
            </a:br>
            <a:endParaRPr lang="en-US" sz="1000" kern="0" dirty="0"/>
          </a:p>
          <a:p>
            <a:pPr marL="285750" lvl="1" indent="-285750"/>
            <a:r>
              <a:rPr lang="en-US" sz="1400" dirty="0"/>
              <a:t>Is the architecture of your application hindering you from being able to add functionality?</a:t>
            </a:r>
            <a:br>
              <a:rPr lang="en-US" sz="1400" dirty="0"/>
            </a:br>
            <a:endParaRPr lang="en-US" sz="1000" kern="0" dirty="0"/>
          </a:p>
          <a:p>
            <a:pPr marL="285750" lvl="1" indent="-285750"/>
            <a:r>
              <a:rPr lang="en-US" sz="1400" dirty="0"/>
              <a:t>Is your application expensive to maintain and extend?</a:t>
            </a:r>
            <a:br>
              <a:rPr lang="en-US" sz="1400" dirty="0"/>
            </a:br>
            <a:endParaRPr lang="en-US" sz="1400" dirty="0"/>
          </a:p>
          <a:p>
            <a:pPr marL="285750" lvl="1" indent="-285750"/>
            <a:r>
              <a:rPr lang="en-US" sz="1400" dirty="0"/>
              <a:t>Are you spending a lot of time for migration projects just to stay on a supported software stack?</a:t>
            </a:r>
            <a:br>
              <a:rPr lang="en-US" sz="1400" dirty="0"/>
            </a:br>
            <a:endParaRPr lang="en-US" sz="1400" dirty="0"/>
          </a:p>
          <a:p>
            <a:pPr marL="285750" lvl="1" indent="-285750"/>
            <a:r>
              <a:rPr lang="en-US" sz="1400" dirty="0"/>
              <a:t>Do you want to benefit from containerization, but  your application server does not really fit?</a:t>
            </a:r>
            <a:endParaRPr lang="en-US" sz="1000" kern="0" dirty="0"/>
          </a:p>
          <a:p>
            <a:pPr marL="342900" lvl="1" indent="-342900"/>
            <a:endParaRPr lang="en-US" sz="1000" kern="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345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427">
            <a:extLst>
              <a:ext uri="{FF2B5EF4-FFF2-40B4-BE49-F238E27FC236}">
                <a16:creationId xmlns:a16="http://schemas.microsoft.com/office/drawing/2014/main" id="{25B12D88-591A-F842-93F8-D43BEADBFD16}"/>
              </a:ext>
            </a:extLst>
          </p:cNvPr>
          <p:cNvSpPr/>
          <p:nvPr/>
        </p:nvSpPr>
        <p:spPr>
          <a:xfrm>
            <a:off x="4677224" y="1947601"/>
            <a:ext cx="7423352" cy="1631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 dirty="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71F1D47B-CFB9-5945-8F93-AF7B2EAF4043}"/>
              </a:ext>
            </a:extLst>
          </p:cNvPr>
          <p:cNvSpPr/>
          <p:nvPr/>
        </p:nvSpPr>
        <p:spPr>
          <a:xfrm>
            <a:off x="6986345" y="3626470"/>
            <a:ext cx="2533840" cy="3007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 dirty="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5AEF71B6-6E9E-3542-8D58-B36EC99BD168}"/>
              </a:ext>
            </a:extLst>
          </p:cNvPr>
          <p:cNvSpPr/>
          <p:nvPr/>
        </p:nvSpPr>
        <p:spPr>
          <a:xfrm>
            <a:off x="4692407" y="3618253"/>
            <a:ext cx="2232000" cy="3007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 dirty="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C06288CD-3592-0D4B-A4F7-05F18DFE1B93}"/>
              </a:ext>
            </a:extLst>
          </p:cNvPr>
          <p:cNvSpPr/>
          <p:nvPr/>
        </p:nvSpPr>
        <p:spPr>
          <a:xfrm>
            <a:off x="4694471" y="828197"/>
            <a:ext cx="7423352" cy="10405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 dirty="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971B5EBD-D199-1147-92DF-A8FDF5508821}"/>
              </a:ext>
            </a:extLst>
          </p:cNvPr>
          <p:cNvSpPr/>
          <p:nvPr/>
        </p:nvSpPr>
        <p:spPr>
          <a:xfrm>
            <a:off x="2401456" y="817913"/>
            <a:ext cx="2232000" cy="273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503D43BC-9BDB-E549-BF09-874BF03E246A}"/>
              </a:ext>
            </a:extLst>
          </p:cNvPr>
          <p:cNvSpPr/>
          <p:nvPr/>
        </p:nvSpPr>
        <p:spPr>
          <a:xfrm>
            <a:off x="2414357" y="3070094"/>
            <a:ext cx="2219099" cy="478591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r>
              <a:rPr lang="en-US" sz="1200" i="1" dirty="0">
                <a:solidFill>
                  <a:prstClr val="white"/>
                </a:solidFill>
                <a:latin typeface="IBM Plex Sans"/>
              </a:rPr>
              <a:t>Achieve Transformational Results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FCFC55FD-040E-6D4D-B5E6-3728A6EEFF6B}"/>
              </a:ext>
            </a:extLst>
          </p:cNvPr>
          <p:cNvSpPr/>
          <p:nvPr/>
        </p:nvSpPr>
        <p:spPr>
          <a:xfrm>
            <a:off x="9551256" y="3632757"/>
            <a:ext cx="2520000" cy="3007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 dirty="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2E085415-3F55-3044-8494-4510EB49D0C2}"/>
              </a:ext>
            </a:extLst>
          </p:cNvPr>
          <p:cNvSpPr/>
          <p:nvPr/>
        </p:nvSpPr>
        <p:spPr>
          <a:xfrm>
            <a:off x="82549" y="3621808"/>
            <a:ext cx="2231251" cy="3007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 dirty="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4F393770-E00F-ED4F-B58D-3B535A6B9053}"/>
              </a:ext>
            </a:extLst>
          </p:cNvPr>
          <p:cNvSpPr/>
          <p:nvPr/>
        </p:nvSpPr>
        <p:spPr>
          <a:xfrm>
            <a:off x="2383815" y="3626470"/>
            <a:ext cx="2232000" cy="3007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 dirty="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CA79CA00-EF14-E542-AA0C-6560035359F5}"/>
              </a:ext>
            </a:extLst>
          </p:cNvPr>
          <p:cNvSpPr/>
          <p:nvPr/>
        </p:nvSpPr>
        <p:spPr>
          <a:xfrm>
            <a:off x="97995" y="817912"/>
            <a:ext cx="2232000" cy="2733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 dirty="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435" name="Content Placeholder 2">
            <a:extLst>
              <a:ext uri="{FF2B5EF4-FFF2-40B4-BE49-F238E27FC236}">
                <a16:creationId xmlns:a16="http://schemas.microsoft.com/office/drawing/2014/main" id="{5D5A0919-4BED-6B45-A17D-44B9851F9AD0}"/>
              </a:ext>
            </a:extLst>
          </p:cNvPr>
          <p:cNvSpPr txBox="1">
            <a:spLocks/>
          </p:cNvSpPr>
          <p:nvPr/>
        </p:nvSpPr>
        <p:spPr>
          <a:xfrm>
            <a:off x="372889" y="880704"/>
            <a:ext cx="209481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000" dirty="0">
                <a:solidFill>
                  <a:srgbClr val="0064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What is the conversation?</a:t>
            </a:r>
          </a:p>
        </p:txBody>
      </p:sp>
      <p:sp>
        <p:nvSpPr>
          <p:cNvPr id="436" name="Content Placeholder 2">
            <a:extLst>
              <a:ext uri="{FF2B5EF4-FFF2-40B4-BE49-F238E27FC236}">
                <a16:creationId xmlns:a16="http://schemas.microsoft.com/office/drawing/2014/main" id="{1EB241AF-B12B-C54D-86F4-8C2BE9EC0355}"/>
              </a:ext>
            </a:extLst>
          </p:cNvPr>
          <p:cNvSpPr txBox="1">
            <a:spLocks/>
          </p:cNvSpPr>
          <p:nvPr/>
        </p:nvSpPr>
        <p:spPr>
          <a:xfrm>
            <a:off x="129199" y="1113888"/>
            <a:ext cx="2147325" cy="22324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016" indent="-160016" defTabSz="914377">
              <a:buFont typeface="Symbol" pitchFamily="2" charset="2"/>
              <a:buChar char=""/>
            </a:pPr>
            <a:r>
              <a:rPr lang="en-US" sz="800" dirty="0">
                <a:solidFill>
                  <a:srgbClr val="161616"/>
                </a:solidFill>
                <a:latin typeface="IBM Plex Sans VF" panose="020B0503050203000203" pitchFamily="34" charset="0"/>
              </a:rPr>
              <a:t>Monolithic Java applications have slow development, test, and deployment cycles due to their size and complexity. They are difficult to scale and have a lack of flexibility. Making a change to these applications requires updating and testing the entire stack which is restrictive and time-consuming. </a:t>
            </a:r>
          </a:p>
          <a:p>
            <a:pPr marL="160016" indent="-160016" defTabSz="914377">
              <a:buFont typeface="Symbol" pitchFamily="2" charset="2"/>
              <a:buChar char=""/>
            </a:pPr>
            <a:r>
              <a:rPr lang="en-US" sz="800" dirty="0">
                <a:solidFill>
                  <a:srgbClr val="161616"/>
                </a:solidFill>
                <a:latin typeface="IBM Plex Sans VF" panose="020B0503050203000203" pitchFamily="34" charset="0"/>
              </a:rPr>
              <a:t>In contrast, modern, microservices based applications are decoupled, with each service being able to be developed, updated, deployed, and scaled without affecting other services.</a:t>
            </a:r>
          </a:p>
          <a:p>
            <a:pPr marL="160016" indent="-160016" defTabSz="914377">
              <a:buFont typeface="Symbol" pitchFamily="2" charset="2"/>
              <a:buChar char=""/>
            </a:pPr>
            <a:r>
              <a:rPr lang="en-US" sz="800" dirty="0">
                <a:solidFill>
                  <a:srgbClr val="161616"/>
                </a:solidFill>
                <a:latin typeface="IBM Plex Sans VF" panose="020B0503050203000203" pitchFamily="34" charset="0"/>
                <a:ea typeface="Times New Roman" panose="02020603050405020304" pitchFamily="18" charset="0"/>
              </a:rPr>
              <a:t>Modernizing WebSphere applications brings many of the benefits of modern applications without the need to rewrite the entire application estate</a:t>
            </a:r>
            <a:r>
              <a:rPr lang="en-CA" sz="800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 </a:t>
            </a:r>
            <a:endParaRPr lang="en-US" sz="133" dirty="0">
              <a:solidFill>
                <a:prstClr val="black"/>
              </a:solidFill>
              <a:latin typeface="IBM Plex Sans" panose="020B0503050203000203" pitchFamily="34" charset="0"/>
            </a:endParaRPr>
          </a:p>
        </p:txBody>
      </p:sp>
      <p:sp>
        <p:nvSpPr>
          <p:cNvPr id="437" name="Content Placeholder 2">
            <a:extLst>
              <a:ext uri="{FF2B5EF4-FFF2-40B4-BE49-F238E27FC236}">
                <a16:creationId xmlns:a16="http://schemas.microsoft.com/office/drawing/2014/main" id="{402D2044-48F4-104A-BAE7-BA14AFF1973D}"/>
              </a:ext>
            </a:extLst>
          </p:cNvPr>
          <p:cNvSpPr txBox="1">
            <a:spLocks/>
          </p:cNvSpPr>
          <p:nvPr/>
        </p:nvSpPr>
        <p:spPr>
          <a:xfrm>
            <a:off x="2361199" y="1089120"/>
            <a:ext cx="2255603" cy="20108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57" indent="-137157" defTabSz="914377"/>
            <a:r>
              <a:rPr lang="en-CA" sz="800" b="1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Gartner expects that technical debt will consume more than 40% of the current IT budget by 2025. </a:t>
            </a:r>
            <a:r>
              <a:rPr lang="en-CA" sz="800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It is time to address and eliminate technical debt in Java applications</a:t>
            </a:r>
            <a:r>
              <a:rPr lang="en-CA" sz="800" b="1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 </a:t>
            </a:r>
          </a:p>
          <a:p>
            <a:pPr marL="137157" indent="-137157" defTabSz="914377"/>
            <a:r>
              <a:rPr lang="en-CA" sz="800" b="1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Increase efficiency and reduce costs: </a:t>
            </a:r>
            <a:r>
              <a:rPr lang="en-CA" sz="800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Modern application runtimes (Liberty) and DevOps principals can be used to automate many of the manual processes involved running traditional WebSphere in Production today.</a:t>
            </a:r>
          </a:p>
          <a:p>
            <a:pPr marL="137157" indent="-137157" defTabSz="914377"/>
            <a:r>
              <a:rPr lang="en-CA" sz="800" b="1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Tooling and automation: </a:t>
            </a:r>
            <a:r>
              <a:rPr lang="en-CA" sz="800" dirty="0">
                <a:solidFill>
                  <a:prstClr val="black"/>
                </a:solidFill>
                <a:latin typeface="IBM Plex Sans" panose="020B0503050203000203" pitchFamily="34" charset="0"/>
                <a:ea typeface="Times New Roman" panose="02020603050405020304" pitchFamily="18" charset="0"/>
              </a:rPr>
              <a:t>IBM Cloud Transformation Advisor and IBM Mono2Micro reduce the effort required to move to Liberty</a:t>
            </a:r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51948055-11C3-4E48-985E-59EBB5777EEC}"/>
              </a:ext>
            </a:extLst>
          </p:cNvPr>
          <p:cNvSpPr/>
          <p:nvPr/>
        </p:nvSpPr>
        <p:spPr>
          <a:xfrm>
            <a:off x="196525" y="914597"/>
            <a:ext cx="196096" cy="196096"/>
          </a:xfrm>
          <a:prstGeom prst="ellipse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 defTabSz="914332">
              <a:defRPr/>
            </a:pPr>
            <a:r>
              <a:rPr lang="en-US" sz="800" b="1" dirty="0">
                <a:solidFill>
                  <a:srgbClr val="FFFF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1.</a:t>
            </a:r>
          </a:p>
        </p:txBody>
      </p:sp>
      <p:graphicFrame>
        <p:nvGraphicFramePr>
          <p:cNvPr id="439" name="Table 438">
            <a:extLst>
              <a:ext uri="{FF2B5EF4-FFF2-40B4-BE49-F238E27FC236}">
                <a16:creationId xmlns:a16="http://schemas.microsoft.com/office/drawing/2014/main" id="{74F5AEFD-BEDB-AA46-8FE9-C0099225725D}"/>
              </a:ext>
            </a:extLst>
          </p:cNvPr>
          <p:cNvGraphicFramePr>
            <a:graphicFrameLocks noGrp="1"/>
          </p:cNvGraphicFramePr>
          <p:nvPr/>
        </p:nvGraphicFramePr>
        <p:xfrm>
          <a:off x="2445514" y="4848141"/>
          <a:ext cx="2097718" cy="1746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345"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Decouple middleware and application updates to eliminate enterprise-wide major version upgrades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Rapid development with modern build and deployment tools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7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Monthly build and certified images with latest security patches</a:t>
                      </a:r>
                    </a:p>
                    <a:p>
                      <a:pPr marL="0" indent="0" algn="ctr">
                        <a:buNone/>
                      </a:pPr>
                      <a:endParaRPr lang="en-US" sz="7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spc="-20" baseline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Lightweight, fast, flexible and composable  application runtime  </a:t>
                      </a:r>
                      <a:endParaRPr lang="en-US" sz="7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7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324149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7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Zero migration for seamless upgrades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7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Integration with modern CI/CD processes</a:t>
                      </a:r>
                      <a:endParaRPr lang="en-US" sz="700" b="0" i="0" spc="-20" baseline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3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7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Modern, cloud-native runtime with flexible and scalable operational model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Latest Jakarta and MicroProfile industry standard APIs</a:t>
                      </a:r>
                    </a:p>
                    <a:p>
                      <a:pPr marL="0" indent="0" algn="ctr">
                        <a:buNone/>
                      </a:pPr>
                      <a:endParaRPr lang="en-US" sz="7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08924"/>
                  </a:ext>
                </a:extLst>
              </a:tr>
            </a:tbl>
          </a:graphicData>
        </a:graphic>
      </p:graphicFrame>
      <p:sp>
        <p:nvSpPr>
          <p:cNvPr id="441" name="Content Placeholder 2">
            <a:extLst>
              <a:ext uri="{FF2B5EF4-FFF2-40B4-BE49-F238E27FC236}">
                <a16:creationId xmlns:a16="http://schemas.microsoft.com/office/drawing/2014/main" id="{1EEFBF34-D6E9-A34C-9FEA-C1C5973FFCF4}"/>
              </a:ext>
            </a:extLst>
          </p:cNvPr>
          <p:cNvSpPr txBox="1">
            <a:spLocks/>
          </p:cNvSpPr>
          <p:nvPr/>
        </p:nvSpPr>
        <p:spPr>
          <a:xfrm>
            <a:off x="4781996" y="1426947"/>
            <a:ext cx="1658395" cy="40011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10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Slow dev-test and deployment cycles</a:t>
            </a:r>
          </a:p>
        </p:txBody>
      </p:sp>
      <p:sp>
        <p:nvSpPr>
          <p:cNvPr id="442" name="Content Placeholder 2">
            <a:extLst>
              <a:ext uri="{FF2B5EF4-FFF2-40B4-BE49-F238E27FC236}">
                <a16:creationId xmlns:a16="http://schemas.microsoft.com/office/drawing/2014/main" id="{7684538D-1A63-724B-AA79-6802968DB8CF}"/>
              </a:ext>
            </a:extLst>
          </p:cNvPr>
          <p:cNvSpPr txBox="1">
            <a:spLocks/>
          </p:cNvSpPr>
          <p:nvPr/>
        </p:nvSpPr>
        <p:spPr>
          <a:xfrm>
            <a:off x="6299496" y="1453570"/>
            <a:ext cx="1889739" cy="40011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10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Application and Runtime Technical Debt</a:t>
            </a:r>
          </a:p>
        </p:txBody>
      </p:sp>
      <p:sp>
        <p:nvSpPr>
          <p:cNvPr id="443" name="Content Placeholder 2">
            <a:extLst>
              <a:ext uri="{FF2B5EF4-FFF2-40B4-BE49-F238E27FC236}">
                <a16:creationId xmlns:a16="http://schemas.microsoft.com/office/drawing/2014/main" id="{5FBDEE2E-1157-9449-97B1-84897A5F01F1}"/>
              </a:ext>
            </a:extLst>
          </p:cNvPr>
          <p:cNvSpPr txBox="1">
            <a:spLocks/>
          </p:cNvSpPr>
          <p:nvPr/>
        </p:nvSpPr>
        <p:spPr>
          <a:xfrm>
            <a:off x="10921514" y="1483795"/>
            <a:ext cx="1208215" cy="40011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10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Security Patch  Backlog</a:t>
            </a:r>
          </a:p>
        </p:txBody>
      </p:sp>
      <p:sp>
        <p:nvSpPr>
          <p:cNvPr id="444" name="Content Placeholder 2">
            <a:extLst>
              <a:ext uri="{FF2B5EF4-FFF2-40B4-BE49-F238E27FC236}">
                <a16:creationId xmlns:a16="http://schemas.microsoft.com/office/drawing/2014/main" id="{FE2A67EE-0F87-7C4D-81DD-10782393B3BA}"/>
              </a:ext>
            </a:extLst>
          </p:cNvPr>
          <p:cNvSpPr txBox="1">
            <a:spLocks/>
          </p:cNvSpPr>
          <p:nvPr/>
        </p:nvSpPr>
        <p:spPr>
          <a:xfrm>
            <a:off x="7881170" y="1469993"/>
            <a:ext cx="1893921" cy="40011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10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Complex, custom or manual operation processes</a:t>
            </a:r>
          </a:p>
        </p:txBody>
      </p:sp>
      <p:sp>
        <p:nvSpPr>
          <p:cNvPr id="453" name="Content Placeholder 2">
            <a:extLst>
              <a:ext uri="{FF2B5EF4-FFF2-40B4-BE49-F238E27FC236}">
                <a16:creationId xmlns:a16="http://schemas.microsoft.com/office/drawing/2014/main" id="{BC8679AB-0782-9D46-8C37-7E0D311A5CA2}"/>
              </a:ext>
            </a:extLst>
          </p:cNvPr>
          <p:cNvSpPr txBox="1">
            <a:spLocks/>
          </p:cNvSpPr>
          <p:nvPr/>
        </p:nvSpPr>
        <p:spPr>
          <a:xfrm>
            <a:off x="2487561" y="4559212"/>
            <a:ext cx="1000587" cy="2108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Operations</a:t>
            </a:r>
          </a:p>
        </p:txBody>
      </p:sp>
      <p:pic>
        <p:nvPicPr>
          <p:cNvPr id="455" name="Picture 454">
            <a:extLst>
              <a:ext uri="{FF2B5EF4-FFF2-40B4-BE49-F238E27FC236}">
                <a16:creationId xmlns:a16="http://schemas.microsoft.com/office/drawing/2014/main" id="{D583B8A5-46CD-2E4E-9A54-CED6799B95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4171" y="286434"/>
            <a:ext cx="774343" cy="288031"/>
          </a:xfrm>
          <a:prstGeom prst="rect">
            <a:avLst/>
          </a:prstGeom>
        </p:spPr>
      </p:pic>
      <p:sp>
        <p:nvSpPr>
          <p:cNvPr id="456" name="Content Placeholder 2">
            <a:extLst>
              <a:ext uri="{FF2B5EF4-FFF2-40B4-BE49-F238E27FC236}">
                <a16:creationId xmlns:a16="http://schemas.microsoft.com/office/drawing/2014/main" id="{5B06223D-877B-EB44-8389-C396FD0B24D0}"/>
              </a:ext>
            </a:extLst>
          </p:cNvPr>
          <p:cNvSpPr txBox="1">
            <a:spLocks/>
          </p:cNvSpPr>
          <p:nvPr/>
        </p:nvSpPr>
        <p:spPr>
          <a:xfrm>
            <a:off x="3352822" y="4548368"/>
            <a:ext cx="1284951" cy="2108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Developer</a:t>
            </a:r>
          </a:p>
        </p:txBody>
      </p:sp>
      <p:sp>
        <p:nvSpPr>
          <p:cNvPr id="457" name="Content Placeholder 2">
            <a:extLst>
              <a:ext uri="{FF2B5EF4-FFF2-40B4-BE49-F238E27FC236}">
                <a16:creationId xmlns:a16="http://schemas.microsoft.com/office/drawing/2014/main" id="{72B20256-6F1B-EE45-ACCC-6BD5033597A8}"/>
              </a:ext>
            </a:extLst>
          </p:cNvPr>
          <p:cNvSpPr txBox="1">
            <a:spLocks/>
          </p:cNvSpPr>
          <p:nvPr/>
        </p:nvSpPr>
        <p:spPr>
          <a:xfrm>
            <a:off x="9586725" y="3945545"/>
            <a:ext cx="2549467" cy="285155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Discover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Performed two successful </a:t>
            </a:r>
            <a:r>
              <a:rPr lang="en-US" sz="700" dirty="0" err="1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PoCs</a:t>
            </a: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to demonstrate that migration to Liberty on OpenShift in a Cloud can be done in just days. Build and deployment times reduced from a few days to less than 10 minutes. 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4"/>
              </a:rPr>
              <a:t>https://www.ibm.com/cloud/blog/proving-the-websphere-modernization-path-to-liberty-on-openshift-at-discover</a:t>
            </a: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endParaRPr lang="en-US" sz="700" b="1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b="1" dirty="0" err="1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FlowFactor</a:t>
            </a:r>
            <a:endParaRPr lang="en-US" sz="700" b="1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Modernized from traditional WebSphere to Liberty and reduced deployment cycle time by 99%. 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prstClr val="black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5"/>
              </a:rPr>
              <a:t>https://www.ibm.com/case-studies/flowfactor/</a:t>
            </a: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Svenska Handelsbanken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Received a 17500x improvement in upgrade time by modernizing from traditional WebSphere to Liberty, demonstrating that a rollout of a new </a:t>
            </a:r>
            <a:r>
              <a:rPr lang="en-US" sz="700" dirty="0" err="1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JavaEE</a:t>
            </a: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version went from 15-24 months to 30 minutes for an entire test environment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800" dirty="0">
                <a:solidFill>
                  <a:srgbClr val="333333"/>
                </a:solidFill>
                <a:latin typeface="Source Sans Pro" panose="020B0503030403020204" pitchFamily="34" charset="0"/>
                <a:hlinkClick r:id="rId6"/>
              </a:rPr>
              <a:t>https://ibm.seismic.com/Link/Content/DC7X2JC4mm2P382MbggWqXDdp2bP</a:t>
            </a: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58" name="Content Placeholder 2">
            <a:extLst>
              <a:ext uri="{FF2B5EF4-FFF2-40B4-BE49-F238E27FC236}">
                <a16:creationId xmlns:a16="http://schemas.microsoft.com/office/drawing/2014/main" id="{742E357F-9560-A145-B660-6FC4AE1FE4FE}"/>
              </a:ext>
            </a:extLst>
          </p:cNvPr>
          <p:cNvSpPr txBox="1">
            <a:spLocks/>
          </p:cNvSpPr>
          <p:nvPr/>
        </p:nvSpPr>
        <p:spPr>
          <a:xfrm>
            <a:off x="9622416" y="4513727"/>
            <a:ext cx="2645779" cy="32932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22" name="Title 1">
            <a:extLst>
              <a:ext uri="{FF2B5EF4-FFF2-40B4-BE49-F238E27FC236}">
                <a16:creationId xmlns:a16="http://schemas.microsoft.com/office/drawing/2014/main" id="{C659451F-DDDF-F34B-B692-8100188FABCE}"/>
              </a:ext>
            </a:extLst>
          </p:cNvPr>
          <p:cNvSpPr txBox="1">
            <a:spLocks/>
          </p:cNvSpPr>
          <p:nvPr/>
        </p:nvSpPr>
        <p:spPr>
          <a:xfrm>
            <a:off x="129199" y="301949"/>
            <a:ext cx="10044597" cy="5637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defTabSz="457167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0064FF"/>
                </a:solidFill>
                <a:latin typeface="IBM Plex Sans"/>
              </a:rPr>
              <a:t>Cloud Pak for Apps (Application Modernization) Conversation:</a:t>
            </a:r>
            <a:endParaRPr lang="en-US" sz="2000" strike="sngStrike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523" name="Content Placeholder 2">
            <a:extLst>
              <a:ext uri="{FF2B5EF4-FFF2-40B4-BE49-F238E27FC236}">
                <a16:creationId xmlns:a16="http://schemas.microsoft.com/office/drawing/2014/main" id="{A0E8E266-FE37-4B4B-B97D-77F345E625F7}"/>
              </a:ext>
            </a:extLst>
          </p:cNvPr>
          <p:cNvSpPr txBox="1">
            <a:spLocks/>
          </p:cNvSpPr>
          <p:nvPr/>
        </p:nvSpPr>
        <p:spPr>
          <a:xfrm>
            <a:off x="2678401" y="880704"/>
            <a:ext cx="209481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000" dirty="0">
                <a:solidFill>
                  <a:srgbClr val="0064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Why Now?</a:t>
            </a:r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20AFF938-4522-9D41-B7E3-4C3E0B5AA8A0}"/>
              </a:ext>
            </a:extLst>
          </p:cNvPr>
          <p:cNvSpPr/>
          <p:nvPr/>
        </p:nvSpPr>
        <p:spPr>
          <a:xfrm>
            <a:off x="2502039" y="914597"/>
            <a:ext cx="196096" cy="196096"/>
          </a:xfrm>
          <a:prstGeom prst="ellipse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 defTabSz="914332">
              <a:defRPr/>
            </a:pPr>
            <a:r>
              <a:rPr lang="en-US" sz="800" b="1" dirty="0">
                <a:solidFill>
                  <a:srgbClr val="FFFF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2.</a:t>
            </a:r>
          </a:p>
        </p:txBody>
      </p:sp>
      <p:sp>
        <p:nvSpPr>
          <p:cNvPr id="525" name="Content Placeholder 2">
            <a:extLst>
              <a:ext uri="{FF2B5EF4-FFF2-40B4-BE49-F238E27FC236}">
                <a16:creationId xmlns:a16="http://schemas.microsoft.com/office/drawing/2014/main" id="{429EA163-ED7B-5A4A-8F01-3DA53457960E}"/>
              </a:ext>
            </a:extLst>
          </p:cNvPr>
          <p:cNvSpPr txBox="1">
            <a:spLocks/>
          </p:cNvSpPr>
          <p:nvPr/>
        </p:nvSpPr>
        <p:spPr>
          <a:xfrm>
            <a:off x="4983549" y="880704"/>
            <a:ext cx="2094819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000" dirty="0">
                <a:solidFill>
                  <a:srgbClr val="0064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Common Customer Pain Points</a:t>
            </a:r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1E834D48-859C-A948-ACE2-553142842CE0}"/>
              </a:ext>
            </a:extLst>
          </p:cNvPr>
          <p:cNvSpPr/>
          <p:nvPr/>
        </p:nvSpPr>
        <p:spPr>
          <a:xfrm>
            <a:off x="4807184" y="914597"/>
            <a:ext cx="196096" cy="196096"/>
          </a:xfrm>
          <a:prstGeom prst="ellipse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 defTabSz="914332">
              <a:defRPr/>
            </a:pPr>
            <a:r>
              <a:rPr lang="en-US" sz="800" b="1" dirty="0">
                <a:solidFill>
                  <a:srgbClr val="FFFF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3.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2C80205E-7721-C649-A644-9D094C8E533B}"/>
              </a:ext>
            </a:extLst>
          </p:cNvPr>
          <p:cNvSpPr/>
          <p:nvPr/>
        </p:nvSpPr>
        <p:spPr>
          <a:xfrm>
            <a:off x="82665" y="5887171"/>
            <a:ext cx="2231975" cy="746820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>
              <a:defRPr/>
            </a:pPr>
            <a:endParaRPr lang="en-US" sz="2400" dirty="0">
              <a:solidFill>
                <a:srgbClr val="000E5E"/>
              </a:solidFill>
              <a:latin typeface="IBM Plex Sans"/>
            </a:endParaRPr>
          </a:p>
        </p:txBody>
      </p:sp>
      <p:sp>
        <p:nvSpPr>
          <p:cNvPr id="528" name="Content Placeholder 2">
            <a:extLst>
              <a:ext uri="{FF2B5EF4-FFF2-40B4-BE49-F238E27FC236}">
                <a16:creationId xmlns:a16="http://schemas.microsoft.com/office/drawing/2014/main" id="{5558DEE7-DD95-394E-AF69-C116DD4B7D27}"/>
              </a:ext>
            </a:extLst>
          </p:cNvPr>
          <p:cNvSpPr txBox="1">
            <a:spLocks/>
          </p:cNvSpPr>
          <p:nvPr/>
        </p:nvSpPr>
        <p:spPr>
          <a:xfrm>
            <a:off x="147931" y="5942217"/>
            <a:ext cx="2093164" cy="53091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800" dirty="0">
                <a:solidFill>
                  <a:srgbClr val="FFFFFF"/>
                </a:solidFill>
                <a:latin typeface="IBM Plex Sans" panose="020B0503050203000203" pitchFamily="34" charset="0"/>
              </a:rPr>
              <a:t>Source: </a:t>
            </a:r>
            <a:r>
              <a:rPr lang="en-US" sz="800" dirty="0">
                <a:solidFill>
                  <a:prstClr val="white"/>
                </a:solidFill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https://ibm.seismic.com/Link/Content/DC4Gcc3W2f3Gb8FHRgBTTcXbF4RV</a:t>
            </a:r>
            <a:endParaRPr lang="en-US" sz="800" dirty="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pPr>
            <a:endParaRPr lang="en-US" sz="800" dirty="0">
              <a:solidFill>
                <a:srgbClr val="FFFFFF"/>
              </a:solidFill>
              <a:latin typeface="IBM Plex Sans" panose="020B0503050203000203" pitchFamily="34" charset="0"/>
            </a:endParaRPr>
          </a:p>
        </p:txBody>
      </p:sp>
      <p:sp>
        <p:nvSpPr>
          <p:cNvPr id="529" name="Content Placeholder 2">
            <a:extLst>
              <a:ext uri="{FF2B5EF4-FFF2-40B4-BE49-F238E27FC236}">
                <a16:creationId xmlns:a16="http://schemas.microsoft.com/office/drawing/2014/main" id="{6E23EFA7-FB4D-C64F-9EA3-37BFBA2A3BB0}"/>
              </a:ext>
            </a:extLst>
          </p:cNvPr>
          <p:cNvSpPr txBox="1">
            <a:spLocks/>
          </p:cNvSpPr>
          <p:nvPr/>
        </p:nvSpPr>
        <p:spPr>
          <a:xfrm>
            <a:off x="4983549" y="1960538"/>
            <a:ext cx="2094819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900" dirty="0">
                <a:solidFill>
                  <a:srgbClr val="0064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Approach to Achieving Value</a:t>
            </a:r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13F725B4-7EA0-244B-983D-EE6511E1A47B}"/>
              </a:ext>
            </a:extLst>
          </p:cNvPr>
          <p:cNvSpPr/>
          <p:nvPr/>
        </p:nvSpPr>
        <p:spPr>
          <a:xfrm>
            <a:off x="4807184" y="1986737"/>
            <a:ext cx="196096" cy="196096"/>
          </a:xfrm>
          <a:prstGeom prst="ellipse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 defTabSz="914332">
              <a:defRPr/>
            </a:pPr>
            <a:r>
              <a:rPr lang="en-US" sz="800" b="1" dirty="0">
                <a:solidFill>
                  <a:srgbClr val="FFFF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4.</a:t>
            </a:r>
          </a:p>
        </p:txBody>
      </p:sp>
      <p:sp>
        <p:nvSpPr>
          <p:cNvPr id="531" name="Content Placeholder 2">
            <a:extLst>
              <a:ext uri="{FF2B5EF4-FFF2-40B4-BE49-F238E27FC236}">
                <a16:creationId xmlns:a16="http://schemas.microsoft.com/office/drawing/2014/main" id="{5CF858FD-802E-A049-8B36-2D1B64F14B95}"/>
              </a:ext>
            </a:extLst>
          </p:cNvPr>
          <p:cNvSpPr txBox="1">
            <a:spLocks/>
          </p:cNvSpPr>
          <p:nvPr/>
        </p:nvSpPr>
        <p:spPr>
          <a:xfrm>
            <a:off x="372889" y="3711954"/>
            <a:ext cx="2094819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900" dirty="0">
                <a:solidFill>
                  <a:srgbClr val="0064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The Value to the CUSTOMER</a:t>
            </a:r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F7C390E3-2FDA-6D45-89F6-4D317D368F5D}"/>
              </a:ext>
            </a:extLst>
          </p:cNvPr>
          <p:cNvSpPr/>
          <p:nvPr/>
        </p:nvSpPr>
        <p:spPr>
          <a:xfrm>
            <a:off x="196525" y="3738152"/>
            <a:ext cx="196096" cy="196096"/>
          </a:xfrm>
          <a:prstGeom prst="ellipse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 defTabSz="914332">
              <a:defRPr/>
            </a:pPr>
            <a:r>
              <a:rPr lang="en-US" sz="800" b="1" dirty="0">
                <a:solidFill>
                  <a:srgbClr val="FFFF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</a:t>
            </a:r>
          </a:p>
        </p:txBody>
      </p:sp>
      <p:sp>
        <p:nvSpPr>
          <p:cNvPr id="533" name="Content Placeholder 2">
            <a:extLst>
              <a:ext uri="{FF2B5EF4-FFF2-40B4-BE49-F238E27FC236}">
                <a16:creationId xmlns:a16="http://schemas.microsoft.com/office/drawing/2014/main" id="{E6AFE6D4-CAD7-F349-8995-1E6D98D105E9}"/>
              </a:ext>
            </a:extLst>
          </p:cNvPr>
          <p:cNvSpPr txBox="1">
            <a:spLocks/>
          </p:cNvSpPr>
          <p:nvPr/>
        </p:nvSpPr>
        <p:spPr>
          <a:xfrm>
            <a:off x="2682673" y="3720197"/>
            <a:ext cx="2094819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900" dirty="0">
                <a:solidFill>
                  <a:srgbClr val="0064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Key Benefits</a:t>
            </a:r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9203937A-2DE3-FE4B-BF53-3B01A68F2EFC}"/>
              </a:ext>
            </a:extLst>
          </p:cNvPr>
          <p:cNvSpPr/>
          <p:nvPr/>
        </p:nvSpPr>
        <p:spPr>
          <a:xfrm>
            <a:off x="2516796" y="3738152"/>
            <a:ext cx="196096" cy="196096"/>
          </a:xfrm>
          <a:prstGeom prst="ellipse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 defTabSz="914332">
              <a:defRPr/>
            </a:pPr>
            <a:r>
              <a:rPr lang="en-US" sz="800" b="1" dirty="0">
                <a:solidFill>
                  <a:srgbClr val="FFFF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6.</a:t>
            </a:r>
          </a:p>
        </p:txBody>
      </p:sp>
      <p:sp>
        <p:nvSpPr>
          <p:cNvPr id="535" name="Content Placeholder 2">
            <a:extLst>
              <a:ext uri="{FF2B5EF4-FFF2-40B4-BE49-F238E27FC236}">
                <a16:creationId xmlns:a16="http://schemas.microsoft.com/office/drawing/2014/main" id="{1B4E4C0A-504D-694E-A011-2A1E79A6AE47}"/>
              </a:ext>
            </a:extLst>
          </p:cNvPr>
          <p:cNvSpPr txBox="1">
            <a:spLocks/>
          </p:cNvSpPr>
          <p:nvPr/>
        </p:nvSpPr>
        <p:spPr>
          <a:xfrm>
            <a:off x="4973011" y="3736578"/>
            <a:ext cx="1951396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900" dirty="0">
                <a:solidFill>
                  <a:srgbClr val="0064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Tactics</a:t>
            </a:r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63CCBF8E-E76A-2341-BA23-DBEFAC04C766}"/>
              </a:ext>
            </a:extLst>
          </p:cNvPr>
          <p:cNvSpPr/>
          <p:nvPr/>
        </p:nvSpPr>
        <p:spPr>
          <a:xfrm>
            <a:off x="4807184" y="3738152"/>
            <a:ext cx="196096" cy="196096"/>
          </a:xfrm>
          <a:prstGeom prst="ellipse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 defTabSz="914332">
              <a:defRPr/>
            </a:pPr>
            <a:r>
              <a:rPr lang="en-US" sz="800" b="1" dirty="0">
                <a:solidFill>
                  <a:srgbClr val="FFFF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7.</a:t>
            </a:r>
          </a:p>
        </p:txBody>
      </p:sp>
      <p:sp>
        <p:nvSpPr>
          <p:cNvPr id="539" name="Content Placeholder 2">
            <a:extLst>
              <a:ext uri="{FF2B5EF4-FFF2-40B4-BE49-F238E27FC236}">
                <a16:creationId xmlns:a16="http://schemas.microsoft.com/office/drawing/2014/main" id="{120A29B4-08D7-8E4D-B9F7-C47CE4B8AE21}"/>
              </a:ext>
            </a:extLst>
          </p:cNvPr>
          <p:cNvSpPr txBox="1">
            <a:spLocks/>
          </p:cNvSpPr>
          <p:nvPr/>
        </p:nvSpPr>
        <p:spPr>
          <a:xfrm>
            <a:off x="9889533" y="3711954"/>
            <a:ext cx="2094819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900" dirty="0">
                <a:solidFill>
                  <a:srgbClr val="0064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Customer Stories</a:t>
            </a:r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3521B990-5D65-A14B-83F2-DB6A88D0849F}"/>
              </a:ext>
            </a:extLst>
          </p:cNvPr>
          <p:cNvSpPr/>
          <p:nvPr/>
        </p:nvSpPr>
        <p:spPr>
          <a:xfrm>
            <a:off x="9713169" y="3738152"/>
            <a:ext cx="196096" cy="196096"/>
          </a:xfrm>
          <a:prstGeom prst="ellipse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 defTabSz="914332">
              <a:defRPr/>
            </a:pPr>
            <a:r>
              <a:rPr lang="en-US" sz="800" b="1" dirty="0">
                <a:solidFill>
                  <a:srgbClr val="FFFF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9.</a:t>
            </a:r>
          </a:p>
        </p:txBody>
      </p:sp>
      <p:sp>
        <p:nvSpPr>
          <p:cNvPr id="627" name="Freeform 626">
            <a:extLst>
              <a:ext uri="{FF2B5EF4-FFF2-40B4-BE49-F238E27FC236}">
                <a16:creationId xmlns:a16="http://schemas.microsoft.com/office/drawing/2014/main" id="{C75A3C9B-64E6-5941-B705-BD41B109F87C}"/>
              </a:ext>
            </a:extLst>
          </p:cNvPr>
          <p:cNvSpPr/>
          <p:nvPr/>
        </p:nvSpPr>
        <p:spPr>
          <a:xfrm>
            <a:off x="7177593" y="1227953"/>
            <a:ext cx="261351" cy="233219"/>
          </a:xfrm>
          <a:custGeom>
            <a:avLst/>
            <a:gdLst>
              <a:gd name="connsiteX0" fmla="*/ 1055889 w 1121532"/>
              <a:gd name="connsiteY0" fmla="*/ 0 h 1000819"/>
              <a:gd name="connsiteX1" fmla="*/ 67838 w 1121532"/>
              <a:gd name="connsiteY1" fmla="*/ 0 h 1000819"/>
              <a:gd name="connsiteX2" fmla="*/ 0 w 1121532"/>
              <a:gd name="connsiteY2" fmla="*/ 67838 h 1000819"/>
              <a:gd name="connsiteX3" fmla="*/ 0 w 1121532"/>
              <a:gd name="connsiteY3" fmla="*/ 750018 h 1000819"/>
              <a:gd name="connsiteX4" fmla="*/ 67838 w 1121532"/>
              <a:gd name="connsiteY4" fmla="*/ 817856 h 1000819"/>
              <a:gd name="connsiteX5" fmla="*/ 406405 w 1121532"/>
              <a:gd name="connsiteY5" fmla="*/ 817856 h 1000819"/>
              <a:gd name="connsiteX6" fmla="*/ 406405 w 1121532"/>
              <a:gd name="connsiteY6" fmla="*/ 867217 h 1000819"/>
              <a:gd name="connsiteX7" fmla="*/ 324340 w 1121532"/>
              <a:gd name="connsiteY7" fmla="*/ 949282 h 1000819"/>
              <a:gd name="connsiteX8" fmla="*/ 249724 w 1121532"/>
              <a:gd name="connsiteY8" fmla="*/ 949282 h 1000819"/>
              <a:gd name="connsiteX9" fmla="*/ 223819 w 1121532"/>
              <a:gd name="connsiteY9" fmla="*/ 975187 h 1000819"/>
              <a:gd name="connsiteX10" fmla="*/ 249724 w 1121532"/>
              <a:gd name="connsiteY10" fmla="*/ 1001092 h 1000819"/>
              <a:gd name="connsiteX11" fmla="*/ 873998 w 1121532"/>
              <a:gd name="connsiteY11" fmla="*/ 1001092 h 1000819"/>
              <a:gd name="connsiteX12" fmla="*/ 899903 w 1121532"/>
              <a:gd name="connsiteY12" fmla="*/ 975187 h 1000819"/>
              <a:gd name="connsiteX13" fmla="*/ 873998 w 1121532"/>
              <a:gd name="connsiteY13" fmla="*/ 949282 h 1000819"/>
              <a:gd name="connsiteX14" fmla="*/ 799380 w 1121532"/>
              <a:gd name="connsiteY14" fmla="*/ 949282 h 1000819"/>
              <a:gd name="connsiteX15" fmla="*/ 717315 w 1121532"/>
              <a:gd name="connsiteY15" fmla="*/ 867217 h 1000819"/>
              <a:gd name="connsiteX16" fmla="*/ 717315 w 1121532"/>
              <a:gd name="connsiteY16" fmla="*/ 817858 h 1000819"/>
              <a:gd name="connsiteX17" fmla="*/ 1055882 w 1121532"/>
              <a:gd name="connsiteY17" fmla="*/ 817858 h 1000819"/>
              <a:gd name="connsiteX18" fmla="*/ 1123723 w 1121532"/>
              <a:gd name="connsiteY18" fmla="*/ 750020 h 1000819"/>
              <a:gd name="connsiteX19" fmla="*/ 1123723 w 1121532"/>
              <a:gd name="connsiteY19" fmla="*/ 67838 h 1000819"/>
              <a:gd name="connsiteX20" fmla="*/ 1055889 w 1121532"/>
              <a:gd name="connsiteY20" fmla="*/ 0 h 1000819"/>
              <a:gd name="connsiteX21" fmla="*/ 430001 w 1121532"/>
              <a:gd name="connsiteY21" fmla="*/ 949286 h 1000819"/>
              <a:gd name="connsiteX22" fmla="*/ 458219 w 1121532"/>
              <a:gd name="connsiteY22" fmla="*/ 867221 h 1000819"/>
              <a:gd name="connsiteX23" fmla="*/ 458219 w 1121532"/>
              <a:gd name="connsiteY23" fmla="*/ 817860 h 1000819"/>
              <a:gd name="connsiteX24" fmla="*/ 665510 w 1121532"/>
              <a:gd name="connsiteY24" fmla="*/ 817860 h 1000819"/>
              <a:gd name="connsiteX25" fmla="*/ 665510 w 1121532"/>
              <a:gd name="connsiteY25" fmla="*/ 867221 h 1000819"/>
              <a:gd name="connsiteX26" fmla="*/ 693728 w 1121532"/>
              <a:gd name="connsiteY26" fmla="*/ 949286 h 1000819"/>
              <a:gd name="connsiteX27" fmla="*/ 430001 w 1121532"/>
              <a:gd name="connsiteY27" fmla="*/ 949286 h 1000819"/>
              <a:gd name="connsiteX28" fmla="*/ 1071917 w 1121532"/>
              <a:gd name="connsiteY28" fmla="*/ 750020 h 1000819"/>
              <a:gd name="connsiteX29" fmla="*/ 1055886 w 1121532"/>
              <a:gd name="connsiteY29" fmla="*/ 766050 h 1000819"/>
              <a:gd name="connsiteX30" fmla="*/ 67838 w 1121532"/>
              <a:gd name="connsiteY30" fmla="*/ 766050 h 1000819"/>
              <a:gd name="connsiteX31" fmla="*/ 51808 w 1121532"/>
              <a:gd name="connsiteY31" fmla="*/ 750020 h 1000819"/>
              <a:gd name="connsiteX32" fmla="*/ 51808 w 1121532"/>
              <a:gd name="connsiteY32" fmla="*/ 613871 h 1000819"/>
              <a:gd name="connsiteX33" fmla="*/ 1071917 w 1121532"/>
              <a:gd name="connsiteY33" fmla="*/ 613871 h 1000819"/>
              <a:gd name="connsiteX34" fmla="*/ 1071917 w 1121532"/>
              <a:gd name="connsiteY34" fmla="*/ 750020 h 1000819"/>
              <a:gd name="connsiteX35" fmla="*/ 1071917 w 1121532"/>
              <a:gd name="connsiteY35" fmla="*/ 562059 h 1000819"/>
              <a:gd name="connsiteX36" fmla="*/ 51810 w 1121532"/>
              <a:gd name="connsiteY36" fmla="*/ 562059 h 1000819"/>
              <a:gd name="connsiteX37" fmla="*/ 51810 w 1121532"/>
              <a:gd name="connsiteY37" fmla="*/ 67838 h 1000819"/>
              <a:gd name="connsiteX38" fmla="*/ 67841 w 1121532"/>
              <a:gd name="connsiteY38" fmla="*/ 51808 h 1000819"/>
              <a:gd name="connsiteX39" fmla="*/ 1055886 w 1121532"/>
              <a:gd name="connsiteY39" fmla="*/ 51808 h 1000819"/>
              <a:gd name="connsiteX40" fmla="*/ 1071919 w 1121532"/>
              <a:gd name="connsiteY40" fmla="*/ 67838 h 1000819"/>
              <a:gd name="connsiteX41" fmla="*/ 1071919 w 1121532"/>
              <a:gd name="connsiteY41" fmla="*/ 562059 h 100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21532" h="1000819">
                <a:moveTo>
                  <a:pt x="1055889" y="0"/>
                </a:moveTo>
                <a:lnTo>
                  <a:pt x="67838" y="0"/>
                </a:lnTo>
                <a:cubicBezTo>
                  <a:pt x="30433" y="0"/>
                  <a:pt x="0" y="30433"/>
                  <a:pt x="0" y="67838"/>
                </a:cubicBezTo>
                <a:lnTo>
                  <a:pt x="0" y="750018"/>
                </a:lnTo>
                <a:cubicBezTo>
                  <a:pt x="0" y="787423"/>
                  <a:pt x="30433" y="817856"/>
                  <a:pt x="67838" y="817856"/>
                </a:cubicBezTo>
                <a:lnTo>
                  <a:pt x="406405" y="817856"/>
                </a:lnTo>
                <a:lnTo>
                  <a:pt x="406405" y="867217"/>
                </a:lnTo>
                <a:cubicBezTo>
                  <a:pt x="406405" y="912466"/>
                  <a:pt x="369590" y="949282"/>
                  <a:pt x="324340" y="949282"/>
                </a:cubicBezTo>
                <a:lnTo>
                  <a:pt x="249724" y="949282"/>
                </a:lnTo>
                <a:cubicBezTo>
                  <a:pt x="235419" y="949282"/>
                  <a:pt x="223819" y="960879"/>
                  <a:pt x="223819" y="975187"/>
                </a:cubicBezTo>
                <a:cubicBezTo>
                  <a:pt x="223819" y="989494"/>
                  <a:pt x="235419" y="1001092"/>
                  <a:pt x="249724" y="1001092"/>
                </a:cubicBezTo>
                <a:lnTo>
                  <a:pt x="873998" y="1001092"/>
                </a:lnTo>
                <a:cubicBezTo>
                  <a:pt x="888304" y="1001092"/>
                  <a:pt x="899903" y="989494"/>
                  <a:pt x="899903" y="975187"/>
                </a:cubicBezTo>
                <a:cubicBezTo>
                  <a:pt x="899903" y="960879"/>
                  <a:pt x="888304" y="949282"/>
                  <a:pt x="873998" y="949282"/>
                </a:cubicBezTo>
                <a:lnTo>
                  <a:pt x="799380" y="949282"/>
                </a:lnTo>
                <a:cubicBezTo>
                  <a:pt x="754131" y="949282"/>
                  <a:pt x="717315" y="912466"/>
                  <a:pt x="717315" y="867217"/>
                </a:cubicBezTo>
                <a:lnTo>
                  <a:pt x="717315" y="817858"/>
                </a:lnTo>
                <a:lnTo>
                  <a:pt x="1055882" y="817858"/>
                </a:lnTo>
                <a:cubicBezTo>
                  <a:pt x="1093288" y="817858"/>
                  <a:pt x="1123723" y="787425"/>
                  <a:pt x="1123723" y="750020"/>
                </a:cubicBezTo>
                <a:lnTo>
                  <a:pt x="1123723" y="67838"/>
                </a:lnTo>
                <a:cubicBezTo>
                  <a:pt x="1123727" y="30433"/>
                  <a:pt x="1093294" y="0"/>
                  <a:pt x="1055889" y="0"/>
                </a:cubicBezTo>
                <a:close/>
                <a:moveTo>
                  <a:pt x="430001" y="949286"/>
                </a:moveTo>
                <a:cubicBezTo>
                  <a:pt x="447660" y="926601"/>
                  <a:pt x="458219" y="898130"/>
                  <a:pt x="458219" y="867221"/>
                </a:cubicBezTo>
                <a:lnTo>
                  <a:pt x="458219" y="817860"/>
                </a:lnTo>
                <a:lnTo>
                  <a:pt x="665510" y="817860"/>
                </a:lnTo>
                <a:lnTo>
                  <a:pt x="665510" y="867221"/>
                </a:lnTo>
                <a:cubicBezTo>
                  <a:pt x="665510" y="898130"/>
                  <a:pt x="676069" y="926603"/>
                  <a:pt x="693728" y="949286"/>
                </a:cubicBezTo>
                <a:lnTo>
                  <a:pt x="430001" y="949286"/>
                </a:lnTo>
                <a:close/>
                <a:moveTo>
                  <a:pt x="1071917" y="750020"/>
                </a:moveTo>
                <a:cubicBezTo>
                  <a:pt x="1071917" y="758858"/>
                  <a:pt x="1064727" y="766050"/>
                  <a:pt x="1055886" y="766050"/>
                </a:cubicBezTo>
                <a:lnTo>
                  <a:pt x="67838" y="766050"/>
                </a:lnTo>
                <a:cubicBezTo>
                  <a:pt x="59000" y="766050"/>
                  <a:pt x="51808" y="758860"/>
                  <a:pt x="51808" y="750020"/>
                </a:cubicBezTo>
                <a:lnTo>
                  <a:pt x="51808" y="613871"/>
                </a:lnTo>
                <a:lnTo>
                  <a:pt x="1071917" y="613871"/>
                </a:lnTo>
                <a:lnTo>
                  <a:pt x="1071917" y="750020"/>
                </a:lnTo>
                <a:close/>
                <a:moveTo>
                  <a:pt x="1071917" y="562059"/>
                </a:moveTo>
                <a:lnTo>
                  <a:pt x="51810" y="562059"/>
                </a:lnTo>
                <a:lnTo>
                  <a:pt x="51810" y="67838"/>
                </a:lnTo>
                <a:cubicBezTo>
                  <a:pt x="51810" y="59000"/>
                  <a:pt x="59000" y="51808"/>
                  <a:pt x="67841" y="51808"/>
                </a:cubicBezTo>
                <a:lnTo>
                  <a:pt x="1055886" y="51808"/>
                </a:lnTo>
                <a:cubicBezTo>
                  <a:pt x="1064725" y="51808"/>
                  <a:pt x="1071919" y="58998"/>
                  <a:pt x="1071919" y="67838"/>
                </a:cubicBezTo>
                <a:lnTo>
                  <a:pt x="1071919" y="562059"/>
                </a:lnTo>
                <a:close/>
              </a:path>
            </a:pathLst>
          </a:custGeom>
          <a:solidFill>
            <a:srgbClr val="0064FF"/>
          </a:solidFill>
          <a:ln w="2177" cap="flat">
            <a:noFill/>
            <a:prstDash val="solid"/>
            <a:miter/>
          </a:ln>
        </p:spPr>
        <p:txBody>
          <a:bodyPr rtlCol="0" anchor="ctr"/>
          <a:lstStyle/>
          <a:p>
            <a:pPr defTabSz="914332">
              <a:defRPr/>
            </a:pPr>
            <a:endParaRPr lang="en-US" sz="2400">
              <a:solidFill>
                <a:srgbClr val="000000"/>
              </a:solidFill>
              <a:latin typeface="IBM Plex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CEACB8-60BA-2845-9B78-D3612069EF57}"/>
              </a:ext>
            </a:extLst>
          </p:cNvPr>
          <p:cNvGrpSpPr/>
          <p:nvPr/>
        </p:nvGrpSpPr>
        <p:grpSpPr>
          <a:xfrm>
            <a:off x="4753853" y="4093736"/>
            <a:ext cx="432000" cy="432000"/>
            <a:chOff x="4783711" y="4138319"/>
            <a:chExt cx="432000" cy="432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A4B800D-C9D2-9A46-86C3-7140F0CB2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783711" y="4138319"/>
              <a:ext cx="432000" cy="432000"/>
            </a:xfrm>
            <a:prstGeom prst="ellipse">
              <a:avLst/>
            </a:prstGeom>
            <a:solidFill>
              <a:srgbClr val="0064F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32">
                <a:defRPr/>
              </a:pPr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grpSp>
          <p:nvGrpSpPr>
            <p:cNvPr id="673" name="Группа 709">
              <a:extLst>
                <a:ext uri="{FF2B5EF4-FFF2-40B4-BE49-F238E27FC236}">
                  <a16:creationId xmlns:a16="http://schemas.microsoft.com/office/drawing/2014/main" id="{DBA3D35D-9113-6742-A4C1-550DC72B72DC}"/>
                </a:ext>
              </a:extLst>
            </p:cNvPr>
            <p:cNvGrpSpPr/>
            <p:nvPr/>
          </p:nvGrpSpPr>
          <p:grpSpPr>
            <a:xfrm>
              <a:off x="4857156" y="4203671"/>
              <a:ext cx="274431" cy="305439"/>
              <a:chOff x="730250" y="-1731963"/>
              <a:chExt cx="593725" cy="665163"/>
            </a:xfrm>
            <a:solidFill>
              <a:schemeClr val="bg2"/>
            </a:solidFill>
          </p:grpSpPr>
          <p:sp>
            <p:nvSpPr>
              <p:cNvPr id="674" name="Freeform 129">
                <a:extLst>
                  <a:ext uri="{FF2B5EF4-FFF2-40B4-BE49-F238E27FC236}">
                    <a16:creationId xmlns:a16="http://schemas.microsoft.com/office/drawing/2014/main" id="{7E13FB47-BD37-C741-87C6-C781182890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563" y="-1644650"/>
                <a:ext cx="420688" cy="577850"/>
              </a:xfrm>
              <a:custGeom>
                <a:avLst/>
                <a:gdLst>
                  <a:gd name="T0" fmla="*/ 1040 w 2528"/>
                  <a:gd name="T1" fmla="*/ 3464 h 3464"/>
                  <a:gd name="T2" fmla="*/ 970 w 2528"/>
                  <a:gd name="T3" fmla="*/ 3393 h 3464"/>
                  <a:gd name="T4" fmla="*/ 970 w 2528"/>
                  <a:gd name="T5" fmla="*/ 3238 h 3464"/>
                  <a:gd name="T6" fmla="*/ 891 w 2528"/>
                  <a:gd name="T7" fmla="*/ 3238 h 3464"/>
                  <a:gd name="T8" fmla="*/ 820 w 2528"/>
                  <a:gd name="T9" fmla="*/ 3167 h 3464"/>
                  <a:gd name="T10" fmla="*/ 820 w 2528"/>
                  <a:gd name="T11" fmla="*/ 2477 h 3464"/>
                  <a:gd name="T12" fmla="*/ 818 w 2528"/>
                  <a:gd name="T13" fmla="*/ 2476 h 3464"/>
                  <a:gd name="T14" fmla="*/ 224 w 2528"/>
                  <a:gd name="T15" fmla="*/ 2008 h 3464"/>
                  <a:gd name="T16" fmla="*/ 0 w 2528"/>
                  <a:gd name="T17" fmla="*/ 1279 h 3464"/>
                  <a:gd name="T18" fmla="*/ 1264 w 2528"/>
                  <a:gd name="T19" fmla="*/ 0 h 3464"/>
                  <a:gd name="T20" fmla="*/ 2528 w 2528"/>
                  <a:gd name="T21" fmla="*/ 1279 h 3464"/>
                  <a:gd name="T22" fmla="*/ 2304 w 2528"/>
                  <a:gd name="T23" fmla="*/ 2008 h 3464"/>
                  <a:gd name="T24" fmla="*/ 1710 w 2528"/>
                  <a:gd name="T25" fmla="*/ 2476 h 3464"/>
                  <a:gd name="T26" fmla="*/ 1708 w 2528"/>
                  <a:gd name="T27" fmla="*/ 2477 h 3464"/>
                  <a:gd name="T28" fmla="*/ 1708 w 2528"/>
                  <a:gd name="T29" fmla="*/ 3167 h 3464"/>
                  <a:gd name="T30" fmla="*/ 1637 w 2528"/>
                  <a:gd name="T31" fmla="*/ 3238 h 3464"/>
                  <a:gd name="T32" fmla="*/ 1558 w 2528"/>
                  <a:gd name="T33" fmla="*/ 3238 h 3464"/>
                  <a:gd name="T34" fmla="*/ 1558 w 2528"/>
                  <a:gd name="T35" fmla="*/ 3393 h 3464"/>
                  <a:gd name="T36" fmla="*/ 1488 w 2528"/>
                  <a:gd name="T37" fmla="*/ 3464 h 3464"/>
                  <a:gd name="T38" fmla="*/ 1040 w 2528"/>
                  <a:gd name="T39" fmla="*/ 3464 h 3464"/>
                  <a:gd name="T40" fmla="*/ 1417 w 2528"/>
                  <a:gd name="T41" fmla="*/ 3322 h 3464"/>
                  <a:gd name="T42" fmla="*/ 1418 w 2528"/>
                  <a:gd name="T43" fmla="*/ 3095 h 3464"/>
                  <a:gd name="T44" fmla="*/ 1567 w 2528"/>
                  <a:gd name="T45" fmla="*/ 3095 h 3464"/>
                  <a:gd name="T46" fmla="*/ 1567 w 2528"/>
                  <a:gd name="T47" fmla="*/ 2710 h 3464"/>
                  <a:gd name="T48" fmla="*/ 961 w 2528"/>
                  <a:gd name="T49" fmla="*/ 2710 h 3464"/>
                  <a:gd name="T50" fmla="*/ 961 w 2528"/>
                  <a:gd name="T51" fmla="*/ 3095 h 3464"/>
                  <a:gd name="T52" fmla="*/ 1111 w 2528"/>
                  <a:gd name="T53" fmla="*/ 3095 h 3464"/>
                  <a:gd name="T54" fmla="*/ 1111 w 2528"/>
                  <a:gd name="T55" fmla="*/ 3322 h 3464"/>
                  <a:gd name="T56" fmla="*/ 1417 w 2528"/>
                  <a:gd name="T57" fmla="*/ 3322 h 3464"/>
                  <a:gd name="T58" fmla="*/ 1567 w 2528"/>
                  <a:gd name="T59" fmla="*/ 2567 h 3464"/>
                  <a:gd name="T60" fmla="*/ 1567 w 2528"/>
                  <a:gd name="T61" fmla="*/ 2426 h 3464"/>
                  <a:gd name="T62" fmla="*/ 1615 w 2528"/>
                  <a:gd name="T63" fmla="*/ 2358 h 3464"/>
                  <a:gd name="T64" fmla="*/ 2387 w 2528"/>
                  <a:gd name="T65" fmla="*/ 1279 h 3464"/>
                  <a:gd name="T66" fmla="*/ 1264 w 2528"/>
                  <a:gd name="T67" fmla="*/ 143 h 3464"/>
                  <a:gd name="T68" fmla="*/ 141 w 2528"/>
                  <a:gd name="T69" fmla="*/ 1279 h 3464"/>
                  <a:gd name="T70" fmla="*/ 913 w 2528"/>
                  <a:gd name="T71" fmla="*/ 2358 h 3464"/>
                  <a:gd name="T72" fmla="*/ 961 w 2528"/>
                  <a:gd name="T73" fmla="*/ 2426 h 3464"/>
                  <a:gd name="T74" fmla="*/ 961 w 2528"/>
                  <a:gd name="T75" fmla="*/ 2567 h 3464"/>
                  <a:gd name="T76" fmla="*/ 1567 w 2528"/>
                  <a:gd name="T77" fmla="*/ 2567 h 3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28" h="3464">
                    <a:moveTo>
                      <a:pt x="1040" y="3464"/>
                    </a:moveTo>
                    <a:cubicBezTo>
                      <a:pt x="1001" y="3464"/>
                      <a:pt x="970" y="3432"/>
                      <a:pt x="970" y="3393"/>
                    </a:cubicBezTo>
                    <a:cubicBezTo>
                      <a:pt x="970" y="3238"/>
                      <a:pt x="970" y="3238"/>
                      <a:pt x="970" y="3238"/>
                    </a:cubicBezTo>
                    <a:cubicBezTo>
                      <a:pt x="891" y="3238"/>
                      <a:pt x="891" y="3238"/>
                      <a:pt x="891" y="3238"/>
                    </a:cubicBezTo>
                    <a:cubicBezTo>
                      <a:pt x="852" y="3238"/>
                      <a:pt x="820" y="3206"/>
                      <a:pt x="820" y="3167"/>
                    </a:cubicBezTo>
                    <a:cubicBezTo>
                      <a:pt x="820" y="2477"/>
                      <a:pt x="820" y="2477"/>
                      <a:pt x="820" y="2477"/>
                    </a:cubicBezTo>
                    <a:cubicBezTo>
                      <a:pt x="818" y="2476"/>
                      <a:pt x="818" y="2476"/>
                      <a:pt x="818" y="2476"/>
                    </a:cubicBezTo>
                    <a:cubicBezTo>
                      <a:pt x="576" y="2384"/>
                      <a:pt x="371" y="2222"/>
                      <a:pt x="224" y="2008"/>
                    </a:cubicBezTo>
                    <a:cubicBezTo>
                      <a:pt x="77" y="1793"/>
                      <a:pt x="0" y="1541"/>
                      <a:pt x="0" y="1279"/>
                    </a:cubicBezTo>
                    <a:cubicBezTo>
                      <a:pt x="0" y="574"/>
                      <a:pt x="567" y="0"/>
                      <a:pt x="1264" y="0"/>
                    </a:cubicBezTo>
                    <a:cubicBezTo>
                      <a:pt x="1961" y="0"/>
                      <a:pt x="2528" y="574"/>
                      <a:pt x="2528" y="1279"/>
                    </a:cubicBezTo>
                    <a:cubicBezTo>
                      <a:pt x="2528" y="1541"/>
                      <a:pt x="2451" y="1793"/>
                      <a:pt x="2304" y="2008"/>
                    </a:cubicBezTo>
                    <a:cubicBezTo>
                      <a:pt x="2157" y="2222"/>
                      <a:pt x="1952" y="2384"/>
                      <a:pt x="1710" y="2476"/>
                    </a:cubicBezTo>
                    <a:cubicBezTo>
                      <a:pt x="1708" y="2477"/>
                      <a:pt x="1708" y="2477"/>
                      <a:pt x="1708" y="2477"/>
                    </a:cubicBezTo>
                    <a:cubicBezTo>
                      <a:pt x="1708" y="3167"/>
                      <a:pt x="1708" y="3167"/>
                      <a:pt x="1708" y="3167"/>
                    </a:cubicBezTo>
                    <a:cubicBezTo>
                      <a:pt x="1708" y="3206"/>
                      <a:pt x="1676" y="3238"/>
                      <a:pt x="1637" y="3238"/>
                    </a:cubicBezTo>
                    <a:cubicBezTo>
                      <a:pt x="1558" y="3238"/>
                      <a:pt x="1558" y="3238"/>
                      <a:pt x="1558" y="3238"/>
                    </a:cubicBezTo>
                    <a:cubicBezTo>
                      <a:pt x="1558" y="3393"/>
                      <a:pt x="1558" y="3393"/>
                      <a:pt x="1558" y="3393"/>
                    </a:cubicBezTo>
                    <a:cubicBezTo>
                      <a:pt x="1558" y="3432"/>
                      <a:pt x="1527" y="3464"/>
                      <a:pt x="1488" y="3464"/>
                    </a:cubicBezTo>
                    <a:lnTo>
                      <a:pt x="1040" y="3464"/>
                    </a:lnTo>
                    <a:close/>
                    <a:moveTo>
                      <a:pt x="1417" y="3322"/>
                    </a:moveTo>
                    <a:cubicBezTo>
                      <a:pt x="1418" y="3095"/>
                      <a:pt x="1418" y="3095"/>
                      <a:pt x="1418" y="3095"/>
                    </a:cubicBezTo>
                    <a:cubicBezTo>
                      <a:pt x="1567" y="3095"/>
                      <a:pt x="1567" y="3095"/>
                      <a:pt x="1567" y="3095"/>
                    </a:cubicBezTo>
                    <a:cubicBezTo>
                      <a:pt x="1567" y="2710"/>
                      <a:pt x="1567" y="2710"/>
                      <a:pt x="1567" y="2710"/>
                    </a:cubicBezTo>
                    <a:cubicBezTo>
                      <a:pt x="961" y="2710"/>
                      <a:pt x="961" y="2710"/>
                      <a:pt x="961" y="2710"/>
                    </a:cubicBezTo>
                    <a:cubicBezTo>
                      <a:pt x="961" y="3095"/>
                      <a:pt x="961" y="3095"/>
                      <a:pt x="961" y="3095"/>
                    </a:cubicBezTo>
                    <a:cubicBezTo>
                      <a:pt x="1111" y="3095"/>
                      <a:pt x="1111" y="3095"/>
                      <a:pt x="1111" y="3095"/>
                    </a:cubicBezTo>
                    <a:cubicBezTo>
                      <a:pt x="1111" y="3322"/>
                      <a:pt x="1111" y="3322"/>
                      <a:pt x="1111" y="3322"/>
                    </a:cubicBezTo>
                    <a:lnTo>
                      <a:pt x="1417" y="3322"/>
                    </a:lnTo>
                    <a:close/>
                    <a:moveTo>
                      <a:pt x="1567" y="2567"/>
                    </a:moveTo>
                    <a:cubicBezTo>
                      <a:pt x="1567" y="2426"/>
                      <a:pt x="1567" y="2426"/>
                      <a:pt x="1567" y="2426"/>
                    </a:cubicBezTo>
                    <a:cubicBezTo>
                      <a:pt x="1567" y="2395"/>
                      <a:pt x="1586" y="2368"/>
                      <a:pt x="1615" y="2358"/>
                    </a:cubicBezTo>
                    <a:cubicBezTo>
                      <a:pt x="2077" y="2205"/>
                      <a:pt x="2387" y="1771"/>
                      <a:pt x="2387" y="1279"/>
                    </a:cubicBezTo>
                    <a:cubicBezTo>
                      <a:pt x="2387" y="653"/>
                      <a:pt x="1883" y="143"/>
                      <a:pt x="1264" y="143"/>
                    </a:cubicBezTo>
                    <a:cubicBezTo>
                      <a:pt x="645" y="143"/>
                      <a:pt x="141" y="653"/>
                      <a:pt x="141" y="1279"/>
                    </a:cubicBezTo>
                    <a:cubicBezTo>
                      <a:pt x="141" y="1771"/>
                      <a:pt x="451" y="2205"/>
                      <a:pt x="913" y="2358"/>
                    </a:cubicBezTo>
                    <a:cubicBezTo>
                      <a:pt x="942" y="2368"/>
                      <a:pt x="961" y="2395"/>
                      <a:pt x="961" y="2426"/>
                    </a:cubicBezTo>
                    <a:cubicBezTo>
                      <a:pt x="961" y="2567"/>
                      <a:pt x="961" y="2567"/>
                      <a:pt x="961" y="2567"/>
                    </a:cubicBezTo>
                    <a:lnTo>
                      <a:pt x="1567" y="25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75" name="Rectangle 130">
                <a:extLst>
                  <a:ext uri="{FF2B5EF4-FFF2-40B4-BE49-F238E27FC236}">
                    <a16:creationId xmlns:a16="http://schemas.microsoft.com/office/drawing/2014/main" id="{10874493-33D6-4B46-899F-7689C4936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000" y="-1731963"/>
                <a:ext cx="238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76" name="Rectangle 131">
                <a:extLst>
                  <a:ext uri="{FF2B5EF4-FFF2-40B4-BE49-F238E27FC236}">
                    <a16:creationId xmlns:a16="http://schemas.microsoft.com/office/drawing/2014/main" id="{E975AE1C-19A2-AD43-9293-934314482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350" y="-1443038"/>
                <a:ext cx="476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77" name="Rectangle 132">
                <a:extLst>
                  <a:ext uri="{FF2B5EF4-FFF2-40B4-BE49-F238E27FC236}">
                    <a16:creationId xmlns:a16="http://schemas.microsoft.com/office/drawing/2014/main" id="{B78F27CC-63EC-144B-93E4-2215FC73D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250" y="-1443038"/>
                <a:ext cx="476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78" name="Freeform 133">
                <a:extLst>
                  <a:ext uri="{FF2B5EF4-FFF2-40B4-BE49-F238E27FC236}">
                    <a16:creationId xmlns:a16="http://schemas.microsoft.com/office/drawing/2014/main" id="{DFBE08CD-89A8-1243-BC27-CDE15694E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5388" y="-1652588"/>
                <a:ext cx="49213" cy="52388"/>
              </a:xfrm>
              <a:custGeom>
                <a:avLst/>
                <a:gdLst>
                  <a:gd name="T0" fmla="*/ 0 w 31"/>
                  <a:gd name="T1" fmla="*/ 22 h 33"/>
                  <a:gd name="T2" fmla="*/ 21 w 31"/>
                  <a:gd name="T3" fmla="*/ 0 h 33"/>
                  <a:gd name="T4" fmla="*/ 31 w 31"/>
                  <a:gd name="T5" fmla="*/ 11 h 33"/>
                  <a:gd name="T6" fmla="*/ 10 w 31"/>
                  <a:gd name="T7" fmla="*/ 33 h 33"/>
                  <a:gd name="T8" fmla="*/ 0 w 31"/>
                  <a:gd name="T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2"/>
                    </a:moveTo>
                    <a:lnTo>
                      <a:pt x="21" y="0"/>
                    </a:lnTo>
                    <a:lnTo>
                      <a:pt x="31" y="11"/>
                    </a:lnTo>
                    <a:lnTo>
                      <a:pt x="10" y="33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79" name="Freeform 134">
                <a:extLst>
                  <a:ext uri="{FF2B5EF4-FFF2-40B4-BE49-F238E27FC236}">
                    <a16:creationId xmlns:a16="http://schemas.microsoft.com/office/drawing/2014/main" id="{70156799-2490-1648-B91B-003DB39BE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25" y="-1260475"/>
                <a:ext cx="49213" cy="50800"/>
              </a:xfrm>
              <a:custGeom>
                <a:avLst/>
                <a:gdLst>
                  <a:gd name="T0" fmla="*/ 0 w 31"/>
                  <a:gd name="T1" fmla="*/ 22 h 32"/>
                  <a:gd name="T2" fmla="*/ 21 w 31"/>
                  <a:gd name="T3" fmla="*/ 0 h 32"/>
                  <a:gd name="T4" fmla="*/ 31 w 31"/>
                  <a:gd name="T5" fmla="*/ 10 h 32"/>
                  <a:gd name="T6" fmla="*/ 10 w 31"/>
                  <a:gd name="T7" fmla="*/ 32 h 32"/>
                  <a:gd name="T8" fmla="*/ 0 w 31"/>
                  <a:gd name="T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0" y="22"/>
                    </a:moveTo>
                    <a:lnTo>
                      <a:pt x="21" y="0"/>
                    </a:lnTo>
                    <a:lnTo>
                      <a:pt x="31" y="10"/>
                    </a:lnTo>
                    <a:lnTo>
                      <a:pt x="10" y="3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80" name="Freeform 135">
                <a:extLst>
                  <a:ext uri="{FF2B5EF4-FFF2-40B4-BE49-F238E27FC236}">
                    <a16:creationId xmlns:a16="http://schemas.microsoft.com/office/drawing/2014/main" id="{27BAF0CE-52A1-F04E-948A-EB827D14C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5388" y="-1260475"/>
                <a:ext cx="49213" cy="50800"/>
              </a:xfrm>
              <a:custGeom>
                <a:avLst/>
                <a:gdLst>
                  <a:gd name="T0" fmla="*/ 0 w 31"/>
                  <a:gd name="T1" fmla="*/ 10 h 32"/>
                  <a:gd name="T2" fmla="*/ 10 w 31"/>
                  <a:gd name="T3" fmla="*/ 0 h 32"/>
                  <a:gd name="T4" fmla="*/ 31 w 31"/>
                  <a:gd name="T5" fmla="*/ 22 h 32"/>
                  <a:gd name="T6" fmla="*/ 21 w 31"/>
                  <a:gd name="T7" fmla="*/ 32 h 32"/>
                  <a:gd name="T8" fmla="*/ 0 w 31"/>
                  <a:gd name="T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0" y="10"/>
                    </a:moveTo>
                    <a:lnTo>
                      <a:pt x="10" y="0"/>
                    </a:lnTo>
                    <a:lnTo>
                      <a:pt x="31" y="22"/>
                    </a:lnTo>
                    <a:lnTo>
                      <a:pt x="21" y="32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81" name="Freeform 136">
                <a:extLst>
                  <a:ext uri="{FF2B5EF4-FFF2-40B4-BE49-F238E27FC236}">
                    <a16:creationId xmlns:a16="http://schemas.microsoft.com/office/drawing/2014/main" id="{6BC8C9A1-A655-EF43-BF91-C15EF7818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25" y="-1652588"/>
                <a:ext cx="49213" cy="52388"/>
              </a:xfrm>
              <a:custGeom>
                <a:avLst/>
                <a:gdLst>
                  <a:gd name="T0" fmla="*/ 0 w 31"/>
                  <a:gd name="T1" fmla="*/ 11 h 33"/>
                  <a:gd name="T2" fmla="*/ 10 w 31"/>
                  <a:gd name="T3" fmla="*/ 0 h 33"/>
                  <a:gd name="T4" fmla="*/ 31 w 31"/>
                  <a:gd name="T5" fmla="*/ 22 h 33"/>
                  <a:gd name="T6" fmla="*/ 21 w 31"/>
                  <a:gd name="T7" fmla="*/ 33 h 33"/>
                  <a:gd name="T8" fmla="*/ 0 w 3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11"/>
                    </a:moveTo>
                    <a:lnTo>
                      <a:pt x="10" y="0"/>
                    </a:lnTo>
                    <a:lnTo>
                      <a:pt x="31" y="22"/>
                    </a:lnTo>
                    <a:lnTo>
                      <a:pt x="21" y="33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82" name="Freeform 137">
                <a:extLst>
                  <a:ext uri="{FF2B5EF4-FFF2-40B4-BE49-F238E27FC236}">
                    <a16:creationId xmlns:a16="http://schemas.microsoft.com/office/drawing/2014/main" id="{F6941562-2C43-7F48-9FCF-E6AA3C3C2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475" y="-1581150"/>
                <a:ext cx="146050" cy="150813"/>
              </a:xfrm>
              <a:custGeom>
                <a:avLst/>
                <a:gdLst>
                  <a:gd name="T0" fmla="*/ 0 w 884"/>
                  <a:gd name="T1" fmla="*/ 899 h 899"/>
                  <a:gd name="T2" fmla="*/ 0 w 884"/>
                  <a:gd name="T3" fmla="*/ 895 h 899"/>
                  <a:gd name="T4" fmla="*/ 260 w 884"/>
                  <a:gd name="T5" fmla="*/ 266 h 899"/>
                  <a:gd name="T6" fmla="*/ 880 w 884"/>
                  <a:gd name="T7" fmla="*/ 0 h 899"/>
                  <a:gd name="T8" fmla="*/ 884 w 884"/>
                  <a:gd name="T9" fmla="*/ 0 h 899"/>
                  <a:gd name="T10" fmla="*/ 884 w 884"/>
                  <a:gd name="T11" fmla="*/ 143 h 899"/>
                  <a:gd name="T12" fmla="*/ 880 w 884"/>
                  <a:gd name="T13" fmla="*/ 143 h 899"/>
                  <a:gd name="T14" fmla="*/ 141 w 884"/>
                  <a:gd name="T15" fmla="*/ 895 h 899"/>
                  <a:gd name="T16" fmla="*/ 141 w 884"/>
                  <a:gd name="T17" fmla="*/ 899 h 899"/>
                  <a:gd name="T18" fmla="*/ 0 w 884"/>
                  <a:gd name="T19" fmla="*/ 899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4" h="899">
                    <a:moveTo>
                      <a:pt x="0" y="899"/>
                    </a:moveTo>
                    <a:cubicBezTo>
                      <a:pt x="0" y="895"/>
                      <a:pt x="0" y="895"/>
                      <a:pt x="0" y="895"/>
                    </a:cubicBezTo>
                    <a:cubicBezTo>
                      <a:pt x="2" y="658"/>
                      <a:pt x="94" y="435"/>
                      <a:pt x="260" y="266"/>
                    </a:cubicBezTo>
                    <a:cubicBezTo>
                      <a:pt x="426" y="97"/>
                      <a:pt x="646" y="3"/>
                      <a:pt x="880" y="0"/>
                    </a:cubicBezTo>
                    <a:cubicBezTo>
                      <a:pt x="884" y="0"/>
                      <a:pt x="884" y="0"/>
                      <a:pt x="884" y="0"/>
                    </a:cubicBezTo>
                    <a:cubicBezTo>
                      <a:pt x="884" y="143"/>
                      <a:pt x="884" y="143"/>
                      <a:pt x="884" y="143"/>
                    </a:cubicBezTo>
                    <a:cubicBezTo>
                      <a:pt x="880" y="143"/>
                      <a:pt x="880" y="143"/>
                      <a:pt x="880" y="143"/>
                    </a:cubicBezTo>
                    <a:cubicBezTo>
                      <a:pt x="477" y="149"/>
                      <a:pt x="145" y="486"/>
                      <a:pt x="141" y="895"/>
                    </a:cubicBezTo>
                    <a:cubicBezTo>
                      <a:pt x="141" y="899"/>
                      <a:pt x="141" y="899"/>
                      <a:pt x="141" y="899"/>
                    </a:cubicBezTo>
                    <a:lnTo>
                      <a:pt x="0" y="8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</p:grpSp>
      </p:grpSp>
      <p:grpSp>
        <p:nvGrpSpPr>
          <p:cNvPr id="685" name="Graphic 683">
            <a:extLst>
              <a:ext uri="{FF2B5EF4-FFF2-40B4-BE49-F238E27FC236}">
                <a16:creationId xmlns:a16="http://schemas.microsoft.com/office/drawing/2014/main" id="{100B7B26-988D-1A42-B691-2570119CC978}"/>
              </a:ext>
            </a:extLst>
          </p:cNvPr>
          <p:cNvGrpSpPr/>
          <p:nvPr/>
        </p:nvGrpSpPr>
        <p:grpSpPr>
          <a:xfrm>
            <a:off x="4869132" y="5944812"/>
            <a:ext cx="265905" cy="265905"/>
            <a:chOff x="4864895" y="6072662"/>
            <a:chExt cx="274964" cy="274964"/>
          </a:xfrm>
          <a:solidFill>
            <a:schemeClr val="bg2"/>
          </a:solidFill>
        </p:grpSpPr>
        <p:sp>
          <p:nvSpPr>
            <p:cNvPr id="686" name="Freeform 685">
              <a:extLst>
                <a:ext uri="{FF2B5EF4-FFF2-40B4-BE49-F238E27FC236}">
                  <a16:creationId xmlns:a16="http://schemas.microsoft.com/office/drawing/2014/main" id="{CB32DBB9-0A1F-B344-A81C-C7A8A753910F}"/>
                </a:ext>
              </a:extLst>
            </p:cNvPr>
            <p:cNvSpPr/>
            <p:nvPr/>
          </p:nvSpPr>
          <p:spPr>
            <a:xfrm>
              <a:off x="4864895" y="6087098"/>
              <a:ext cx="273964" cy="244968"/>
            </a:xfrm>
            <a:custGeom>
              <a:avLst/>
              <a:gdLst>
                <a:gd name="connsiteX0" fmla="*/ 49166 w 273964"/>
                <a:gd name="connsiteY0" fmla="*/ 122897 h 244967"/>
                <a:gd name="connsiteX1" fmla="*/ 49166 w 273964"/>
                <a:gd name="connsiteY1" fmla="*/ 6426 h 244967"/>
                <a:gd name="connsiteX2" fmla="*/ 42739 w 273964"/>
                <a:gd name="connsiteY2" fmla="*/ 0 h 244967"/>
                <a:gd name="connsiteX3" fmla="*/ 36313 w 273964"/>
                <a:gd name="connsiteY3" fmla="*/ 6426 h 244967"/>
                <a:gd name="connsiteX4" fmla="*/ 36313 w 273964"/>
                <a:gd name="connsiteY4" fmla="*/ 123212 h 244967"/>
                <a:gd name="connsiteX5" fmla="*/ 0 w 273964"/>
                <a:gd name="connsiteY5" fmla="*/ 166279 h 244967"/>
                <a:gd name="connsiteX6" fmla="*/ 36313 w 273964"/>
                <a:gd name="connsiteY6" fmla="*/ 209366 h 244967"/>
                <a:gd name="connsiteX7" fmla="*/ 36313 w 273964"/>
                <a:gd name="connsiteY7" fmla="*/ 239375 h 244967"/>
                <a:gd name="connsiteX8" fmla="*/ 42739 w 273964"/>
                <a:gd name="connsiteY8" fmla="*/ 245801 h 244967"/>
                <a:gd name="connsiteX9" fmla="*/ 49166 w 273964"/>
                <a:gd name="connsiteY9" fmla="*/ 239375 h 244967"/>
                <a:gd name="connsiteX10" fmla="*/ 49166 w 273964"/>
                <a:gd name="connsiteY10" fmla="*/ 209681 h 244967"/>
                <a:gd name="connsiteX11" fmla="*/ 87523 w 273964"/>
                <a:gd name="connsiteY11" fmla="*/ 166279 h 244967"/>
                <a:gd name="connsiteX12" fmla="*/ 49166 w 273964"/>
                <a:gd name="connsiteY12" fmla="*/ 122897 h 244967"/>
                <a:gd name="connsiteX13" fmla="*/ 43754 w 273964"/>
                <a:gd name="connsiteY13" fmla="*/ 197188 h 244967"/>
                <a:gd name="connsiteX14" fmla="*/ 12839 w 273964"/>
                <a:gd name="connsiteY14" fmla="*/ 166272 h 244967"/>
                <a:gd name="connsiteX15" fmla="*/ 43754 w 273964"/>
                <a:gd name="connsiteY15" fmla="*/ 135369 h 244967"/>
                <a:gd name="connsiteX16" fmla="*/ 74669 w 273964"/>
                <a:gd name="connsiteY16" fmla="*/ 166272 h 244967"/>
                <a:gd name="connsiteX17" fmla="*/ 43754 w 273964"/>
                <a:gd name="connsiteY17" fmla="*/ 197188 h 244967"/>
                <a:gd name="connsiteX18" fmla="*/ 237126 w 273964"/>
                <a:gd name="connsiteY18" fmla="*/ 97321 h 244967"/>
                <a:gd name="connsiteX19" fmla="*/ 237126 w 273964"/>
                <a:gd name="connsiteY19" fmla="*/ 6426 h 244967"/>
                <a:gd name="connsiteX20" fmla="*/ 230700 w 273964"/>
                <a:gd name="connsiteY20" fmla="*/ 0 h 244967"/>
                <a:gd name="connsiteX21" fmla="*/ 224274 w 273964"/>
                <a:gd name="connsiteY21" fmla="*/ 6426 h 244967"/>
                <a:gd name="connsiteX22" fmla="*/ 224274 w 273964"/>
                <a:gd name="connsiteY22" fmla="*/ 97379 h 244967"/>
                <a:gd name="connsiteX23" fmla="*/ 187158 w 273964"/>
                <a:gd name="connsiteY23" fmla="*/ 140569 h 244967"/>
                <a:gd name="connsiteX24" fmla="*/ 224274 w 273964"/>
                <a:gd name="connsiteY24" fmla="*/ 183783 h 244967"/>
                <a:gd name="connsiteX25" fmla="*/ 224274 w 273964"/>
                <a:gd name="connsiteY25" fmla="*/ 239368 h 244967"/>
                <a:gd name="connsiteX26" fmla="*/ 230700 w 273964"/>
                <a:gd name="connsiteY26" fmla="*/ 245794 h 244967"/>
                <a:gd name="connsiteX27" fmla="*/ 237126 w 273964"/>
                <a:gd name="connsiteY27" fmla="*/ 239368 h 244967"/>
                <a:gd name="connsiteX28" fmla="*/ 237126 w 273964"/>
                <a:gd name="connsiteY28" fmla="*/ 183848 h 244967"/>
                <a:gd name="connsiteX29" fmla="*/ 274679 w 273964"/>
                <a:gd name="connsiteY29" fmla="*/ 140576 h 244967"/>
                <a:gd name="connsiteX30" fmla="*/ 237126 w 273964"/>
                <a:gd name="connsiteY30" fmla="*/ 97321 h 244967"/>
                <a:gd name="connsiteX31" fmla="*/ 230912 w 273964"/>
                <a:gd name="connsiteY31" fmla="*/ 171484 h 244967"/>
                <a:gd name="connsiteX32" fmla="*/ 199996 w 273964"/>
                <a:gd name="connsiteY32" fmla="*/ 140568 h 244967"/>
                <a:gd name="connsiteX33" fmla="*/ 230912 w 273964"/>
                <a:gd name="connsiteY33" fmla="*/ 109672 h 244967"/>
                <a:gd name="connsiteX34" fmla="*/ 261828 w 273964"/>
                <a:gd name="connsiteY34" fmla="*/ 140568 h 244967"/>
                <a:gd name="connsiteX35" fmla="*/ 230912 w 273964"/>
                <a:gd name="connsiteY35" fmla="*/ 171484 h 244967"/>
                <a:gd name="connsiteX36" fmla="*/ 143145 w 273964"/>
                <a:gd name="connsiteY36" fmla="*/ 29077 h 244967"/>
                <a:gd name="connsiteX37" fmla="*/ 143145 w 273964"/>
                <a:gd name="connsiteY37" fmla="*/ 6426 h 244967"/>
                <a:gd name="connsiteX38" fmla="*/ 136719 w 273964"/>
                <a:gd name="connsiteY38" fmla="*/ 0 h 244967"/>
                <a:gd name="connsiteX39" fmla="*/ 130293 w 273964"/>
                <a:gd name="connsiteY39" fmla="*/ 6426 h 244967"/>
                <a:gd name="connsiteX40" fmla="*/ 130293 w 273964"/>
                <a:gd name="connsiteY40" fmla="*/ 29270 h 244967"/>
                <a:gd name="connsiteX41" fmla="*/ 93581 w 273964"/>
                <a:gd name="connsiteY41" fmla="*/ 72402 h 244967"/>
                <a:gd name="connsiteX42" fmla="*/ 130293 w 273964"/>
                <a:gd name="connsiteY42" fmla="*/ 115546 h 244967"/>
                <a:gd name="connsiteX43" fmla="*/ 130293 w 273964"/>
                <a:gd name="connsiteY43" fmla="*/ 239381 h 244967"/>
                <a:gd name="connsiteX44" fmla="*/ 136719 w 273964"/>
                <a:gd name="connsiteY44" fmla="*/ 245807 h 244967"/>
                <a:gd name="connsiteX45" fmla="*/ 143145 w 273964"/>
                <a:gd name="connsiteY45" fmla="*/ 239381 h 244967"/>
                <a:gd name="connsiteX46" fmla="*/ 143145 w 273964"/>
                <a:gd name="connsiteY46" fmla="*/ 115732 h 244967"/>
                <a:gd name="connsiteX47" fmla="*/ 181084 w 273964"/>
                <a:gd name="connsiteY47" fmla="*/ 72402 h 244967"/>
                <a:gd name="connsiteX48" fmla="*/ 143145 w 273964"/>
                <a:gd name="connsiteY48" fmla="*/ 29077 h 244967"/>
                <a:gd name="connsiteX49" fmla="*/ 137343 w 273964"/>
                <a:gd name="connsiteY49" fmla="*/ 103304 h 244967"/>
                <a:gd name="connsiteX50" fmla="*/ 106434 w 273964"/>
                <a:gd name="connsiteY50" fmla="*/ 72390 h 244967"/>
                <a:gd name="connsiteX51" fmla="*/ 137343 w 273964"/>
                <a:gd name="connsiteY51" fmla="*/ 41487 h 244967"/>
                <a:gd name="connsiteX52" fmla="*/ 168246 w 273964"/>
                <a:gd name="connsiteY52" fmla="*/ 72390 h 244967"/>
                <a:gd name="connsiteX53" fmla="*/ 137343 w 273964"/>
                <a:gd name="connsiteY53" fmla="*/ 103304 h 244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73964" h="244967">
                  <a:moveTo>
                    <a:pt x="49166" y="122897"/>
                  </a:moveTo>
                  <a:lnTo>
                    <a:pt x="49166" y="6426"/>
                  </a:lnTo>
                  <a:cubicBezTo>
                    <a:pt x="49166" y="2879"/>
                    <a:pt x="46293" y="0"/>
                    <a:pt x="42739" y="0"/>
                  </a:cubicBezTo>
                  <a:cubicBezTo>
                    <a:pt x="39180" y="0"/>
                    <a:pt x="36313" y="2879"/>
                    <a:pt x="36313" y="6426"/>
                  </a:cubicBezTo>
                  <a:lnTo>
                    <a:pt x="36313" y="123212"/>
                  </a:lnTo>
                  <a:cubicBezTo>
                    <a:pt x="15724" y="126759"/>
                    <a:pt x="0" y="144700"/>
                    <a:pt x="0" y="166279"/>
                  </a:cubicBezTo>
                  <a:cubicBezTo>
                    <a:pt x="0" y="187864"/>
                    <a:pt x="15724" y="205812"/>
                    <a:pt x="36313" y="209366"/>
                  </a:cubicBezTo>
                  <a:lnTo>
                    <a:pt x="36313" y="239375"/>
                  </a:lnTo>
                  <a:cubicBezTo>
                    <a:pt x="36313" y="242928"/>
                    <a:pt x="39179" y="245801"/>
                    <a:pt x="42739" y="245801"/>
                  </a:cubicBezTo>
                  <a:cubicBezTo>
                    <a:pt x="46293" y="245801"/>
                    <a:pt x="49166" y="242928"/>
                    <a:pt x="49166" y="239375"/>
                  </a:cubicBezTo>
                  <a:lnTo>
                    <a:pt x="49166" y="209681"/>
                  </a:lnTo>
                  <a:cubicBezTo>
                    <a:pt x="70738" y="206995"/>
                    <a:pt x="87523" y="188584"/>
                    <a:pt x="87523" y="166279"/>
                  </a:cubicBezTo>
                  <a:cubicBezTo>
                    <a:pt x="87522" y="143987"/>
                    <a:pt x="70744" y="125577"/>
                    <a:pt x="49166" y="122897"/>
                  </a:cubicBezTo>
                  <a:close/>
                  <a:moveTo>
                    <a:pt x="43754" y="197188"/>
                  </a:moveTo>
                  <a:cubicBezTo>
                    <a:pt x="26713" y="197188"/>
                    <a:pt x="12839" y="183327"/>
                    <a:pt x="12839" y="166272"/>
                  </a:cubicBezTo>
                  <a:cubicBezTo>
                    <a:pt x="12839" y="149243"/>
                    <a:pt x="26701" y="135369"/>
                    <a:pt x="43754" y="135369"/>
                  </a:cubicBezTo>
                  <a:cubicBezTo>
                    <a:pt x="60796" y="135369"/>
                    <a:pt x="74669" y="149230"/>
                    <a:pt x="74669" y="166272"/>
                  </a:cubicBezTo>
                  <a:cubicBezTo>
                    <a:pt x="74670" y="183321"/>
                    <a:pt x="60803" y="197188"/>
                    <a:pt x="43754" y="197188"/>
                  </a:cubicBezTo>
                  <a:close/>
                  <a:moveTo>
                    <a:pt x="237126" y="97321"/>
                  </a:moveTo>
                  <a:lnTo>
                    <a:pt x="237126" y="6426"/>
                  </a:lnTo>
                  <a:cubicBezTo>
                    <a:pt x="237126" y="2879"/>
                    <a:pt x="234253" y="0"/>
                    <a:pt x="230700" y="0"/>
                  </a:cubicBezTo>
                  <a:cubicBezTo>
                    <a:pt x="227140" y="0"/>
                    <a:pt x="224274" y="2879"/>
                    <a:pt x="224274" y="6426"/>
                  </a:cubicBezTo>
                  <a:lnTo>
                    <a:pt x="224274" y="97379"/>
                  </a:lnTo>
                  <a:cubicBezTo>
                    <a:pt x="203286" y="100592"/>
                    <a:pt x="187158" y="118700"/>
                    <a:pt x="187158" y="140569"/>
                  </a:cubicBezTo>
                  <a:cubicBezTo>
                    <a:pt x="187158" y="162437"/>
                    <a:pt x="203299" y="180557"/>
                    <a:pt x="224274" y="183783"/>
                  </a:cubicBezTo>
                  <a:lnTo>
                    <a:pt x="224274" y="239368"/>
                  </a:lnTo>
                  <a:cubicBezTo>
                    <a:pt x="224274" y="242921"/>
                    <a:pt x="227139" y="245794"/>
                    <a:pt x="230700" y="245794"/>
                  </a:cubicBezTo>
                  <a:cubicBezTo>
                    <a:pt x="234253" y="245794"/>
                    <a:pt x="237126" y="242921"/>
                    <a:pt x="237126" y="239368"/>
                  </a:cubicBezTo>
                  <a:lnTo>
                    <a:pt x="237126" y="183848"/>
                  </a:lnTo>
                  <a:cubicBezTo>
                    <a:pt x="258319" y="180802"/>
                    <a:pt x="274679" y="162578"/>
                    <a:pt x="274679" y="140576"/>
                  </a:cubicBezTo>
                  <a:cubicBezTo>
                    <a:pt x="274679" y="118573"/>
                    <a:pt x="258318" y="100348"/>
                    <a:pt x="237126" y="97321"/>
                  </a:cubicBezTo>
                  <a:close/>
                  <a:moveTo>
                    <a:pt x="230912" y="171484"/>
                  </a:moveTo>
                  <a:cubicBezTo>
                    <a:pt x="213870" y="171484"/>
                    <a:pt x="199996" y="157622"/>
                    <a:pt x="199996" y="140568"/>
                  </a:cubicBezTo>
                  <a:cubicBezTo>
                    <a:pt x="199996" y="123532"/>
                    <a:pt x="213857" y="109672"/>
                    <a:pt x="230912" y="109672"/>
                  </a:cubicBezTo>
                  <a:cubicBezTo>
                    <a:pt x="247954" y="109672"/>
                    <a:pt x="261828" y="123526"/>
                    <a:pt x="261828" y="140568"/>
                  </a:cubicBezTo>
                  <a:cubicBezTo>
                    <a:pt x="261827" y="157616"/>
                    <a:pt x="247960" y="171484"/>
                    <a:pt x="230912" y="171484"/>
                  </a:cubicBezTo>
                  <a:close/>
                  <a:moveTo>
                    <a:pt x="143145" y="29077"/>
                  </a:moveTo>
                  <a:lnTo>
                    <a:pt x="143145" y="6426"/>
                  </a:lnTo>
                  <a:cubicBezTo>
                    <a:pt x="143145" y="2879"/>
                    <a:pt x="140273" y="0"/>
                    <a:pt x="136719" y="0"/>
                  </a:cubicBezTo>
                  <a:cubicBezTo>
                    <a:pt x="133160" y="0"/>
                    <a:pt x="130293" y="2879"/>
                    <a:pt x="130293" y="6426"/>
                  </a:cubicBezTo>
                  <a:lnTo>
                    <a:pt x="130293" y="29270"/>
                  </a:lnTo>
                  <a:cubicBezTo>
                    <a:pt x="109512" y="32657"/>
                    <a:pt x="93581" y="50681"/>
                    <a:pt x="93581" y="72402"/>
                  </a:cubicBezTo>
                  <a:cubicBezTo>
                    <a:pt x="93581" y="94135"/>
                    <a:pt x="109511" y="112165"/>
                    <a:pt x="130293" y="115546"/>
                  </a:cubicBezTo>
                  <a:lnTo>
                    <a:pt x="130293" y="239381"/>
                  </a:lnTo>
                  <a:cubicBezTo>
                    <a:pt x="130293" y="242934"/>
                    <a:pt x="133159" y="245807"/>
                    <a:pt x="136719" y="245807"/>
                  </a:cubicBezTo>
                  <a:cubicBezTo>
                    <a:pt x="140273" y="245807"/>
                    <a:pt x="143145" y="242934"/>
                    <a:pt x="143145" y="239381"/>
                  </a:cubicBezTo>
                  <a:lnTo>
                    <a:pt x="143145" y="115732"/>
                  </a:lnTo>
                  <a:cubicBezTo>
                    <a:pt x="164524" y="112878"/>
                    <a:pt x="181084" y="94559"/>
                    <a:pt x="181084" y="72402"/>
                  </a:cubicBezTo>
                  <a:cubicBezTo>
                    <a:pt x="181091" y="50251"/>
                    <a:pt x="164524" y="31931"/>
                    <a:pt x="143145" y="29077"/>
                  </a:cubicBezTo>
                  <a:close/>
                  <a:moveTo>
                    <a:pt x="137343" y="103304"/>
                  </a:moveTo>
                  <a:cubicBezTo>
                    <a:pt x="120301" y="103304"/>
                    <a:pt x="106434" y="89437"/>
                    <a:pt x="106434" y="72390"/>
                  </a:cubicBezTo>
                  <a:cubicBezTo>
                    <a:pt x="106434" y="55354"/>
                    <a:pt x="120288" y="41487"/>
                    <a:pt x="137343" y="41487"/>
                  </a:cubicBezTo>
                  <a:cubicBezTo>
                    <a:pt x="154379" y="41487"/>
                    <a:pt x="168246" y="55348"/>
                    <a:pt x="168246" y="72390"/>
                  </a:cubicBezTo>
                  <a:cubicBezTo>
                    <a:pt x="168245" y="89437"/>
                    <a:pt x="154378" y="103304"/>
                    <a:pt x="137343" y="103304"/>
                  </a:cubicBezTo>
                  <a:close/>
                </a:path>
              </a:pathLst>
            </a:custGeom>
            <a:grpFill/>
            <a:ln w="97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4723B2-E808-F14D-A4C3-BAB9E12A000F}"/>
              </a:ext>
            </a:extLst>
          </p:cNvPr>
          <p:cNvGrpSpPr/>
          <p:nvPr/>
        </p:nvGrpSpPr>
        <p:grpSpPr>
          <a:xfrm>
            <a:off x="4759824" y="5317396"/>
            <a:ext cx="432000" cy="432000"/>
            <a:chOff x="4767548" y="5425631"/>
            <a:chExt cx="432000" cy="432000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AF333C2A-68F1-A947-8317-F600D6C4093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767548" y="5425631"/>
              <a:ext cx="432000" cy="432000"/>
            </a:xfrm>
            <a:prstGeom prst="ellipse">
              <a:avLst/>
            </a:prstGeom>
            <a:solidFill>
              <a:srgbClr val="0064F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32">
                <a:defRPr/>
              </a:pPr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grpSp>
          <p:nvGrpSpPr>
            <p:cNvPr id="688" name="Group 142">
              <a:extLst>
                <a:ext uri="{FF2B5EF4-FFF2-40B4-BE49-F238E27FC236}">
                  <a16:creationId xmlns:a16="http://schemas.microsoft.com/office/drawing/2014/main" id="{FC4147ED-9880-6440-B667-945F8BA9597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47928" y="5490280"/>
              <a:ext cx="271240" cy="271855"/>
              <a:chOff x="4348" y="3176"/>
              <a:chExt cx="441" cy="442"/>
            </a:xfrm>
            <a:solidFill>
              <a:schemeClr val="bg2"/>
            </a:solidFill>
          </p:grpSpPr>
          <p:sp>
            <p:nvSpPr>
              <p:cNvPr id="690" name="Freeform 143">
                <a:extLst>
                  <a:ext uri="{FF2B5EF4-FFF2-40B4-BE49-F238E27FC236}">
                    <a16:creationId xmlns:a16="http://schemas.microsoft.com/office/drawing/2014/main" id="{2F907EB3-FF64-7843-973D-66219CB96A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" y="3343"/>
                <a:ext cx="274" cy="275"/>
              </a:xfrm>
              <a:custGeom>
                <a:avLst/>
                <a:gdLst>
                  <a:gd name="T0" fmla="*/ 478 w 492"/>
                  <a:gd name="T1" fmla="*/ 0 h 492"/>
                  <a:gd name="T2" fmla="*/ 14 w 492"/>
                  <a:gd name="T3" fmla="*/ 0 h 492"/>
                  <a:gd name="T4" fmla="*/ 0 w 492"/>
                  <a:gd name="T5" fmla="*/ 14 h 492"/>
                  <a:gd name="T6" fmla="*/ 0 w 492"/>
                  <a:gd name="T7" fmla="*/ 478 h 492"/>
                  <a:gd name="T8" fmla="*/ 14 w 492"/>
                  <a:gd name="T9" fmla="*/ 492 h 492"/>
                  <a:gd name="T10" fmla="*/ 478 w 492"/>
                  <a:gd name="T11" fmla="*/ 492 h 492"/>
                  <a:gd name="T12" fmla="*/ 492 w 492"/>
                  <a:gd name="T13" fmla="*/ 478 h 492"/>
                  <a:gd name="T14" fmla="*/ 492 w 492"/>
                  <a:gd name="T15" fmla="*/ 14 h 492"/>
                  <a:gd name="T16" fmla="*/ 478 w 492"/>
                  <a:gd name="T17" fmla="*/ 0 h 492"/>
                  <a:gd name="T18" fmla="*/ 464 w 492"/>
                  <a:gd name="T19" fmla="*/ 465 h 492"/>
                  <a:gd name="T20" fmla="*/ 27 w 492"/>
                  <a:gd name="T21" fmla="*/ 465 h 492"/>
                  <a:gd name="T22" fmla="*/ 27 w 492"/>
                  <a:gd name="T23" fmla="*/ 28 h 492"/>
                  <a:gd name="T24" fmla="*/ 464 w 492"/>
                  <a:gd name="T25" fmla="*/ 28 h 492"/>
                  <a:gd name="T26" fmla="*/ 464 w 492"/>
                  <a:gd name="T27" fmla="*/ 465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2" h="492">
                    <a:moveTo>
                      <a:pt x="47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6"/>
                      <a:pt x="6" y="492"/>
                      <a:pt x="14" y="492"/>
                    </a:cubicBezTo>
                    <a:cubicBezTo>
                      <a:pt x="478" y="492"/>
                      <a:pt x="478" y="492"/>
                      <a:pt x="478" y="492"/>
                    </a:cubicBezTo>
                    <a:cubicBezTo>
                      <a:pt x="485" y="492"/>
                      <a:pt x="492" y="486"/>
                      <a:pt x="492" y="478"/>
                    </a:cubicBezTo>
                    <a:cubicBezTo>
                      <a:pt x="492" y="14"/>
                      <a:pt x="492" y="14"/>
                      <a:pt x="492" y="14"/>
                    </a:cubicBezTo>
                    <a:cubicBezTo>
                      <a:pt x="492" y="7"/>
                      <a:pt x="485" y="0"/>
                      <a:pt x="478" y="0"/>
                    </a:cubicBezTo>
                    <a:close/>
                    <a:moveTo>
                      <a:pt x="464" y="465"/>
                    </a:moveTo>
                    <a:cubicBezTo>
                      <a:pt x="27" y="465"/>
                      <a:pt x="27" y="465"/>
                      <a:pt x="27" y="465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464" y="28"/>
                      <a:pt x="464" y="28"/>
                      <a:pt x="464" y="28"/>
                    </a:cubicBezTo>
                    <a:cubicBezTo>
                      <a:pt x="464" y="465"/>
                      <a:pt x="464" y="465"/>
                      <a:pt x="464" y="4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91" name="Freeform 144">
                <a:extLst>
                  <a:ext uri="{FF2B5EF4-FFF2-40B4-BE49-F238E27FC236}">
                    <a16:creationId xmlns:a16="http://schemas.microsoft.com/office/drawing/2014/main" id="{64A5B5C7-CCF6-5C42-BD95-9ADBBAC2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" y="3304"/>
                <a:ext cx="16" cy="31"/>
              </a:xfrm>
              <a:custGeom>
                <a:avLst/>
                <a:gdLst>
                  <a:gd name="T0" fmla="*/ 14 w 28"/>
                  <a:gd name="T1" fmla="*/ 0 h 55"/>
                  <a:gd name="T2" fmla="*/ 0 w 28"/>
                  <a:gd name="T3" fmla="*/ 14 h 55"/>
                  <a:gd name="T4" fmla="*/ 0 w 28"/>
                  <a:gd name="T5" fmla="*/ 41 h 55"/>
                  <a:gd name="T6" fmla="*/ 14 w 28"/>
                  <a:gd name="T7" fmla="*/ 55 h 55"/>
                  <a:gd name="T8" fmla="*/ 28 w 28"/>
                  <a:gd name="T9" fmla="*/ 41 h 55"/>
                  <a:gd name="T10" fmla="*/ 28 w 28"/>
                  <a:gd name="T11" fmla="*/ 14 h 55"/>
                  <a:gd name="T12" fmla="*/ 14 w 28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5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9"/>
                      <a:pt x="6" y="55"/>
                      <a:pt x="14" y="55"/>
                    </a:cubicBezTo>
                    <a:cubicBezTo>
                      <a:pt x="22" y="55"/>
                      <a:pt x="28" y="49"/>
                      <a:pt x="28" y="4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92" name="Freeform 145">
                <a:extLst>
                  <a:ext uri="{FF2B5EF4-FFF2-40B4-BE49-F238E27FC236}">
                    <a16:creationId xmlns:a16="http://schemas.microsoft.com/office/drawing/2014/main" id="{9A5F5DC6-39B2-2243-8201-6437E367B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" y="3259"/>
                <a:ext cx="16" cy="38"/>
              </a:xfrm>
              <a:custGeom>
                <a:avLst/>
                <a:gdLst>
                  <a:gd name="T0" fmla="*/ 14 w 28"/>
                  <a:gd name="T1" fmla="*/ 0 h 68"/>
                  <a:gd name="T2" fmla="*/ 0 w 28"/>
                  <a:gd name="T3" fmla="*/ 14 h 68"/>
                  <a:gd name="T4" fmla="*/ 0 w 28"/>
                  <a:gd name="T5" fmla="*/ 54 h 68"/>
                  <a:gd name="T6" fmla="*/ 14 w 28"/>
                  <a:gd name="T7" fmla="*/ 68 h 68"/>
                  <a:gd name="T8" fmla="*/ 28 w 28"/>
                  <a:gd name="T9" fmla="*/ 54 h 68"/>
                  <a:gd name="T10" fmla="*/ 28 w 28"/>
                  <a:gd name="T11" fmla="*/ 14 h 68"/>
                  <a:gd name="T12" fmla="*/ 14 w 28"/>
                  <a:gd name="T1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68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62"/>
                      <a:pt x="6" y="68"/>
                      <a:pt x="14" y="68"/>
                    </a:cubicBezTo>
                    <a:cubicBezTo>
                      <a:pt x="22" y="68"/>
                      <a:pt x="28" y="62"/>
                      <a:pt x="28" y="5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93" name="Freeform 146">
                <a:extLst>
                  <a:ext uri="{FF2B5EF4-FFF2-40B4-BE49-F238E27FC236}">
                    <a16:creationId xmlns:a16="http://schemas.microsoft.com/office/drawing/2014/main" id="{18914348-F847-1844-A16C-4809FA35F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" y="3214"/>
                <a:ext cx="16" cy="37"/>
              </a:xfrm>
              <a:custGeom>
                <a:avLst/>
                <a:gdLst>
                  <a:gd name="T0" fmla="*/ 14 w 28"/>
                  <a:gd name="T1" fmla="*/ 0 h 67"/>
                  <a:gd name="T2" fmla="*/ 0 w 28"/>
                  <a:gd name="T3" fmla="*/ 13 h 67"/>
                  <a:gd name="T4" fmla="*/ 0 w 28"/>
                  <a:gd name="T5" fmla="*/ 54 h 67"/>
                  <a:gd name="T6" fmla="*/ 14 w 28"/>
                  <a:gd name="T7" fmla="*/ 67 h 67"/>
                  <a:gd name="T8" fmla="*/ 28 w 28"/>
                  <a:gd name="T9" fmla="*/ 54 h 67"/>
                  <a:gd name="T10" fmla="*/ 28 w 28"/>
                  <a:gd name="T11" fmla="*/ 13 h 67"/>
                  <a:gd name="T12" fmla="*/ 14 w 28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67">
                    <a:moveTo>
                      <a:pt x="14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61"/>
                      <a:pt x="6" y="67"/>
                      <a:pt x="14" y="67"/>
                    </a:cubicBezTo>
                    <a:cubicBezTo>
                      <a:pt x="22" y="67"/>
                      <a:pt x="28" y="61"/>
                      <a:pt x="28" y="5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94" name="Freeform 147">
                <a:extLst>
                  <a:ext uri="{FF2B5EF4-FFF2-40B4-BE49-F238E27FC236}">
                    <a16:creationId xmlns:a16="http://schemas.microsoft.com/office/drawing/2014/main" id="{B0F8A85F-A7E6-764A-8BB6-6209E71A0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" y="3176"/>
                <a:ext cx="31" cy="31"/>
              </a:xfrm>
              <a:custGeom>
                <a:avLst/>
                <a:gdLst>
                  <a:gd name="T0" fmla="*/ 41 w 55"/>
                  <a:gd name="T1" fmla="*/ 0 h 55"/>
                  <a:gd name="T2" fmla="*/ 14 w 55"/>
                  <a:gd name="T3" fmla="*/ 0 h 55"/>
                  <a:gd name="T4" fmla="*/ 0 w 55"/>
                  <a:gd name="T5" fmla="*/ 14 h 55"/>
                  <a:gd name="T6" fmla="*/ 0 w 55"/>
                  <a:gd name="T7" fmla="*/ 41 h 55"/>
                  <a:gd name="T8" fmla="*/ 14 w 55"/>
                  <a:gd name="T9" fmla="*/ 55 h 55"/>
                  <a:gd name="T10" fmla="*/ 28 w 55"/>
                  <a:gd name="T11" fmla="*/ 41 h 55"/>
                  <a:gd name="T12" fmla="*/ 28 w 55"/>
                  <a:gd name="T13" fmla="*/ 27 h 55"/>
                  <a:gd name="T14" fmla="*/ 41 w 55"/>
                  <a:gd name="T15" fmla="*/ 27 h 55"/>
                  <a:gd name="T16" fmla="*/ 55 w 55"/>
                  <a:gd name="T17" fmla="*/ 14 h 55"/>
                  <a:gd name="T18" fmla="*/ 41 w 55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5">
                    <a:moveTo>
                      <a:pt x="4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9"/>
                      <a:pt x="6" y="55"/>
                      <a:pt x="14" y="55"/>
                    </a:cubicBezTo>
                    <a:cubicBezTo>
                      <a:pt x="22" y="55"/>
                      <a:pt x="28" y="49"/>
                      <a:pt x="28" y="4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9" y="27"/>
                      <a:pt x="55" y="21"/>
                      <a:pt x="55" y="14"/>
                    </a:cubicBezTo>
                    <a:cubicBezTo>
                      <a:pt x="55" y="6"/>
                      <a:pt x="49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95" name="Freeform 148">
                <a:extLst>
                  <a:ext uri="{FF2B5EF4-FFF2-40B4-BE49-F238E27FC236}">
                    <a16:creationId xmlns:a16="http://schemas.microsoft.com/office/drawing/2014/main" id="{F993AEE0-CBF4-4544-9080-43E2C05B5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3176"/>
                <a:ext cx="36" cy="15"/>
              </a:xfrm>
              <a:custGeom>
                <a:avLst/>
                <a:gdLst>
                  <a:gd name="T0" fmla="*/ 51 w 64"/>
                  <a:gd name="T1" fmla="*/ 0 h 27"/>
                  <a:gd name="T2" fmla="*/ 14 w 64"/>
                  <a:gd name="T3" fmla="*/ 0 h 27"/>
                  <a:gd name="T4" fmla="*/ 0 w 64"/>
                  <a:gd name="T5" fmla="*/ 14 h 27"/>
                  <a:gd name="T6" fmla="*/ 14 w 64"/>
                  <a:gd name="T7" fmla="*/ 27 h 27"/>
                  <a:gd name="T8" fmla="*/ 51 w 64"/>
                  <a:gd name="T9" fmla="*/ 27 h 27"/>
                  <a:gd name="T10" fmla="*/ 64 w 64"/>
                  <a:gd name="T11" fmla="*/ 14 h 27"/>
                  <a:gd name="T12" fmla="*/ 51 w 6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7">
                    <a:moveTo>
                      <a:pt x="5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8" y="27"/>
                      <a:pt x="64" y="21"/>
                      <a:pt x="64" y="14"/>
                    </a:cubicBezTo>
                    <a:cubicBezTo>
                      <a:pt x="64" y="6"/>
                      <a:pt x="58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96" name="Freeform 149">
                <a:extLst>
                  <a:ext uri="{FF2B5EF4-FFF2-40B4-BE49-F238E27FC236}">
                    <a16:creationId xmlns:a16="http://schemas.microsoft.com/office/drawing/2014/main" id="{65BA3654-B473-8647-A3AB-1D06697AE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" y="3176"/>
                <a:ext cx="37" cy="15"/>
              </a:xfrm>
              <a:custGeom>
                <a:avLst/>
                <a:gdLst>
                  <a:gd name="T0" fmla="*/ 51 w 65"/>
                  <a:gd name="T1" fmla="*/ 0 h 27"/>
                  <a:gd name="T2" fmla="*/ 14 w 65"/>
                  <a:gd name="T3" fmla="*/ 0 h 27"/>
                  <a:gd name="T4" fmla="*/ 0 w 65"/>
                  <a:gd name="T5" fmla="*/ 14 h 27"/>
                  <a:gd name="T6" fmla="*/ 14 w 65"/>
                  <a:gd name="T7" fmla="*/ 27 h 27"/>
                  <a:gd name="T8" fmla="*/ 51 w 65"/>
                  <a:gd name="T9" fmla="*/ 27 h 27"/>
                  <a:gd name="T10" fmla="*/ 65 w 65"/>
                  <a:gd name="T11" fmla="*/ 14 h 27"/>
                  <a:gd name="T12" fmla="*/ 51 w 65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7">
                    <a:moveTo>
                      <a:pt x="5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9" y="27"/>
                      <a:pt x="65" y="21"/>
                      <a:pt x="65" y="14"/>
                    </a:cubicBezTo>
                    <a:cubicBezTo>
                      <a:pt x="65" y="6"/>
                      <a:pt x="59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97" name="Freeform 150">
                <a:extLst>
                  <a:ext uri="{FF2B5EF4-FFF2-40B4-BE49-F238E27FC236}">
                    <a16:creationId xmlns:a16="http://schemas.microsoft.com/office/drawing/2014/main" id="{455B293B-850E-CB4A-9B98-F1FF6BF87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7" y="3176"/>
                <a:ext cx="36" cy="15"/>
              </a:xfrm>
              <a:custGeom>
                <a:avLst/>
                <a:gdLst>
                  <a:gd name="T0" fmla="*/ 51 w 64"/>
                  <a:gd name="T1" fmla="*/ 0 h 27"/>
                  <a:gd name="T2" fmla="*/ 13 w 64"/>
                  <a:gd name="T3" fmla="*/ 0 h 27"/>
                  <a:gd name="T4" fmla="*/ 0 w 64"/>
                  <a:gd name="T5" fmla="*/ 14 h 27"/>
                  <a:gd name="T6" fmla="*/ 13 w 64"/>
                  <a:gd name="T7" fmla="*/ 27 h 27"/>
                  <a:gd name="T8" fmla="*/ 51 w 64"/>
                  <a:gd name="T9" fmla="*/ 27 h 27"/>
                  <a:gd name="T10" fmla="*/ 64 w 64"/>
                  <a:gd name="T11" fmla="*/ 14 h 27"/>
                  <a:gd name="T12" fmla="*/ 51 w 6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7">
                    <a:moveTo>
                      <a:pt x="51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3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8" y="27"/>
                      <a:pt x="64" y="21"/>
                      <a:pt x="64" y="14"/>
                    </a:cubicBezTo>
                    <a:cubicBezTo>
                      <a:pt x="64" y="6"/>
                      <a:pt x="58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98" name="Freeform 151">
                <a:extLst>
                  <a:ext uri="{FF2B5EF4-FFF2-40B4-BE49-F238E27FC236}">
                    <a16:creationId xmlns:a16="http://schemas.microsoft.com/office/drawing/2014/main" id="{DDE9E1DA-3C76-BE48-A6AB-8C9EF632B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4" y="3176"/>
                <a:ext cx="36" cy="15"/>
              </a:xfrm>
              <a:custGeom>
                <a:avLst/>
                <a:gdLst>
                  <a:gd name="T0" fmla="*/ 51 w 64"/>
                  <a:gd name="T1" fmla="*/ 0 h 27"/>
                  <a:gd name="T2" fmla="*/ 14 w 64"/>
                  <a:gd name="T3" fmla="*/ 0 h 27"/>
                  <a:gd name="T4" fmla="*/ 0 w 64"/>
                  <a:gd name="T5" fmla="*/ 14 h 27"/>
                  <a:gd name="T6" fmla="*/ 14 w 64"/>
                  <a:gd name="T7" fmla="*/ 27 h 27"/>
                  <a:gd name="T8" fmla="*/ 51 w 64"/>
                  <a:gd name="T9" fmla="*/ 27 h 27"/>
                  <a:gd name="T10" fmla="*/ 64 w 64"/>
                  <a:gd name="T11" fmla="*/ 14 h 27"/>
                  <a:gd name="T12" fmla="*/ 51 w 6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7">
                    <a:moveTo>
                      <a:pt x="5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8" y="27"/>
                      <a:pt x="64" y="21"/>
                      <a:pt x="64" y="14"/>
                    </a:cubicBezTo>
                    <a:cubicBezTo>
                      <a:pt x="64" y="6"/>
                      <a:pt x="58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699" name="Freeform 152">
                <a:extLst>
                  <a:ext uri="{FF2B5EF4-FFF2-40B4-BE49-F238E27FC236}">
                    <a16:creationId xmlns:a16="http://schemas.microsoft.com/office/drawing/2014/main" id="{0CC4A81B-0231-E548-84DC-FFD5002F8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" y="3176"/>
                <a:ext cx="37" cy="15"/>
              </a:xfrm>
              <a:custGeom>
                <a:avLst/>
                <a:gdLst>
                  <a:gd name="T0" fmla="*/ 51 w 65"/>
                  <a:gd name="T1" fmla="*/ 0 h 27"/>
                  <a:gd name="T2" fmla="*/ 14 w 65"/>
                  <a:gd name="T3" fmla="*/ 0 h 27"/>
                  <a:gd name="T4" fmla="*/ 0 w 65"/>
                  <a:gd name="T5" fmla="*/ 14 h 27"/>
                  <a:gd name="T6" fmla="*/ 14 w 65"/>
                  <a:gd name="T7" fmla="*/ 27 h 27"/>
                  <a:gd name="T8" fmla="*/ 51 w 65"/>
                  <a:gd name="T9" fmla="*/ 27 h 27"/>
                  <a:gd name="T10" fmla="*/ 65 w 65"/>
                  <a:gd name="T11" fmla="*/ 14 h 27"/>
                  <a:gd name="T12" fmla="*/ 51 w 65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7">
                    <a:moveTo>
                      <a:pt x="5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9" y="27"/>
                      <a:pt x="65" y="21"/>
                      <a:pt x="65" y="14"/>
                    </a:cubicBezTo>
                    <a:cubicBezTo>
                      <a:pt x="65" y="6"/>
                      <a:pt x="59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00" name="Freeform 153">
                <a:extLst>
                  <a:ext uri="{FF2B5EF4-FFF2-40B4-BE49-F238E27FC236}">
                    <a16:creationId xmlns:a16="http://schemas.microsoft.com/office/drawing/2014/main" id="{502D65CC-7982-E545-9AAE-2686F0BE0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" y="3176"/>
                <a:ext cx="31" cy="31"/>
              </a:xfrm>
              <a:custGeom>
                <a:avLst/>
                <a:gdLst>
                  <a:gd name="T0" fmla="*/ 41 w 55"/>
                  <a:gd name="T1" fmla="*/ 0 h 55"/>
                  <a:gd name="T2" fmla="*/ 14 w 55"/>
                  <a:gd name="T3" fmla="*/ 0 h 55"/>
                  <a:gd name="T4" fmla="*/ 0 w 55"/>
                  <a:gd name="T5" fmla="*/ 14 h 55"/>
                  <a:gd name="T6" fmla="*/ 14 w 55"/>
                  <a:gd name="T7" fmla="*/ 27 h 55"/>
                  <a:gd name="T8" fmla="*/ 28 w 55"/>
                  <a:gd name="T9" fmla="*/ 27 h 55"/>
                  <a:gd name="T10" fmla="*/ 28 w 55"/>
                  <a:gd name="T11" fmla="*/ 41 h 55"/>
                  <a:gd name="T12" fmla="*/ 41 w 55"/>
                  <a:gd name="T13" fmla="*/ 55 h 55"/>
                  <a:gd name="T14" fmla="*/ 55 w 55"/>
                  <a:gd name="T15" fmla="*/ 41 h 55"/>
                  <a:gd name="T16" fmla="*/ 55 w 55"/>
                  <a:gd name="T17" fmla="*/ 14 h 55"/>
                  <a:gd name="T18" fmla="*/ 41 w 55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5">
                    <a:moveTo>
                      <a:pt x="4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9"/>
                      <a:pt x="34" y="55"/>
                      <a:pt x="41" y="55"/>
                    </a:cubicBezTo>
                    <a:cubicBezTo>
                      <a:pt x="49" y="55"/>
                      <a:pt x="55" y="49"/>
                      <a:pt x="55" y="41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6"/>
                      <a:pt x="49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01" name="Freeform 154">
                <a:extLst>
                  <a:ext uri="{FF2B5EF4-FFF2-40B4-BE49-F238E27FC236}">
                    <a16:creationId xmlns:a16="http://schemas.microsoft.com/office/drawing/2014/main" id="{F99702FA-CDA7-6A43-8176-666748EDB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3212"/>
                <a:ext cx="15" cy="36"/>
              </a:xfrm>
              <a:custGeom>
                <a:avLst/>
                <a:gdLst>
                  <a:gd name="T0" fmla="*/ 13 w 27"/>
                  <a:gd name="T1" fmla="*/ 0 h 64"/>
                  <a:gd name="T2" fmla="*/ 0 w 27"/>
                  <a:gd name="T3" fmla="*/ 13 h 64"/>
                  <a:gd name="T4" fmla="*/ 0 w 27"/>
                  <a:gd name="T5" fmla="*/ 51 h 64"/>
                  <a:gd name="T6" fmla="*/ 13 w 27"/>
                  <a:gd name="T7" fmla="*/ 64 h 64"/>
                  <a:gd name="T8" fmla="*/ 27 w 27"/>
                  <a:gd name="T9" fmla="*/ 51 h 64"/>
                  <a:gd name="T10" fmla="*/ 27 w 27"/>
                  <a:gd name="T11" fmla="*/ 13 h 64"/>
                  <a:gd name="T12" fmla="*/ 13 w 27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4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8"/>
                      <a:pt x="6" y="64"/>
                      <a:pt x="13" y="64"/>
                    </a:cubicBezTo>
                    <a:cubicBezTo>
                      <a:pt x="21" y="64"/>
                      <a:pt x="27" y="58"/>
                      <a:pt x="27" y="5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6"/>
                      <a:pt x="21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02" name="Freeform 155">
                <a:extLst>
                  <a:ext uri="{FF2B5EF4-FFF2-40B4-BE49-F238E27FC236}">
                    <a16:creationId xmlns:a16="http://schemas.microsoft.com/office/drawing/2014/main" id="{DA8535A9-7A16-2546-A930-2956ABCB2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3254"/>
                <a:ext cx="15" cy="36"/>
              </a:xfrm>
              <a:custGeom>
                <a:avLst/>
                <a:gdLst>
                  <a:gd name="T0" fmla="*/ 13 w 27"/>
                  <a:gd name="T1" fmla="*/ 0 h 65"/>
                  <a:gd name="T2" fmla="*/ 0 w 27"/>
                  <a:gd name="T3" fmla="*/ 14 h 65"/>
                  <a:gd name="T4" fmla="*/ 0 w 27"/>
                  <a:gd name="T5" fmla="*/ 51 h 65"/>
                  <a:gd name="T6" fmla="*/ 13 w 27"/>
                  <a:gd name="T7" fmla="*/ 65 h 65"/>
                  <a:gd name="T8" fmla="*/ 27 w 27"/>
                  <a:gd name="T9" fmla="*/ 51 h 65"/>
                  <a:gd name="T10" fmla="*/ 27 w 27"/>
                  <a:gd name="T11" fmla="*/ 14 h 65"/>
                  <a:gd name="T12" fmla="*/ 13 w 27"/>
                  <a:gd name="T1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5">
                    <a:moveTo>
                      <a:pt x="13" y="0"/>
                    </a:moveTo>
                    <a:cubicBezTo>
                      <a:pt x="6" y="0"/>
                      <a:pt x="0" y="6"/>
                      <a:pt x="0" y="14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9"/>
                      <a:pt x="6" y="65"/>
                      <a:pt x="13" y="65"/>
                    </a:cubicBezTo>
                    <a:cubicBezTo>
                      <a:pt x="21" y="65"/>
                      <a:pt x="27" y="59"/>
                      <a:pt x="27" y="5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6"/>
                      <a:pt x="21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03" name="Freeform 156">
                <a:extLst>
                  <a:ext uri="{FF2B5EF4-FFF2-40B4-BE49-F238E27FC236}">
                    <a16:creationId xmlns:a16="http://schemas.microsoft.com/office/drawing/2014/main" id="{AEDF3BC0-3721-9C4B-B6E1-795F26DCE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3379"/>
                <a:ext cx="15" cy="35"/>
              </a:xfrm>
              <a:custGeom>
                <a:avLst/>
                <a:gdLst>
                  <a:gd name="T0" fmla="*/ 13 w 27"/>
                  <a:gd name="T1" fmla="*/ 0 h 64"/>
                  <a:gd name="T2" fmla="*/ 0 w 27"/>
                  <a:gd name="T3" fmla="*/ 13 h 64"/>
                  <a:gd name="T4" fmla="*/ 0 w 27"/>
                  <a:gd name="T5" fmla="*/ 50 h 64"/>
                  <a:gd name="T6" fmla="*/ 13 w 27"/>
                  <a:gd name="T7" fmla="*/ 64 h 64"/>
                  <a:gd name="T8" fmla="*/ 27 w 27"/>
                  <a:gd name="T9" fmla="*/ 50 h 64"/>
                  <a:gd name="T10" fmla="*/ 27 w 27"/>
                  <a:gd name="T11" fmla="*/ 13 h 64"/>
                  <a:gd name="T12" fmla="*/ 13 w 27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4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6" y="64"/>
                      <a:pt x="13" y="64"/>
                    </a:cubicBezTo>
                    <a:cubicBezTo>
                      <a:pt x="21" y="64"/>
                      <a:pt x="27" y="58"/>
                      <a:pt x="27" y="5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6"/>
                      <a:pt x="21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04" name="Freeform 157">
                <a:extLst>
                  <a:ext uri="{FF2B5EF4-FFF2-40B4-BE49-F238E27FC236}">
                    <a16:creationId xmlns:a16="http://schemas.microsoft.com/office/drawing/2014/main" id="{145401A3-2B91-CB4D-9DA8-D0BC2CCE2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3337"/>
                <a:ext cx="15" cy="36"/>
              </a:xfrm>
              <a:custGeom>
                <a:avLst/>
                <a:gdLst>
                  <a:gd name="T0" fmla="*/ 13 w 27"/>
                  <a:gd name="T1" fmla="*/ 0 h 65"/>
                  <a:gd name="T2" fmla="*/ 0 w 27"/>
                  <a:gd name="T3" fmla="*/ 14 h 65"/>
                  <a:gd name="T4" fmla="*/ 0 w 27"/>
                  <a:gd name="T5" fmla="*/ 51 h 65"/>
                  <a:gd name="T6" fmla="*/ 13 w 27"/>
                  <a:gd name="T7" fmla="*/ 65 h 65"/>
                  <a:gd name="T8" fmla="*/ 27 w 27"/>
                  <a:gd name="T9" fmla="*/ 51 h 65"/>
                  <a:gd name="T10" fmla="*/ 27 w 27"/>
                  <a:gd name="T11" fmla="*/ 14 h 65"/>
                  <a:gd name="T12" fmla="*/ 13 w 27"/>
                  <a:gd name="T1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5">
                    <a:moveTo>
                      <a:pt x="13" y="0"/>
                    </a:moveTo>
                    <a:cubicBezTo>
                      <a:pt x="6" y="0"/>
                      <a:pt x="0" y="6"/>
                      <a:pt x="0" y="14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9"/>
                      <a:pt x="6" y="65"/>
                      <a:pt x="13" y="65"/>
                    </a:cubicBezTo>
                    <a:cubicBezTo>
                      <a:pt x="21" y="65"/>
                      <a:pt x="27" y="59"/>
                      <a:pt x="27" y="5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6"/>
                      <a:pt x="21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05" name="Freeform 158">
                <a:extLst>
                  <a:ext uri="{FF2B5EF4-FFF2-40B4-BE49-F238E27FC236}">
                    <a16:creationId xmlns:a16="http://schemas.microsoft.com/office/drawing/2014/main" id="{5A39D694-CF6E-C04E-99F8-8F8E48AAA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3295"/>
                <a:ext cx="15" cy="36"/>
              </a:xfrm>
              <a:custGeom>
                <a:avLst/>
                <a:gdLst>
                  <a:gd name="T0" fmla="*/ 13 w 27"/>
                  <a:gd name="T1" fmla="*/ 0 h 64"/>
                  <a:gd name="T2" fmla="*/ 0 w 27"/>
                  <a:gd name="T3" fmla="*/ 13 h 64"/>
                  <a:gd name="T4" fmla="*/ 0 w 27"/>
                  <a:gd name="T5" fmla="*/ 50 h 64"/>
                  <a:gd name="T6" fmla="*/ 13 w 27"/>
                  <a:gd name="T7" fmla="*/ 64 h 64"/>
                  <a:gd name="T8" fmla="*/ 27 w 27"/>
                  <a:gd name="T9" fmla="*/ 50 h 64"/>
                  <a:gd name="T10" fmla="*/ 27 w 27"/>
                  <a:gd name="T11" fmla="*/ 13 h 64"/>
                  <a:gd name="T12" fmla="*/ 13 w 27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4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6" y="64"/>
                      <a:pt x="13" y="64"/>
                    </a:cubicBezTo>
                    <a:cubicBezTo>
                      <a:pt x="21" y="64"/>
                      <a:pt x="27" y="58"/>
                      <a:pt x="27" y="5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6"/>
                      <a:pt x="21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06" name="Freeform 159">
                <a:extLst>
                  <a:ext uri="{FF2B5EF4-FFF2-40B4-BE49-F238E27FC236}">
                    <a16:creationId xmlns:a16="http://schemas.microsoft.com/office/drawing/2014/main" id="{68B6877A-5F4B-6A47-AD65-6846AA014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" y="3420"/>
                <a:ext cx="31" cy="31"/>
              </a:xfrm>
              <a:custGeom>
                <a:avLst/>
                <a:gdLst>
                  <a:gd name="T0" fmla="*/ 41 w 55"/>
                  <a:gd name="T1" fmla="*/ 0 h 55"/>
                  <a:gd name="T2" fmla="*/ 28 w 55"/>
                  <a:gd name="T3" fmla="*/ 14 h 55"/>
                  <a:gd name="T4" fmla="*/ 28 w 55"/>
                  <a:gd name="T5" fmla="*/ 27 h 55"/>
                  <a:gd name="T6" fmla="*/ 14 w 55"/>
                  <a:gd name="T7" fmla="*/ 27 h 55"/>
                  <a:gd name="T8" fmla="*/ 0 w 55"/>
                  <a:gd name="T9" fmla="*/ 41 h 55"/>
                  <a:gd name="T10" fmla="*/ 14 w 55"/>
                  <a:gd name="T11" fmla="*/ 55 h 55"/>
                  <a:gd name="T12" fmla="*/ 41 w 55"/>
                  <a:gd name="T13" fmla="*/ 55 h 55"/>
                  <a:gd name="T14" fmla="*/ 55 w 55"/>
                  <a:gd name="T15" fmla="*/ 41 h 55"/>
                  <a:gd name="T16" fmla="*/ 55 w 55"/>
                  <a:gd name="T17" fmla="*/ 14 h 55"/>
                  <a:gd name="T18" fmla="*/ 41 w 55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5">
                    <a:moveTo>
                      <a:pt x="41" y="0"/>
                    </a:moveTo>
                    <a:cubicBezTo>
                      <a:pt x="34" y="0"/>
                      <a:pt x="28" y="6"/>
                      <a:pt x="28" y="14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6" y="27"/>
                      <a:pt x="0" y="33"/>
                      <a:pt x="0" y="41"/>
                    </a:cubicBezTo>
                    <a:cubicBezTo>
                      <a:pt x="0" y="49"/>
                      <a:pt x="6" y="55"/>
                      <a:pt x="14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9" y="55"/>
                      <a:pt x="55" y="49"/>
                      <a:pt x="55" y="41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6"/>
                      <a:pt x="49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07" name="Freeform 160">
                <a:extLst>
                  <a:ext uri="{FF2B5EF4-FFF2-40B4-BE49-F238E27FC236}">
                    <a16:creationId xmlns:a16="http://schemas.microsoft.com/office/drawing/2014/main" id="{8C8EF865-7F00-4749-86E0-B6999714A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" y="3435"/>
                <a:ext cx="38" cy="16"/>
              </a:xfrm>
              <a:custGeom>
                <a:avLst/>
                <a:gdLst>
                  <a:gd name="T0" fmla="*/ 54 w 68"/>
                  <a:gd name="T1" fmla="*/ 0 h 28"/>
                  <a:gd name="T2" fmla="*/ 14 w 68"/>
                  <a:gd name="T3" fmla="*/ 0 h 28"/>
                  <a:gd name="T4" fmla="*/ 0 w 68"/>
                  <a:gd name="T5" fmla="*/ 14 h 28"/>
                  <a:gd name="T6" fmla="*/ 14 w 68"/>
                  <a:gd name="T7" fmla="*/ 28 h 28"/>
                  <a:gd name="T8" fmla="*/ 54 w 68"/>
                  <a:gd name="T9" fmla="*/ 28 h 28"/>
                  <a:gd name="T10" fmla="*/ 68 w 68"/>
                  <a:gd name="T11" fmla="*/ 14 h 28"/>
                  <a:gd name="T12" fmla="*/ 54 w 6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28">
                    <a:moveTo>
                      <a:pt x="5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62" y="28"/>
                      <a:pt x="68" y="22"/>
                      <a:pt x="68" y="14"/>
                    </a:cubicBezTo>
                    <a:cubicBezTo>
                      <a:pt x="68" y="6"/>
                      <a:pt x="62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08" name="Freeform 161">
                <a:extLst>
                  <a:ext uri="{FF2B5EF4-FFF2-40B4-BE49-F238E27FC236}">
                    <a16:creationId xmlns:a16="http://schemas.microsoft.com/office/drawing/2014/main" id="{55AC74C9-3716-E34D-8408-7FF08CDCA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" y="3435"/>
                <a:ext cx="38" cy="16"/>
              </a:xfrm>
              <a:custGeom>
                <a:avLst/>
                <a:gdLst>
                  <a:gd name="T0" fmla="*/ 54 w 68"/>
                  <a:gd name="T1" fmla="*/ 0 h 28"/>
                  <a:gd name="T2" fmla="*/ 14 w 68"/>
                  <a:gd name="T3" fmla="*/ 0 h 28"/>
                  <a:gd name="T4" fmla="*/ 0 w 68"/>
                  <a:gd name="T5" fmla="*/ 14 h 28"/>
                  <a:gd name="T6" fmla="*/ 14 w 68"/>
                  <a:gd name="T7" fmla="*/ 28 h 28"/>
                  <a:gd name="T8" fmla="*/ 54 w 68"/>
                  <a:gd name="T9" fmla="*/ 28 h 28"/>
                  <a:gd name="T10" fmla="*/ 68 w 68"/>
                  <a:gd name="T11" fmla="*/ 14 h 28"/>
                  <a:gd name="T12" fmla="*/ 54 w 6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28">
                    <a:moveTo>
                      <a:pt x="5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62" y="28"/>
                      <a:pt x="68" y="22"/>
                      <a:pt x="68" y="14"/>
                    </a:cubicBezTo>
                    <a:cubicBezTo>
                      <a:pt x="68" y="6"/>
                      <a:pt x="62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09" name="Freeform 162">
                <a:extLst>
                  <a:ext uri="{FF2B5EF4-FFF2-40B4-BE49-F238E27FC236}">
                    <a16:creationId xmlns:a16="http://schemas.microsoft.com/office/drawing/2014/main" id="{21EEA1CA-00DF-B349-880C-87C7C6A24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" y="3435"/>
                <a:ext cx="31" cy="16"/>
              </a:xfrm>
              <a:custGeom>
                <a:avLst/>
                <a:gdLst>
                  <a:gd name="T0" fmla="*/ 41 w 55"/>
                  <a:gd name="T1" fmla="*/ 0 h 28"/>
                  <a:gd name="T2" fmla="*/ 14 w 55"/>
                  <a:gd name="T3" fmla="*/ 0 h 28"/>
                  <a:gd name="T4" fmla="*/ 0 w 55"/>
                  <a:gd name="T5" fmla="*/ 14 h 28"/>
                  <a:gd name="T6" fmla="*/ 14 w 55"/>
                  <a:gd name="T7" fmla="*/ 28 h 28"/>
                  <a:gd name="T8" fmla="*/ 41 w 55"/>
                  <a:gd name="T9" fmla="*/ 28 h 28"/>
                  <a:gd name="T10" fmla="*/ 55 w 55"/>
                  <a:gd name="T11" fmla="*/ 14 h 28"/>
                  <a:gd name="T12" fmla="*/ 41 w 55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8">
                    <a:moveTo>
                      <a:pt x="4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8" y="28"/>
                      <a:pt x="55" y="22"/>
                      <a:pt x="55" y="14"/>
                    </a:cubicBezTo>
                    <a:cubicBezTo>
                      <a:pt x="55" y="6"/>
                      <a:pt x="48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10" name="Freeform 163">
                <a:extLst>
                  <a:ext uri="{FF2B5EF4-FFF2-40B4-BE49-F238E27FC236}">
                    <a16:creationId xmlns:a16="http://schemas.microsoft.com/office/drawing/2014/main" id="{7CEE9937-A1C3-D64C-BB52-8B729A24A5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3" y="3397"/>
                <a:ext cx="161" cy="162"/>
              </a:xfrm>
              <a:custGeom>
                <a:avLst/>
                <a:gdLst>
                  <a:gd name="T0" fmla="*/ 256 w 290"/>
                  <a:gd name="T1" fmla="*/ 105 h 290"/>
                  <a:gd name="T2" fmla="*/ 266 w 290"/>
                  <a:gd name="T3" fmla="*/ 80 h 290"/>
                  <a:gd name="T4" fmla="*/ 228 w 290"/>
                  <a:gd name="T5" fmla="*/ 24 h 290"/>
                  <a:gd name="T6" fmla="*/ 196 w 290"/>
                  <a:gd name="T7" fmla="*/ 38 h 290"/>
                  <a:gd name="T8" fmla="*/ 184 w 290"/>
                  <a:gd name="T9" fmla="*/ 13 h 290"/>
                  <a:gd name="T10" fmla="*/ 118 w 290"/>
                  <a:gd name="T11" fmla="*/ 0 h 290"/>
                  <a:gd name="T12" fmla="*/ 105 w 290"/>
                  <a:gd name="T13" fmla="*/ 33 h 290"/>
                  <a:gd name="T14" fmla="*/ 79 w 290"/>
                  <a:gd name="T15" fmla="*/ 24 h 290"/>
                  <a:gd name="T16" fmla="*/ 23 w 290"/>
                  <a:gd name="T17" fmla="*/ 61 h 290"/>
                  <a:gd name="T18" fmla="*/ 38 w 290"/>
                  <a:gd name="T19" fmla="*/ 94 h 290"/>
                  <a:gd name="T20" fmla="*/ 13 w 290"/>
                  <a:gd name="T21" fmla="*/ 105 h 290"/>
                  <a:gd name="T22" fmla="*/ 0 w 290"/>
                  <a:gd name="T23" fmla="*/ 171 h 290"/>
                  <a:gd name="T24" fmla="*/ 33 w 290"/>
                  <a:gd name="T25" fmla="*/ 184 h 290"/>
                  <a:gd name="T26" fmla="*/ 23 w 290"/>
                  <a:gd name="T27" fmla="*/ 210 h 290"/>
                  <a:gd name="T28" fmla="*/ 61 w 290"/>
                  <a:gd name="T29" fmla="*/ 266 h 290"/>
                  <a:gd name="T30" fmla="*/ 93 w 290"/>
                  <a:gd name="T31" fmla="*/ 252 h 290"/>
                  <a:gd name="T32" fmla="*/ 105 w 290"/>
                  <a:gd name="T33" fmla="*/ 277 h 290"/>
                  <a:gd name="T34" fmla="*/ 171 w 290"/>
                  <a:gd name="T35" fmla="*/ 290 h 290"/>
                  <a:gd name="T36" fmla="*/ 184 w 290"/>
                  <a:gd name="T37" fmla="*/ 257 h 290"/>
                  <a:gd name="T38" fmla="*/ 210 w 290"/>
                  <a:gd name="T39" fmla="*/ 266 h 290"/>
                  <a:gd name="T40" fmla="*/ 266 w 290"/>
                  <a:gd name="T41" fmla="*/ 229 h 290"/>
                  <a:gd name="T42" fmla="*/ 252 w 290"/>
                  <a:gd name="T43" fmla="*/ 196 h 290"/>
                  <a:gd name="T44" fmla="*/ 276 w 290"/>
                  <a:gd name="T45" fmla="*/ 184 h 290"/>
                  <a:gd name="T46" fmla="*/ 290 w 290"/>
                  <a:gd name="T47" fmla="*/ 119 h 290"/>
                  <a:gd name="T48" fmla="*/ 263 w 290"/>
                  <a:gd name="T49" fmla="*/ 158 h 290"/>
                  <a:gd name="T50" fmla="*/ 234 w 290"/>
                  <a:gd name="T51" fmla="*/ 168 h 290"/>
                  <a:gd name="T52" fmla="*/ 226 w 290"/>
                  <a:gd name="T53" fmla="*/ 208 h 290"/>
                  <a:gd name="T54" fmla="*/ 219 w 290"/>
                  <a:gd name="T55" fmla="*/ 238 h 290"/>
                  <a:gd name="T56" fmla="*/ 191 w 290"/>
                  <a:gd name="T57" fmla="*/ 224 h 290"/>
                  <a:gd name="T58" fmla="*/ 158 w 290"/>
                  <a:gd name="T59" fmla="*/ 247 h 290"/>
                  <a:gd name="T60" fmla="*/ 131 w 290"/>
                  <a:gd name="T61" fmla="*/ 264 h 290"/>
                  <a:gd name="T62" fmla="*/ 121 w 290"/>
                  <a:gd name="T63" fmla="*/ 234 h 290"/>
                  <a:gd name="T64" fmla="*/ 82 w 290"/>
                  <a:gd name="T65" fmla="*/ 226 h 290"/>
                  <a:gd name="T66" fmla="*/ 51 w 290"/>
                  <a:gd name="T67" fmla="*/ 219 h 290"/>
                  <a:gd name="T68" fmla="*/ 65 w 290"/>
                  <a:gd name="T69" fmla="*/ 192 h 290"/>
                  <a:gd name="T70" fmla="*/ 43 w 290"/>
                  <a:gd name="T71" fmla="*/ 158 h 290"/>
                  <a:gd name="T72" fmla="*/ 26 w 290"/>
                  <a:gd name="T73" fmla="*/ 132 h 290"/>
                  <a:gd name="T74" fmla="*/ 55 w 290"/>
                  <a:gd name="T75" fmla="*/ 122 h 290"/>
                  <a:gd name="T76" fmla="*/ 63 w 290"/>
                  <a:gd name="T77" fmla="*/ 82 h 290"/>
                  <a:gd name="T78" fmla="*/ 70 w 290"/>
                  <a:gd name="T79" fmla="*/ 52 h 290"/>
                  <a:gd name="T80" fmla="*/ 98 w 290"/>
                  <a:gd name="T81" fmla="*/ 65 h 290"/>
                  <a:gd name="T82" fmla="*/ 131 w 290"/>
                  <a:gd name="T83" fmla="*/ 43 h 290"/>
                  <a:gd name="T84" fmla="*/ 158 w 290"/>
                  <a:gd name="T85" fmla="*/ 26 h 290"/>
                  <a:gd name="T86" fmla="*/ 168 w 290"/>
                  <a:gd name="T87" fmla="*/ 56 h 290"/>
                  <a:gd name="T88" fmla="*/ 207 w 290"/>
                  <a:gd name="T89" fmla="*/ 63 h 290"/>
                  <a:gd name="T90" fmla="*/ 238 w 290"/>
                  <a:gd name="T91" fmla="*/ 70 h 290"/>
                  <a:gd name="T92" fmla="*/ 224 w 290"/>
                  <a:gd name="T93" fmla="*/ 98 h 290"/>
                  <a:gd name="T94" fmla="*/ 247 w 290"/>
                  <a:gd name="T95" fmla="*/ 132 h 290"/>
                  <a:gd name="T96" fmla="*/ 263 w 290"/>
                  <a:gd name="T97" fmla="*/ 15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0" h="290">
                    <a:moveTo>
                      <a:pt x="276" y="105"/>
                    </a:moveTo>
                    <a:cubicBezTo>
                      <a:pt x="256" y="105"/>
                      <a:pt x="256" y="105"/>
                      <a:pt x="256" y="105"/>
                    </a:cubicBezTo>
                    <a:cubicBezTo>
                      <a:pt x="255" y="101"/>
                      <a:pt x="253" y="98"/>
                      <a:pt x="252" y="94"/>
                    </a:cubicBezTo>
                    <a:cubicBezTo>
                      <a:pt x="266" y="80"/>
                      <a:pt x="266" y="80"/>
                      <a:pt x="266" y="80"/>
                    </a:cubicBezTo>
                    <a:cubicBezTo>
                      <a:pt x="271" y="74"/>
                      <a:pt x="271" y="66"/>
                      <a:pt x="266" y="61"/>
                    </a:cubicBezTo>
                    <a:cubicBezTo>
                      <a:pt x="228" y="24"/>
                      <a:pt x="228" y="24"/>
                      <a:pt x="228" y="24"/>
                    </a:cubicBezTo>
                    <a:cubicBezTo>
                      <a:pt x="223" y="19"/>
                      <a:pt x="215" y="19"/>
                      <a:pt x="210" y="24"/>
                    </a:cubicBezTo>
                    <a:cubicBezTo>
                      <a:pt x="196" y="38"/>
                      <a:pt x="196" y="38"/>
                      <a:pt x="196" y="38"/>
                    </a:cubicBezTo>
                    <a:cubicBezTo>
                      <a:pt x="192" y="36"/>
                      <a:pt x="188" y="35"/>
                      <a:pt x="184" y="33"/>
                    </a:cubicBezTo>
                    <a:cubicBezTo>
                      <a:pt x="184" y="13"/>
                      <a:pt x="184" y="13"/>
                      <a:pt x="184" y="13"/>
                    </a:cubicBezTo>
                    <a:cubicBezTo>
                      <a:pt x="184" y="6"/>
                      <a:pt x="178" y="0"/>
                      <a:pt x="171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1" y="0"/>
                      <a:pt x="105" y="6"/>
                      <a:pt x="105" y="13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1" y="35"/>
                      <a:pt x="97" y="36"/>
                      <a:pt x="94" y="3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4" y="19"/>
                      <a:pt x="66" y="19"/>
                      <a:pt x="61" y="24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18" y="66"/>
                      <a:pt x="18" y="74"/>
                      <a:pt x="23" y="80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6" y="98"/>
                      <a:pt x="34" y="101"/>
                      <a:pt x="33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5" y="105"/>
                      <a:pt x="0" y="111"/>
                      <a:pt x="0" y="119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9"/>
                      <a:pt x="5" y="184"/>
                      <a:pt x="13" y="184"/>
                    </a:cubicBezTo>
                    <a:cubicBezTo>
                      <a:pt x="33" y="184"/>
                      <a:pt x="33" y="184"/>
                      <a:pt x="33" y="184"/>
                    </a:cubicBezTo>
                    <a:cubicBezTo>
                      <a:pt x="34" y="188"/>
                      <a:pt x="36" y="192"/>
                      <a:pt x="38" y="196"/>
                    </a:cubicBezTo>
                    <a:cubicBezTo>
                      <a:pt x="23" y="210"/>
                      <a:pt x="23" y="210"/>
                      <a:pt x="23" y="210"/>
                    </a:cubicBezTo>
                    <a:cubicBezTo>
                      <a:pt x="18" y="215"/>
                      <a:pt x="18" y="224"/>
                      <a:pt x="23" y="229"/>
                    </a:cubicBezTo>
                    <a:cubicBezTo>
                      <a:pt x="61" y="266"/>
                      <a:pt x="61" y="266"/>
                      <a:pt x="61" y="266"/>
                    </a:cubicBezTo>
                    <a:cubicBezTo>
                      <a:pt x="66" y="271"/>
                      <a:pt x="74" y="271"/>
                      <a:pt x="79" y="266"/>
                    </a:cubicBezTo>
                    <a:cubicBezTo>
                      <a:pt x="93" y="252"/>
                      <a:pt x="93" y="252"/>
                      <a:pt x="93" y="252"/>
                    </a:cubicBezTo>
                    <a:cubicBezTo>
                      <a:pt x="97" y="254"/>
                      <a:pt x="101" y="255"/>
                      <a:pt x="105" y="257"/>
                    </a:cubicBezTo>
                    <a:cubicBezTo>
                      <a:pt x="105" y="277"/>
                      <a:pt x="105" y="277"/>
                      <a:pt x="105" y="277"/>
                    </a:cubicBezTo>
                    <a:cubicBezTo>
                      <a:pt x="105" y="284"/>
                      <a:pt x="111" y="290"/>
                      <a:pt x="118" y="290"/>
                    </a:cubicBezTo>
                    <a:cubicBezTo>
                      <a:pt x="171" y="290"/>
                      <a:pt x="171" y="290"/>
                      <a:pt x="171" y="290"/>
                    </a:cubicBezTo>
                    <a:cubicBezTo>
                      <a:pt x="178" y="290"/>
                      <a:pt x="184" y="284"/>
                      <a:pt x="184" y="277"/>
                    </a:cubicBezTo>
                    <a:cubicBezTo>
                      <a:pt x="184" y="257"/>
                      <a:pt x="184" y="257"/>
                      <a:pt x="184" y="257"/>
                    </a:cubicBezTo>
                    <a:cubicBezTo>
                      <a:pt x="188" y="255"/>
                      <a:pt x="192" y="254"/>
                      <a:pt x="196" y="252"/>
                    </a:cubicBezTo>
                    <a:cubicBezTo>
                      <a:pt x="210" y="266"/>
                      <a:pt x="210" y="266"/>
                      <a:pt x="210" y="266"/>
                    </a:cubicBezTo>
                    <a:cubicBezTo>
                      <a:pt x="215" y="271"/>
                      <a:pt x="223" y="271"/>
                      <a:pt x="228" y="266"/>
                    </a:cubicBezTo>
                    <a:cubicBezTo>
                      <a:pt x="266" y="229"/>
                      <a:pt x="266" y="229"/>
                      <a:pt x="266" y="229"/>
                    </a:cubicBezTo>
                    <a:cubicBezTo>
                      <a:pt x="271" y="224"/>
                      <a:pt x="271" y="215"/>
                      <a:pt x="266" y="210"/>
                    </a:cubicBezTo>
                    <a:cubicBezTo>
                      <a:pt x="252" y="196"/>
                      <a:pt x="252" y="196"/>
                      <a:pt x="252" y="196"/>
                    </a:cubicBezTo>
                    <a:cubicBezTo>
                      <a:pt x="253" y="192"/>
                      <a:pt x="255" y="188"/>
                      <a:pt x="256" y="184"/>
                    </a:cubicBezTo>
                    <a:cubicBezTo>
                      <a:pt x="276" y="184"/>
                      <a:pt x="276" y="184"/>
                      <a:pt x="276" y="184"/>
                    </a:cubicBezTo>
                    <a:cubicBezTo>
                      <a:pt x="284" y="184"/>
                      <a:pt x="290" y="179"/>
                      <a:pt x="290" y="171"/>
                    </a:cubicBezTo>
                    <a:cubicBezTo>
                      <a:pt x="290" y="119"/>
                      <a:pt x="290" y="119"/>
                      <a:pt x="290" y="119"/>
                    </a:cubicBezTo>
                    <a:cubicBezTo>
                      <a:pt x="290" y="111"/>
                      <a:pt x="284" y="105"/>
                      <a:pt x="276" y="105"/>
                    </a:cubicBezTo>
                    <a:close/>
                    <a:moveTo>
                      <a:pt x="263" y="158"/>
                    </a:moveTo>
                    <a:cubicBezTo>
                      <a:pt x="247" y="158"/>
                      <a:pt x="247" y="158"/>
                      <a:pt x="247" y="158"/>
                    </a:cubicBezTo>
                    <a:cubicBezTo>
                      <a:pt x="241" y="158"/>
                      <a:pt x="235" y="162"/>
                      <a:pt x="234" y="168"/>
                    </a:cubicBezTo>
                    <a:cubicBezTo>
                      <a:pt x="232" y="176"/>
                      <a:pt x="228" y="184"/>
                      <a:pt x="224" y="192"/>
                    </a:cubicBezTo>
                    <a:cubicBezTo>
                      <a:pt x="221" y="197"/>
                      <a:pt x="222" y="203"/>
                      <a:pt x="226" y="208"/>
                    </a:cubicBezTo>
                    <a:cubicBezTo>
                      <a:pt x="238" y="219"/>
                      <a:pt x="238" y="219"/>
                      <a:pt x="238" y="219"/>
                    </a:cubicBezTo>
                    <a:cubicBezTo>
                      <a:pt x="219" y="238"/>
                      <a:pt x="219" y="238"/>
                      <a:pt x="219" y="238"/>
                    </a:cubicBezTo>
                    <a:cubicBezTo>
                      <a:pt x="207" y="226"/>
                      <a:pt x="207" y="226"/>
                      <a:pt x="207" y="226"/>
                    </a:cubicBezTo>
                    <a:cubicBezTo>
                      <a:pt x="203" y="222"/>
                      <a:pt x="197" y="221"/>
                      <a:pt x="191" y="224"/>
                    </a:cubicBezTo>
                    <a:cubicBezTo>
                      <a:pt x="184" y="229"/>
                      <a:pt x="176" y="232"/>
                      <a:pt x="168" y="234"/>
                    </a:cubicBezTo>
                    <a:cubicBezTo>
                      <a:pt x="162" y="236"/>
                      <a:pt x="158" y="241"/>
                      <a:pt x="158" y="247"/>
                    </a:cubicBezTo>
                    <a:cubicBezTo>
                      <a:pt x="158" y="264"/>
                      <a:pt x="158" y="264"/>
                      <a:pt x="158" y="264"/>
                    </a:cubicBezTo>
                    <a:cubicBezTo>
                      <a:pt x="131" y="264"/>
                      <a:pt x="131" y="264"/>
                      <a:pt x="131" y="264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31" y="241"/>
                      <a:pt x="127" y="236"/>
                      <a:pt x="121" y="234"/>
                    </a:cubicBezTo>
                    <a:cubicBezTo>
                      <a:pt x="113" y="232"/>
                      <a:pt x="105" y="229"/>
                      <a:pt x="98" y="224"/>
                    </a:cubicBezTo>
                    <a:cubicBezTo>
                      <a:pt x="93" y="221"/>
                      <a:pt x="86" y="222"/>
                      <a:pt x="82" y="226"/>
                    </a:cubicBezTo>
                    <a:cubicBezTo>
                      <a:pt x="70" y="238"/>
                      <a:pt x="70" y="238"/>
                      <a:pt x="70" y="238"/>
                    </a:cubicBezTo>
                    <a:cubicBezTo>
                      <a:pt x="51" y="219"/>
                      <a:pt x="51" y="219"/>
                      <a:pt x="51" y="219"/>
                    </a:cubicBezTo>
                    <a:cubicBezTo>
                      <a:pt x="63" y="208"/>
                      <a:pt x="63" y="208"/>
                      <a:pt x="63" y="208"/>
                    </a:cubicBezTo>
                    <a:cubicBezTo>
                      <a:pt x="67" y="203"/>
                      <a:pt x="68" y="197"/>
                      <a:pt x="65" y="192"/>
                    </a:cubicBezTo>
                    <a:cubicBezTo>
                      <a:pt x="61" y="184"/>
                      <a:pt x="57" y="176"/>
                      <a:pt x="55" y="168"/>
                    </a:cubicBezTo>
                    <a:cubicBezTo>
                      <a:pt x="54" y="162"/>
                      <a:pt x="49" y="158"/>
                      <a:pt x="43" y="158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32"/>
                      <a:pt x="26" y="132"/>
                      <a:pt x="26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49" y="132"/>
                      <a:pt x="54" y="128"/>
                      <a:pt x="55" y="122"/>
                    </a:cubicBezTo>
                    <a:cubicBezTo>
                      <a:pt x="57" y="113"/>
                      <a:pt x="61" y="105"/>
                      <a:pt x="65" y="98"/>
                    </a:cubicBezTo>
                    <a:cubicBezTo>
                      <a:pt x="68" y="93"/>
                      <a:pt x="67" y="86"/>
                      <a:pt x="63" y="82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6" y="68"/>
                      <a:pt x="93" y="69"/>
                      <a:pt x="98" y="65"/>
                    </a:cubicBezTo>
                    <a:cubicBezTo>
                      <a:pt x="105" y="61"/>
                      <a:pt x="113" y="58"/>
                      <a:pt x="121" y="56"/>
                    </a:cubicBezTo>
                    <a:cubicBezTo>
                      <a:pt x="127" y="54"/>
                      <a:pt x="131" y="49"/>
                      <a:pt x="131" y="43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58" y="26"/>
                      <a:pt x="158" y="26"/>
                      <a:pt x="158" y="26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9"/>
                      <a:pt x="162" y="54"/>
                      <a:pt x="168" y="56"/>
                    </a:cubicBezTo>
                    <a:cubicBezTo>
                      <a:pt x="176" y="58"/>
                      <a:pt x="184" y="61"/>
                      <a:pt x="191" y="65"/>
                    </a:cubicBezTo>
                    <a:cubicBezTo>
                      <a:pt x="197" y="69"/>
                      <a:pt x="203" y="68"/>
                      <a:pt x="207" y="63"/>
                    </a:cubicBezTo>
                    <a:cubicBezTo>
                      <a:pt x="219" y="52"/>
                      <a:pt x="219" y="52"/>
                      <a:pt x="219" y="52"/>
                    </a:cubicBezTo>
                    <a:cubicBezTo>
                      <a:pt x="238" y="70"/>
                      <a:pt x="238" y="70"/>
                      <a:pt x="238" y="70"/>
                    </a:cubicBezTo>
                    <a:cubicBezTo>
                      <a:pt x="226" y="82"/>
                      <a:pt x="226" y="82"/>
                      <a:pt x="226" y="82"/>
                    </a:cubicBezTo>
                    <a:cubicBezTo>
                      <a:pt x="222" y="86"/>
                      <a:pt x="221" y="93"/>
                      <a:pt x="224" y="98"/>
                    </a:cubicBezTo>
                    <a:cubicBezTo>
                      <a:pt x="228" y="106"/>
                      <a:pt x="232" y="113"/>
                      <a:pt x="234" y="122"/>
                    </a:cubicBezTo>
                    <a:cubicBezTo>
                      <a:pt x="235" y="128"/>
                      <a:pt x="241" y="132"/>
                      <a:pt x="247" y="132"/>
                    </a:cubicBezTo>
                    <a:cubicBezTo>
                      <a:pt x="263" y="132"/>
                      <a:pt x="263" y="132"/>
                      <a:pt x="263" y="132"/>
                    </a:cubicBezTo>
                    <a:lnTo>
                      <a:pt x="263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11" name="Freeform 164">
                <a:extLst>
                  <a:ext uri="{FF2B5EF4-FFF2-40B4-BE49-F238E27FC236}">
                    <a16:creationId xmlns:a16="http://schemas.microsoft.com/office/drawing/2014/main" id="{94AFF4B0-FAC1-DD42-90EF-929F8F2309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7" y="3441"/>
                <a:ext cx="73" cy="74"/>
              </a:xfrm>
              <a:custGeom>
                <a:avLst/>
                <a:gdLst>
                  <a:gd name="T0" fmla="*/ 66 w 131"/>
                  <a:gd name="T1" fmla="*/ 0 h 132"/>
                  <a:gd name="T2" fmla="*/ 0 w 131"/>
                  <a:gd name="T3" fmla="*/ 66 h 132"/>
                  <a:gd name="T4" fmla="*/ 66 w 131"/>
                  <a:gd name="T5" fmla="*/ 132 h 132"/>
                  <a:gd name="T6" fmla="*/ 131 w 131"/>
                  <a:gd name="T7" fmla="*/ 66 h 132"/>
                  <a:gd name="T8" fmla="*/ 66 w 131"/>
                  <a:gd name="T9" fmla="*/ 0 h 132"/>
                  <a:gd name="T10" fmla="*/ 66 w 131"/>
                  <a:gd name="T11" fmla="*/ 105 h 132"/>
                  <a:gd name="T12" fmla="*/ 26 w 131"/>
                  <a:gd name="T13" fmla="*/ 66 h 132"/>
                  <a:gd name="T14" fmla="*/ 66 w 131"/>
                  <a:gd name="T15" fmla="*/ 26 h 132"/>
                  <a:gd name="T16" fmla="*/ 105 w 131"/>
                  <a:gd name="T17" fmla="*/ 66 h 132"/>
                  <a:gd name="T18" fmla="*/ 66 w 131"/>
                  <a:gd name="T19" fmla="*/ 10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132">
                    <a:moveTo>
                      <a:pt x="66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2"/>
                      <a:pt x="29" y="132"/>
                      <a:pt x="66" y="132"/>
                    </a:cubicBezTo>
                    <a:cubicBezTo>
                      <a:pt x="102" y="132"/>
                      <a:pt x="131" y="102"/>
                      <a:pt x="131" y="66"/>
                    </a:cubicBezTo>
                    <a:cubicBezTo>
                      <a:pt x="131" y="30"/>
                      <a:pt x="102" y="0"/>
                      <a:pt x="66" y="0"/>
                    </a:cubicBezTo>
                    <a:close/>
                    <a:moveTo>
                      <a:pt x="66" y="105"/>
                    </a:moveTo>
                    <a:cubicBezTo>
                      <a:pt x="44" y="105"/>
                      <a:pt x="26" y="88"/>
                      <a:pt x="26" y="66"/>
                    </a:cubicBezTo>
                    <a:cubicBezTo>
                      <a:pt x="26" y="44"/>
                      <a:pt x="44" y="26"/>
                      <a:pt x="66" y="26"/>
                    </a:cubicBezTo>
                    <a:cubicBezTo>
                      <a:pt x="87" y="26"/>
                      <a:pt x="105" y="44"/>
                      <a:pt x="105" y="66"/>
                    </a:cubicBezTo>
                    <a:cubicBezTo>
                      <a:pt x="105" y="88"/>
                      <a:pt x="87" y="105"/>
                      <a:pt x="66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</p:grpSp>
      </p:grpSp>
      <p:sp>
        <p:nvSpPr>
          <p:cNvPr id="729" name="Content Placeholder 2">
            <a:extLst>
              <a:ext uri="{FF2B5EF4-FFF2-40B4-BE49-F238E27FC236}">
                <a16:creationId xmlns:a16="http://schemas.microsoft.com/office/drawing/2014/main" id="{0B0EC32C-4713-F443-8579-88977192A1F4}"/>
              </a:ext>
            </a:extLst>
          </p:cNvPr>
          <p:cNvSpPr txBox="1">
            <a:spLocks/>
          </p:cNvSpPr>
          <p:nvPr/>
        </p:nvSpPr>
        <p:spPr>
          <a:xfrm>
            <a:off x="200903" y="4393969"/>
            <a:ext cx="982423" cy="41549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50% improvement in developer productivity</a:t>
            </a:r>
          </a:p>
        </p:txBody>
      </p:sp>
      <p:sp>
        <p:nvSpPr>
          <p:cNvPr id="730" name="Content Placeholder 2">
            <a:extLst>
              <a:ext uri="{FF2B5EF4-FFF2-40B4-BE49-F238E27FC236}">
                <a16:creationId xmlns:a16="http://schemas.microsoft.com/office/drawing/2014/main" id="{6A22AFD2-D010-FA4B-BF8B-D08F2BA8340F}"/>
              </a:ext>
            </a:extLst>
          </p:cNvPr>
          <p:cNvSpPr txBox="1">
            <a:spLocks/>
          </p:cNvSpPr>
          <p:nvPr/>
        </p:nvSpPr>
        <p:spPr>
          <a:xfrm>
            <a:off x="1112594" y="4393806"/>
            <a:ext cx="1068239" cy="41549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40% improvement in administrator productivity</a:t>
            </a:r>
          </a:p>
        </p:txBody>
      </p:sp>
      <p:sp>
        <p:nvSpPr>
          <p:cNvPr id="732" name="Content Placeholder 2">
            <a:extLst>
              <a:ext uri="{FF2B5EF4-FFF2-40B4-BE49-F238E27FC236}">
                <a16:creationId xmlns:a16="http://schemas.microsoft.com/office/drawing/2014/main" id="{435934B4-64AD-1943-9D80-A77DA86ED634}"/>
              </a:ext>
            </a:extLst>
          </p:cNvPr>
          <p:cNvSpPr txBox="1">
            <a:spLocks/>
          </p:cNvSpPr>
          <p:nvPr/>
        </p:nvSpPr>
        <p:spPr>
          <a:xfrm>
            <a:off x="236226" y="5263322"/>
            <a:ext cx="900535" cy="30777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195% three-year ROI</a:t>
            </a:r>
          </a:p>
        </p:txBody>
      </p:sp>
      <p:sp>
        <p:nvSpPr>
          <p:cNvPr id="733" name="Content Placeholder 2">
            <a:extLst>
              <a:ext uri="{FF2B5EF4-FFF2-40B4-BE49-F238E27FC236}">
                <a16:creationId xmlns:a16="http://schemas.microsoft.com/office/drawing/2014/main" id="{1458A3DD-A5CB-BD4D-99CA-F53EA3A5C24D}"/>
              </a:ext>
            </a:extLst>
          </p:cNvPr>
          <p:cNvSpPr txBox="1">
            <a:spLocks/>
          </p:cNvSpPr>
          <p:nvPr/>
        </p:nvSpPr>
        <p:spPr>
          <a:xfrm>
            <a:off x="1124206" y="5271458"/>
            <a:ext cx="995039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40% improvement in infrastructure utilization in first year</a:t>
            </a:r>
          </a:p>
        </p:txBody>
      </p:sp>
      <p:grpSp>
        <p:nvGrpSpPr>
          <p:cNvPr id="765" name="Graphic 763">
            <a:extLst>
              <a:ext uri="{FF2B5EF4-FFF2-40B4-BE49-F238E27FC236}">
                <a16:creationId xmlns:a16="http://schemas.microsoft.com/office/drawing/2014/main" id="{F9BC868A-1929-7642-A011-6AC997D37A27}"/>
              </a:ext>
            </a:extLst>
          </p:cNvPr>
          <p:cNvGrpSpPr/>
          <p:nvPr/>
        </p:nvGrpSpPr>
        <p:grpSpPr>
          <a:xfrm>
            <a:off x="1471024" y="4021336"/>
            <a:ext cx="328328" cy="328328"/>
            <a:chOff x="965995" y="4030477"/>
            <a:chExt cx="323707" cy="323707"/>
          </a:xfrm>
          <a:solidFill>
            <a:srgbClr val="0064FF"/>
          </a:solidFill>
        </p:grpSpPr>
        <p:sp>
          <p:nvSpPr>
            <p:cNvPr id="766" name="Freeform 765">
              <a:extLst>
                <a:ext uri="{FF2B5EF4-FFF2-40B4-BE49-F238E27FC236}">
                  <a16:creationId xmlns:a16="http://schemas.microsoft.com/office/drawing/2014/main" id="{2A4A4984-6CD1-BC43-A0C8-CDCEB425BE3A}"/>
                </a:ext>
              </a:extLst>
            </p:cNvPr>
            <p:cNvSpPr/>
            <p:nvPr/>
          </p:nvSpPr>
          <p:spPr>
            <a:xfrm>
              <a:off x="985594" y="4030477"/>
              <a:ext cx="284508" cy="323707"/>
            </a:xfrm>
            <a:custGeom>
              <a:avLst/>
              <a:gdLst>
                <a:gd name="connsiteX0" fmla="*/ 275025 w 284508"/>
                <a:gd name="connsiteY0" fmla="*/ 171337 h 323707"/>
                <a:gd name="connsiteX1" fmla="*/ 170705 w 284508"/>
                <a:gd name="connsiteY1" fmla="*/ 171337 h 323707"/>
                <a:gd name="connsiteX2" fmla="*/ 170705 w 284508"/>
                <a:gd name="connsiteY2" fmla="*/ 152370 h 323707"/>
                <a:gd name="connsiteX3" fmla="*/ 275025 w 284508"/>
                <a:gd name="connsiteY3" fmla="*/ 152370 h 323707"/>
                <a:gd name="connsiteX4" fmla="*/ 284508 w 284508"/>
                <a:gd name="connsiteY4" fmla="*/ 142886 h 323707"/>
                <a:gd name="connsiteX5" fmla="*/ 275025 w 284508"/>
                <a:gd name="connsiteY5" fmla="*/ 133403 h 323707"/>
                <a:gd name="connsiteX6" fmla="*/ 170705 w 284508"/>
                <a:gd name="connsiteY6" fmla="*/ 133403 h 323707"/>
                <a:gd name="connsiteX7" fmla="*/ 170705 w 284508"/>
                <a:gd name="connsiteY7" fmla="*/ 114435 h 323707"/>
                <a:gd name="connsiteX8" fmla="*/ 218123 w 284508"/>
                <a:gd name="connsiteY8" fmla="*/ 114435 h 323707"/>
                <a:gd name="connsiteX9" fmla="*/ 224828 w 284508"/>
                <a:gd name="connsiteY9" fmla="*/ 111657 h 323707"/>
                <a:gd name="connsiteX10" fmla="*/ 262763 w 284508"/>
                <a:gd name="connsiteY10" fmla="*/ 73723 h 323707"/>
                <a:gd name="connsiteX11" fmla="*/ 262763 w 284508"/>
                <a:gd name="connsiteY11" fmla="*/ 60311 h 323707"/>
                <a:gd name="connsiteX12" fmla="*/ 249351 w 284508"/>
                <a:gd name="connsiteY12" fmla="*/ 60311 h 323707"/>
                <a:gd name="connsiteX13" fmla="*/ 214195 w 284508"/>
                <a:gd name="connsiteY13" fmla="*/ 95468 h 323707"/>
                <a:gd name="connsiteX14" fmla="*/ 170705 w 284508"/>
                <a:gd name="connsiteY14" fmla="*/ 95468 h 323707"/>
                <a:gd name="connsiteX15" fmla="*/ 170705 w 284508"/>
                <a:gd name="connsiteY15" fmla="*/ 47418 h 323707"/>
                <a:gd name="connsiteX16" fmla="*/ 123287 w 284508"/>
                <a:gd name="connsiteY16" fmla="*/ 0 h 323707"/>
                <a:gd name="connsiteX17" fmla="*/ 79776 w 284508"/>
                <a:gd name="connsiteY17" fmla="*/ 28622 h 323707"/>
                <a:gd name="connsiteX18" fmla="*/ 42263 w 284508"/>
                <a:gd name="connsiteY18" fmla="*/ 42732 h 323707"/>
                <a:gd name="connsiteX19" fmla="*/ 28621 w 284508"/>
                <a:gd name="connsiteY19" fmla="*/ 80408 h 323707"/>
                <a:gd name="connsiteX20" fmla="*/ 0 w 284508"/>
                <a:gd name="connsiteY20" fmla="*/ 123919 h 323707"/>
                <a:gd name="connsiteX21" fmla="*/ 18997 w 284508"/>
                <a:gd name="connsiteY21" fmla="*/ 161854 h 323707"/>
                <a:gd name="connsiteX22" fmla="*/ 0 w 284508"/>
                <a:gd name="connsiteY22" fmla="*/ 199788 h 323707"/>
                <a:gd name="connsiteX23" fmla="*/ 28622 w 284508"/>
                <a:gd name="connsiteY23" fmla="*/ 243299 h 323707"/>
                <a:gd name="connsiteX24" fmla="*/ 42263 w 284508"/>
                <a:gd name="connsiteY24" fmla="*/ 280975 h 323707"/>
                <a:gd name="connsiteX25" fmla="*/ 79776 w 284508"/>
                <a:gd name="connsiteY25" fmla="*/ 295086 h 323707"/>
                <a:gd name="connsiteX26" fmla="*/ 123287 w 284508"/>
                <a:gd name="connsiteY26" fmla="*/ 323707 h 323707"/>
                <a:gd name="connsiteX27" fmla="*/ 170705 w 284508"/>
                <a:gd name="connsiteY27" fmla="*/ 276289 h 323707"/>
                <a:gd name="connsiteX28" fmla="*/ 170705 w 284508"/>
                <a:gd name="connsiteY28" fmla="*/ 228239 h 323707"/>
                <a:gd name="connsiteX29" fmla="*/ 214195 w 284508"/>
                <a:gd name="connsiteY29" fmla="*/ 228239 h 323707"/>
                <a:gd name="connsiteX30" fmla="*/ 249351 w 284508"/>
                <a:gd name="connsiteY30" fmla="*/ 263395 h 323707"/>
                <a:gd name="connsiteX31" fmla="*/ 262763 w 284508"/>
                <a:gd name="connsiteY31" fmla="*/ 263395 h 323707"/>
                <a:gd name="connsiteX32" fmla="*/ 262763 w 284508"/>
                <a:gd name="connsiteY32" fmla="*/ 249983 h 323707"/>
                <a:gd name="connsiteX33" fmla="*/ 224828 w 284508"/>
                <a:gd name="connsiteY33" fmla="*/ 212049 h 323707"/>
                <a:gd name="connsiteX34" fmla="*/ 218123 w 284508"/>
                <a:gd name="connsiteY34" fmla="*/ 209272 h 323707"/>
                <a:gd name="connsiteX35" fmla="*/ 170705 w 284508"/>
                <a:gd name="connsiteY35" fmla="*/ 209272 h 323707"/>
                <a:gd name="connsiteX36" fmla="*/ 170705 w 284508"/>
                <a:gd name="connsiteY36" fmla="*/ 190304 h 323707"/>
                <a:gd name="connsiteX37" fmla="*/ 275025 w 284508"/>
                <a:gd name="connsiteY37" fmla="*/ 190304 h 323707"/>
                <a:gd name="connsiteX38" fmla="*/ 284508 w 284508"/>
                <a:gd name="connsiteY38" fmla="*/ 180821 h 323707"/>
                <a:gd name="connsiteX39" fmla="*/ 275025 w 284508"/>
                <a:gd name="connsiteY39" fmla="*/ 171337 h 323707"/>
                <a:gd name="connsiteX40" fmla="*/ 151738 w 284508"/>
                <a:gd name="connsiteY40" fmla="*/ 85985 h 323707"/>
                <a:gd name="connsiteX41" fmla="*/ 123287 w 284508"/>
                <a:gd name="connsiteY41" fmla="*/ 114435 h 323707"/>
                <a:gd name="connsiteX42" fmla="*/ 94836 w 284508"/>
                <a:gd name="connsiteY42" fmla="*/ 85985 h 323707"/>
                <a:gd name="connsiteX43" fmla="*/ 85352 w 284508"/>
                <a:gd name="connsiteY43" fmla="*/ 76501 h 323707"/>
                <a:gd name="connsiteX44" fmla="*/ 75869 w 284508"/>
                <a:gd name="connsiteY44" fmla="*/ 85985 h 323707"/>
                <a:gd name="connsiteX45" fmla="*/ 112579 w 284508"/>
                <a:gd name="connsiteY45" fmla="*/ 132169 h 323707"/>
                <a:gd name="connsiteX46" fmla="*/ 85352 w 284508"/>
                <a:gd name="connsiteY46" fmla="*/ 152370 h 323707"/>
                <a:gd name="connsiteX47" fmla="*/ 75869 w 284508"/>
                <a:gd name="connsiteY47" fmla="*/ 161854 h 323707"/>
                <a:gd name="connsiteX48" fmla="*/ 85352 w 284508"/>
                <a:gd name="connsiteY48" fmla="*/ 171337 h 323707"/>
                <a:gd name="connsiteX49" fmla="*/ 131961 w 284508"/>
                <a:gd name="connsiteY49" fmla="*/ 132593 h 323707"/>
                <a:gd name="connsiteX50" fmla="*/ 151738 w 284508"/>
                <a:gd name="connsiteY50" fmla="*/ 123893 h 323707"/>
                <a:gd name="connsiteX51" fmla="*/ 151738 w 284508"/>
                <a:gd name="connsiteY51" fmla="*/ 199814 h 323707"/>
                <a:gd name="connsiteX52" fmla="*/ 123287 w 284508"/>
                <a:gd name="connsiteY52" fmla="*/ 190304 h 323707"/>
                <a:gd name="connsiteX53" fmla="*/ 75869 w 284508"/>
                <a:gd name="connsiteY53" fmla="*/ 237722 h 323707"/>
                <a:gd name="connsiteX54" fmla="*/ 85352 w 284508"/>
                <a:gd name="connsiteY54" fmla="*/ 247206 h 323707"/>
                <a:gd name="connsiteX55" fmla="*/ 94836 w 284508"/>
                <a:gd name="connsiteY55" fmla="*/ 237722 h 323707"/>
                <a:gd name="connsiteX56" fmla="*/ 123287 w 284508"/>
                <a:gd name="connsiteY56" fmla="*/ 209272 h 323707"/>
                <a:gd name="connsiteX57" fmla="*/ 151738 w 284508"/>
                <a:gd name="connsiteY57" fmla="*/ 237722 h 323707"/>
                <a:gd name="connsiteX58" fmla="*/ 151738 w 284508"/>
                <a:gd name="connsiteY58" fmla="*/ 276289 h 323707"/>
                <a:gd name="connsiteX59" fmla="*/ 123287 w 284508"/>
                <a:gd name="connsiteY59" fmla="*/ 304740 h 323707"/>
                <a:gd name="connsiteX60" fmla="*/ 98217 w 284508"/>
                <a:gd name="connsiteY60" fmla="*/ 289684 h 323707"/>
                <a:gd name="connsiteX61" fmla="*/ 109398 w 284508"/>
                <a:gd name="connsiteY61" fmla="*/ 281368 h 323707"/>
                <a:gd name="connsiteX62" fmla="*/ 109398 w 284508"/>
                <a:gd name="connsiteY62" fmla="*/ 267956 h 323707"/>
                <a:gd name="connsiteX63" fmla="*/ 95987 w 284508"/>
                <a:gd name="connsiteY63" fmla="*/ 267956 h 323707"/>
                <a:gd name="connsiteX64" fmla="*/ 85118 w 284508"/>
                <a:gd name="connsiteY64" fmla="*/ 274753 h 323707"/>
                <a:gd name="connsiteX65" fmla="*/ 75869 w 284508"/>
                <a:gd name="connsiteY65" fmla="*/ 276289 h 323707"/>
                <a:gd name="connsiteX66" fmla="*/ 47418 w 284508"/>
                <a:gd name="connsiteY66" fmla="*/ 247206 h 323707"/>
                <a:gd name="connsiteX67" fmla="*/ 48944 w 284508"/>
                <a:gd name="connsiteY67" fmla="*/ 237992 h 323707"/>
                <a:gd name="connsiteX68" fmla="*/ 55751 w 284508"/>
                <a:gd name="connsiteY68" fmla="*/ 227088 h 323707"/>
                <a:gd name="connsiteX69" fmla="*/ 55751 w 284508"/>
                <a:gd name="connsiteY69" fmla="*/ 213676 h 323707"/>
                <a:gd name="connsiteX70" fmla="*/ 42339 w 284508"/>
                <a:gd name="connsiteY70" fmla="*/ 213676 h 323707"/>
                <a:gd name="connsiteX71" fmla="*/ 34023 w 284508"/>
                <a:gd name="connsiteY71" fmla="*/ 224857 h 323707"/>
                <a:gd name="connsiteX72" fmla="*/ 18967 w 284508"/>
                <a:gd name="connsiteY72" fmla="*/ 199788 h 323707"/>
                <a:gd name="connsiteX73" fmla="*/ 47418 w 284508"/>
                <a:gd name="connsiteY73" fmla="*/ 171337 h 323707"/>
                <a:gd name="connsiteX74" fmla="*/ 56902 w 284508"/>
                <a:gd name="connsiteY74" fmla="*/ 161854 h 323707"/>
                <a:gd name="connsiteX75" fmla="*/ 47418 w 284508"/>
                <a:gd name="connsiteY75" fmla="*/ 152370 h 323707"/>
                <a:gd name="connsiteX76" fmla="*/ 18967 w 284508"/>
                <a:gd name="connsiteY76" fmla="*/ 123919 h 323707"/>
                <a:gd name="connsiteX77" fmla="*/ 34023 w 284508"/>
                <a:gd name="connsiteY77" fmla="*/ 98850 h 323707"/>
                <a:gd name="connsiteX78" fmla="*/ 42339 w 284508"/>
                <a:gd name="connsiteY78" fmla="*/ 110031 h 323707"/>
                <a:gd name="connsiteX79" fmla="*/ 55751 w 284508"/>
                <a:gd name="connsiteY79" fmla="*/ 110031 h 323707"/>
                <a:gd name="connsiteX80" fmla="*/ 55751 w 284508"/>
                <a:gd name="connsiteY80" fmla="*/ 96619 h 323707"/>
                <a:gd name="connsiteX81" fmla="*/ 48944 w 284508"/>
                <a:gd name="connsiteY81" fmla="*/ 85715 h 323707"/>
                <a:gd name="connsiteX82" fmla="*/ 47418 w 284508"/>
                <a:gd name="connsiteY82" fmla="*/ 76501 h 323707"/>
                <a:gd name="connsiteX83" fmla="*/ 83601 w 284508"/>
                <a:gd name="connsiteY83" fmla="*/ 48659 h 323707"/>
                <a:gd name="connsiteX84" fmla="*/ 85084 w 284508"/>
                <a:gd name="connsiteY84" fmla="*/ 48944 h 323707"/>
                <a:gd name="connsiteX85" fmla="*/ 95987 w 284508"/>
                <a:gd name="connsiteY85" fmla="*/ 55751 h 323707"/>
                <a:gd name="connsiteX86" fmla="*/ 109398 w 284508"/>
                <a:gd name="connsiteY86" fmla="*/ 55751 h 323707"/>
                <a:gd name="connsiteX87" fmla="*/ 109398 w 284508"/>
                <a:gd name="connsiteY87" fmla="*/ 42339 h 323707"/>
                <a:gd name="connsiteX88" fmla="*/ 98217 w 284508"/>
                <a:gd name="connsiteY88" fmla="*/ 34023 h 323707"/>
                <a:gd name="connsiteX89" fmla="*/ 123287 w 284508"/>
                <a:gd name="connsiteY89" fmla="*/ 18967 h 323707"/>
                <a:gd name="connsiteX90" fmla="*/ 151738 w 284508"/>
                <a:gd name="connsiteY90" fmla="*/ 47418 h 323707"/>
                <a:gd name="connsiteX91" fmla="*/ 151738 w 284508"/>
                <a:gd name="connsiteY91" fmla="*/ 85985 h 32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84508" h="323707">
                  <a:moveTo>
                    <a:pt x="275025" y="171337"/>
                  </a:moveTo>
                  <a:lnTo>
                    <a:pt x="170705" y="171337"/>
                  </a:lnTo>
                  <a:lnTo>
                    <a:pt x="170705" y="152370"/>
                  </a:lnTo>
                  <a:lnTo>
                    <a:pt x="275025" y="152370"/>
                  </a:lnTo>
                  <a:cubicBezTo>
                    <a:pt x="280262" y="152370"/>
                    <a:pt x="284508" y="148124"/>
                    <a:pt x="284508" y="142886"/>
                  </a:cubicBezTo>
                  <a:cubicBezTo>
                    <a:pt x="284508" y="137649"/>
                    <a:pt x="280262" y="133403"/>
                    <a:pt x="275025" y="133403"/>
                  </a:cubicBezTo>
                  <a:lnTo>
                    <a:pt x="170705" y="133403"/>
                  </a:lnTo>
                  <a:lnTo>
                    <a:pt x="170705" y="114435"/>
                  </a:lnTo>
                  <a:lnTo>
                    <a:pt x="218123" y="114435"/>
                  </a:lnTo>
                  <a:cubicBezTo>
                    <a:pt x="220639" y="114435"/>
                    <a:pt x="223051" y="113436"/>
                    <a:pt x="224828" y="111657"/>
                  </a:cubicBezTo>
                  <a:lnTo>
                    <a:pt x="262763" y="73723"/>
                  </a:lnTo>
                  <a:cubicBezTo>
                    <a:pt x="266467" y="70019"/>
                    <a:pt x="266467" y="64015"/>
                    <a:pt x="262763" y="60311"/>
                  </a:cubicBezTo>
                  <a:cubicBezTo>
                    <a:pt x="259060" y="56608"/>
                    <a:pt x="253055" y="56608"/>
                    <a:pt x="249351" y="60311"/>
                  </a:cubicBezTo>
                  <a:lnTo>
                    <a:pt x="214195" y="95468"/>
                  </a:lnTo>
                  <a:lnTo>
                    <a:pt x="170705" y="95468"/>
                  </a:lnTo>
                  <a:lnTo>
                    <a:pt x="170705" y="47418"/>
                  </a:lnTo>
                  <a:cubicBezTo>
                    <a:pt x="170705" y="21272"/>
                    <a:pt x="149433" y="0"/>
                    <a:pt x="123287" y="0"/>
                  </a:cubicBezTo>
                  <a:cubicBezTo>
                    <a:pt x="104210" y="0"/>
                    <a:pt x="87163" y="11602"/>
                    <a:pt x="79776" y="28622"/>
                  </a:cubicBezTo>
                  <a:cubicBezTo>
                    <a:pt x="65161" y="27438"/>
                    <a:pt x="51861" y="32913"/>
                    <a:pt x="42263" y="42732"/>
                  </a:cubicBezTo>
                  <a:cubicBezTo>
                    <a:pt x="32742" y="52472"/>
                    <a:pt x="27446" y="65909"/>
                    <a:pt x="28621" y="80408"/>
                  </a:cubicBezTo>
                  <a:cubicBezTo>
                    <a:pt x="11602" y="87794"/>
                    <a:pt x="0" y="104842"/>
                    <a:pt x="0" y="123919"/>
                  </a:cubicBezTo>
                  <a:cubicBezTo>
                    <a:pt x="0" y="139413"/>
                    <a:pt x="7469" y="153195"/>
                    <a:pt x="18997" y="161854"/>
                  </a:cubicBezTo>
                  <a:cubicBezTo>
                    <a:pt x="7469" y="170512"/>
                    <a:pt x="0" y="184294"/>
                    <a:pt x="0" y="199788"/>
                  </a:cubicBezTo>
                  <a:cubicBezTo>
                    <a:pt x="0" y="218864"/>
                    <a:pt x="11602" y="235912"/>
                    <a:pt x="28622" y="243299"/>
                  </a:cubicBezTo>
                  <a:cubicBezTo>
                    <a:pt x="27446" y="257797"/>
                    <a:pt x="32742" y="271235"/>
                    <a:pt x="42263" y="280975"/>
                  </a:cubicBezTo>
                  <a:cubicBezTo>
                    <a:pt x="51861" y="290793"/>
                    <a:pt x="65158" y="296269"/>
                    <a:pt x="79776" y="295086"/>
                  </a:cubicBezTo>
                  <a:cubicBezTo>
                    <a:pt x="87163" y="312105"/>
                    <a:pt x="104210" y="323707"/>
                    <a:pt x="123287" y="323707"/>
                  </a:cubicBezTo>
                  <a:cubicBezTo>
                    <a:pt x="149433" y="323707"/>
                    <a:pt x="170705" y="302435"/>
                    <a:pt x="170705" y="276289"/>
                  </a:cubicBezTo>
                  <a:lnTo>
                    <a:pt x="170705" y="228239"/>
                  </a:lnTo>
                  <a:lnTo>
                    <a:pt x="214195" y="228239"/>
                  </a:lnTo>
                  <a:lnTo>
                    <a:pt x="249351" y="263395"/>
                  </a:lnTo>
                  <a:cubicBezTo>
                    <a:pt x="253054" y="267099"/>
                    <a:pt x="259059" y="267099"/>
                    <a:pt x="262763" y="263395"/>
                  </a:cubicBezTo>
                  <a:cubicBezTo>
                    <a:pt x="266467" y="259691"/>
                    <a:pt x="266467" y="253687"/>
                    <a:pt x="262763" y="249983"/>
                  </a:cubicBezTo>
                  <a:lnTo>
                    <a:pt x="224828" y="212049"/>
                  </a:lnTo>
                  <a:cubicBezTo>
                    <a:pt x="223051" y="210271"/>
                    <a:pt x="220639" y="209272"/>
                    <a:pt x="218123" y="209272"/>
                  </a:cubicBezTo>
                  <a:lnTo>
                    <a:pt x="170705" y="209272"/>
                  </a:lnTo>
                  <a:lnTo>
                    <a:pt x="170705" y="190304"/>
                  </a:lnTo>
                  <a:lnTo>
                    <a:pt x="275025" y="190304"/>
                  </a:lnTo>
                  <a:cubicBezTo>
                    <a:pt x="280262" y="190304"/>
                    <a:pt x="284508" y="186058"/>
                    <a:pt x="284508" y="180821"/>
                  </a:cubicBezTo>
                  <a:cubicBezTo>
                    <a:pt x="284508" y="175583"/>
                    <a:pt x="280262" y="171337"/>
                    <a:pt x="275025" y="171337"/>
                  </a:cubicBezTo>
                  <a:close/>
                  <a:moveTo>
                    <a:pt x="151738" y="85985"/>
                  </a:moveTo>
                  <a:cubicBezTo>
                    <a:pt x="151738" y="101672"/>
                    <a:pt x="138975" y="114435"/>
                    <a:pt x="123287" y="114435"/>
                  </a:cubicBezTo>
                  <a:cubicBezTo>
                    <a:pt x="107599" y="114435"/>
                    <a:pt x="94836" y="101672"/>
                    <a:pt x="94836" y="85985"/>
                  </a:cubicBezTo>
                  <a:cubicBezTo>
                    <a:pt x="94836" y="80747"/>
                    <a:pt x="90590" y="76501"/>
                    <a:pt x="85352" y="76501"/>
                  </a:cubicBezTo>
                  <a:cubicBezTo>
                    <a:pt x="80115" y="76501"/>
                    <a:pt x="75869" y="80747"/>
                    <a:pt x="75869" y="85985"/>
                  </a:cubicBezTo>
                  <a:cubicBezTo>
                    <a:pt x="75869" y="108448"/>
                    <a:pt x="91575" y="127300"/>
                    <a:pt x="112579" y="132169"/>
                  </a:cubicBezTo>
                  <a:cubicBezTo>
                    <a:pt x="109035" y="143845"/>
                    <a:pt x="98172" y="152370"/>
                    <a:pt x="85352" y="152370"/>
                  </a:cubicBezTo>
                  <a:cubicBezTo>
                    <a:pt x="80115" y="152370"/>
                    <a:pt x="75869" y="156616"/>
                    <a:pt x="75869" y="161854"/>
                  </a:cubicBezTo>
                  <a:cubicBezTo>
                    <a:pt x="75869" y="167091"/>
                    <a:pt x="80115" y="171337"/>
                    <a:pt x="85352" y="171337"/>
                  </a:cubicBezTo>
                  <a:cubicBezTo>
                    <a:pt x="108535" y="171337"/>
                    <a:pt x="127872" y="154609"/>
                    <a:pt x="131961" y="132593"/>
                  </a:cubicBezTo>
                  <a:cubicBezTo>
                    <a:pt x="139277" y="131235"/>
                    <a:pt x="146010" y="128203"/>
                    <a:pt x="151738" y="123893"/>
                  </a:cubicBezTo>
                  <a:lnTo>
                    <a:pt x="151738" y="199814"/>
                  </a:lnTo>
                  <a:cubicBezTo>
                    <a:pt x="143807" y="193847"/>
                    <a:pt x="133953" y="190304"/>
                    <a:pt x="123287" y="190304"/>
                  </a:cubicBezTo>
                  <a:cubicBezTo>
                    <a:pt x="97141" y="190304"/>
                    <a:pt x="75869" y="211576"/>
                    <a:pt x="75869" y="237722"/>
                  </a:cubicBezTo>
                  <a:cubicBezTo>
                    <a:pt x="75869" y="242960"/>
                    <a:pt x="80115" y="247206"/>
                    <a:pt x="85352" y="247206"/>
                  </a:cubicBezTo>
                  <a:cubicBezTo>
                    <a:pt x="90590" y="247206"/>
                    <a:pt x="94836" y="242960"/>
                    <a:pt x="94836" y="237722"/>
                  </a:cubicBezTo>
                  <a:cubicBezTo>
                    <a:pt x="94836" y="222035"/>
                    <a:pt x="107599" y="209272"/>
                    <a:pt x="123287" y="209272"/>
                  </a:cubicBezTo>
                  <a:cubicBezTo>
                    <a:pt x="138975" y="209272"/>
                    <a:pt x="151738" y="222035"/>
                    <a:pt x="151738" y="237722"/>
                  </a:cubicBezTo>
                  <a:lnTo>
                    <a:pt x="151738" y="276289"/>
                  </a:lnTo>
                  <a:cubicBezTo>
                    <a:pt x="151738" y="291977"/>
                    <a:pt x="138975" y="304740"/>
                    <a:pt x="123287" y="304740"/>
                  </a:cubicBezTo>
                  <a:cubicBezTo>
                    <a:pt x="112653" y="304740"/>
                    <a:pt x="103074" y="298727"/>
                    <a:pt x="98217" y="289684"/>
                  </a:cubicBezTo>
                  <a:cubicBezTo>
                    <a:pt x="102281" y="287507"/>
                    <a:pt x="106046" y="284719"/>
                    <a:pt x="109398" y="281368"/>
                  </a:cubicBezTo>
                  <a:cubicBezTo>
                    <a:pt x="113102" y="277664"/>
                    <a:pt x="113102" y="271660"/>
                    <a:pt x="109398" y="267956"/>
                  </a:cubicBezTo>
                  <a:cubicBezTo>
                    <a:pt x="105695" y="264252"/>
                    <a:pt x="99690" y="264252"/>
                    <a:pt x="95987" y="267956"/>
                  </a:cubicBezTo>
                  <a:cubicBezTo>
                    <a:pt x="92874" y="271069"/>
                    <a:pt x="89164" y="273366"/>
                    <a:pt x="85118" y="274753"/>
                  </a:cubicBezTo>
                  <a:cubicBezTo>
                    <a:pt x="83175" y="274975"/>
                    <a:pt x="80220" y="276289"/>
                    <a:pt x="75869" y="276289"/>
                  </a:cubicBezTo>
                  <a:cubicBezTo>
                    <a:pt x="60447" y="276289"/>
                    <a:pt x="47418" y="262971"/>
                    <a:pt x="47418" y="247206"/>
                  </a:cubicBezTo>
                  <a:cubicBezTo>
                    <a:pt x="47418" y="242741"/>
                    <a:pt x="48689" y="240147"/>
                    <a:pt x="48944" y="237992"/>
                  </a:cubicBezTo>
                  <a:cubicBezTo>
                    <a:pt x="50329" y="233933"/>
                    <a:pt x="52629" y="230210"/>
                    <a:pt x="55751" y="227088"/>
                  </a:cubicBezTo>
                  <a:cubicBezTo>
                    <a:pt x="59455" y="223384"/>
                    <a:pt x="59455" y="217380"/>
                    <a:pt x="55751" y="213676"/>
                  </a:cubicBezTo>
                  <a:cubicBezTo>
                    <a:pt x="52048" y="209973"/>
                    <a:pt x="46043" y="209973"/>
                    <a:pt x="42339" y="213676"/>
                  </a:cubicBezTo>
                  <a:cubicBezTo>
                    <a:pt x="38987" y="217028"/>
                    <a:pt x="36200" y="220793"/>
                    <a:pt x="34023" y="224857"/>
                  </a:cubicBezTo>
                  <a:cubicBezTo>
                    <a:pt x="24980" y="220000"/>
                    <a:pt x="18967" y="210422"/>
                    <a:pt x="18967" y="199788"/>
                  </a:cubicBezTo>
                  <a:cubicBezTo>
                    <a:pt x="18967" y="184100"/>
                    <a:pt x="31730" y="171337"/>
                    <a:pt x="47418" y="171337"/>
                  </a:cubicBezTo>
                  <a:cubicBezTo>
                    <a:pt x="52655" y="171337"/>
                    <a:pt x="56902" y="167091"/>
                    <a:pt x="56902" y="161854"/>
                  </a:cubicBezTo>
                  <a:cubicBezTo>
                    <a:pt x="56902" y="156616"/>
                    <a:pt x="52655" y="152370"/>
                    <a:pt x="47418" y="152370"/>
                  </a:cubicBezTo>
                  <a:cubicBezTo>
                    <a:pt x="31730" y="152370"/>
                    <a:pt x="18967" y="139607"/>
                    <a:pt x="18967" y="123919"/>
                  </a:cubicBezTo>
                  <a:cubicBezTo>
                    <a:pt x="18967" y="113284"/>
                    <a:pt x="24980" y="103706"/>
                    <a:pt x="34023" y="98850"/>
                  </a:cubicBezTo>
                  <a:cubicBezTo>
                    <a:pt x="36200" y="102913"/>
                    <a:pt x="38988" y="106679"/>
                    <a:pt x="42339" y="110031"/>
                  </a:cubicBezTo>
                  <a:cubicBezTo>
                    <a:pt x="46042" y="113734"/>
                    <a:pt x="52047" y="113735"/>
                    <a:pt x="55751" y="110031"/>
                  </a:cubicBezTo>
                  <a:cubicBezTo>
                    <a:pt x="59455" y="106327"/>
                    <a:pt x="59455" y="100323"/>
                    <a:pt x="55751" y="96619"/>
                  </a:cubicBezTo>
                  <a:cubicBezTo>
                    <a:pt x="52629" y="93497"/>
                    <a:pt x="50329" y="89775"/>
                    <a:pt x="48944" y="85715"/>
                  </a:cubicBezTo>
                  <a:cubicBezTo>
                    <a:pt x="48691" y="83580"/>
                    <a:pt x="47418" y="80932"/>
                    <a:pt x="47418" y="76501"/>
                  </a:cubicBezTo>
                  <a:cubicBezTo>
                    <a:pt x="47418" y="58840"/>
                    <a:pt x="64104" y="43114"/>
                    <a:pt x="83601" y="48659"/>
                  </a:cubicBezTo>
                  <a:cubicBezTo>
                    <a:pt x="84090" y="48798"/>
                    <a:pt x="84586" y="48884"/>
                    <a:pt x="85084" y="48944"/>
                  </a:cubicBezTo>
                  <a:cubicBezTo>
                    <a:pt x="89143" y="50329"/>
                    <a:pt x="92865" y="52629"/>
                    <a:pt x="95987" y="55751"/>
                  </a:cubicBezTo>
                  <a:cubicBezTo>
                    <a:pt x="99690" y="59455"/>
                    <a:pt x="105695" y="59455"/>
                    <a:pt x="109398" y="55751"/>
                  </a:cubicBezTo>
                  <a:cubicBezTo>
                    <a:pt x="113102" y="52047"/>
                    <a:pt x="113102" y="46043"/>
                    <a:pt x="109398" y="42339"/>
                  </a:cubicBezTo>
                  <a:cubicBezTo>
                    <a:pt x="106046" y="38987"/>
                    <a:pt x="102281" y="36200"/>
                    <a:pt x="98217" y="34023"/>
                  </a:cubicBezTo>
                  <a:cubicBezTo>
                    <a:pt x="103074" y="24980"/>
                    <a:pt x="112652" y="18967"/>
                    <a:pt x="123287" y="18967"/>
                  </a:cubicBezTo>
                  <a:cubicBezTo>
                    <a:pt x="138975" y="18967"/>
                    <a:pt x="151738" y="31730"/>
                    <a:pt x="151738" y="47418"/>
                  </a:cubicBezTo>
                  <a:lnTo>
                    <a:pt x="151738" y="85985"/>
                  </a:lnTo>
                  <a:close/>
                </a:path>
              </a:pathLst>
            </a:custGeom>
            <a:grpFill/>
            <a:ln w="317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4A64D8A-2FB0-4246-BE5E-3DDC0D7D26EB}"/>
              </a:ext>
            </a:extLst>
          </p:cNvPr>
          <p:cNvGrpSpPr/>
          <p:nvPr/>
        </p:nvGrpSpPr>
        <p:grpSpPr>
          <a:xfrm>
            <a:off x="4763511" y="4676023"/>
            <a:ext cx="432000" cy="432000"/>
            <a:chOff x="4790191" y="4738267"/>
            <a:chExt cx="432000" cy="432000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B188172A-DED8-4D40-9D64-C9B147B27F0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790191" y="4738267"/>
              <a:ext cx="432000" cy="432000"/>
            </a:xfrm>
            <a:prstGeom prst="ellipse">
              <a:avLst/>
            </a:prstGeom>
            <a:solidFill>
              <a:srgbClr val="0064F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32">
                <a:defRPr/>
              </a:pPr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grpSp>
          <p:nvGrpSpPr>
            <p:cNvPr id="810" name="Graphic 808">
              <a:extLst>
                <a:ext uri="{FF2B5EF4-FFF2-40B4-BE49-F238E27FC236}">
                  <a16:creationId xmlns:a16="http://schemas.microsoft.com/office/drawing/2014/main" id="{94434D56-137E-224D-897B-B851C04C61E5}"/>
                </a:ext>
              </a:extLst>
            </p:cNvPr>
            <p:cNvGrpSpPr/>
            <p:nvPr/>
          </p:nvGrpSpPr>
          <p:grpSpPr>
            <a:xfrm>
              <a:off x="4866511" y="4823193"/>
              <a:ext cx="280056" cy="342291"/>
              <a:chOff x="4858335" y="4842924"/>
              <a:chExt cx="303723" cy="371217"/>
            </a:xfrm>
            <a:solidFill>
              <a:schemeClr val="bg2"/>
            </a:solidFill>
          </p:grpSpPr>
          <p:sp>
            <p:nvSpPr>
              <p:cNvPr id="811" name="Freeform 810">
                <a:extLst>
                  <a:ext uri="{FF2B5EF4-FFF2-40B4-BE49-F238E27FC236}">
                    <a16:creationId xmlns:a16="http://schemas.microsoft.com/office/drawing/2014/main" id="{D09B388C-7D97-824B-B242-14136DA43195}"/>
                  </a:ext>
                </a:extLst>
              </p:cNvPr>
              <p:cNvSpPr/>
              <p:nvPr/>
            </p:nvSpPr>
            <p:spPr>
              <a:xfrm>
                <a:off x="4940593" y="5003785"/>
                <a:ext cx="139206" cy="136113"/>
              </a:xfrm>
              <a:custGeom>
                <a:avLst/>
                <a:gdLst>
                  <a:gd name="connsiteX0" fmla="*/ 69603 w 139206"/>
                  <a:gd name="connsiteY0" fmla="*/ 136113 h 136112"/>
                  <a:gd name="connsiteX1" fmla="*/ 0 w 139206"/>
                  <a:gd name="connsiteY1" fmla="*/ 68056 h 136112"/>
                  <a:gd name="connsiteX2" fmla="*/ 69603 w 139206"/>
                  <a:gd name="connsiteY2" fmla="*/ 0 h 136112"/>
                  <a:gd name="connsiteX3" fmla="*/ 139206 w 139206"/>
                  <a:gd name="connsiteY3" fmla="*/ 68056 h 136112"/>
                  <a:gd name="connsiteX4" fmla="*/ 69603 w 139206"/>
                  <a:gd name="connsiteY4" fmla="*/ 136113 h 136112"/>
                  <a:gd name="connsiteX5" fmla="*/ 69603 w 139206"/>
                  <a:gd name="connsiteY5" fmla="*/ 12374 h 136112"/>
                  <a:gd name="connsiteX6" fmla="*/ 12655 w 139206"/>
                  <a:gd name="connsiteY6" fmla="*/ 68056 h 136112"/>
                  <a:gd name="connsiteX7" fmla="*/ 69603 w 139206"/>
                  <a:gd name="connsiteY7" fmla="*/ 123739 h 136112"/>
                  <a:gd name="connsiteX8" fmla="*/ 126551 w 139206"/>
                  <a:gd name="connsiteY8" fmla="*/ 68056 h 136112"/>
                  <a:gd name="connsiteX9" fmla="*/ 69603 w 139206"/>
                  <a:gd name="connsiteY9" fmla="*/ 12374 h 136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206" h="136112">
                    <a:moveTo>
                      <a:pt x="69603" y="136113"/>
                    </a:moveTo>
                    <a:cubicBezTo>
                      <a:pt x="31220" y="136113"/>
                      <a:pt x="0" y="105574"/>
                      <a:pt x="0" y="68056"/>
                    </a:cubicBezTo>
                    <a:cubicBezTo>
                      <a:pt x="0" y="30539"/>
                      <a:pt x="31220" y="0"/>
                      <a:pt x="69603" y="0"/>
                    </a:cubicBezTo>
                    <a:cubicBezTo>
                      <a:pt x="107974" y="0"/>
                      <a:pt x="139206" y="30539"/>
                      <a:pt x="139206" y="68056"/>
                    </a:cubicBezTo>
                    <a:cubicBezTo>
                      <a:pt x="139206" y="105574"/>
                      <a:pt x="107974" y="136113"/>
                      <a:pt x="69603" y="136113"/>
                    </a:cubicBezTo>
                    <a:close/>
                    <a:moveTo>
                      <a:pt x="69603" y="12374"/>
                    </a:moveTo>
                    <a:cubicBezTo>
                      <a:pt x="38206" y="12374"/>
                      <a:pt x="12655" y="37357"/>
                      <a:pt x="12655" y="68056"/>
                    </a:cubicBezTo>
                    <a:cubicBezTo>
                      <a:pt x="12655" y="98756"/>
                      <a:pt x="38206" y="123739"/>
                      <a:pt x="69603" y="123739"/>
                    </a:cubicBezTo>
                    <a:cubicBezTo>
                      <a:pt x="101001" y="123739"/>
                      <a:pt x="126551" y="98756"/>
                      <a:pt x="126551" y="68056"/>
                    </a:cubicBezTo>
                    <a:cubicBezTo>
                      <a:pt x="126551" y="37357"/>
                      <a:pt x="101001" y="12374"/>
                      <a:pt x="69603" y="12374"/>
                    </a:cubicBezTo>
                    <a:close/>
                  </a:path>
                </a:pathLst>
              </a:custGeom>
              <a:grpFill/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812" name="Freeform 811">
                <a:extLst>
                  <a:ext uri="{FF2B5EF4-FFF2-40B4-BE49-F238E27FC236}">
                    <a16:creationId xmlns:a16="http://schemas.microsoft.com/office/drawing/2014/main" id="{42DAFFAB-2022-AE45-9109-7452FDE25C3F}"/>
                  </a:ext>
                </a:extLst>
              </p:cNvPr>
              <p:cNvSpPr/>
              <p:nvPr/>
            </p:nvSpPr>
            <p:spPr>
              <a:xfrm>
                <a:off x="5003869" y="5028533"/>
                <a:ext cx="12655" cy="86617"/>
              </a:xfrm>
              <a:custGeom>
                <a:avLst/>
                <a:gdLst>
                  <a:gd name="connsiteX0" fmla="*/ 6328 w 12655"/>
                  <a:gd name="connsiteY0" fmla="*/ 86617 h 86617"/>
                  <a:gd name="connsiteX1" fmla="*/ 0 w 12655"/>
                  <a:gd name="connsiteY1" fmla="*/ 80430 h 86617"/>
                  <a:gd name="connsiteX2" fmla="*/ 0 w 12655"/>
                  <a:gd name="connsiteY2" fmla="*/ 6187 h 86617"/>
                  <a:gd name="connsiteX3" fmla="*/ 6328 w 12655"/>
                  <a:gd name="connsiteY3" fmla="*/ 0 h 86617"/>
                  <a:gd name="connsiteX4" fmla="*/ 12655 w 12655"/>
                  <a:gd name="connsiteY4" fmla="*/ 6187 h 86617"/>
                  <a:gd name="connsiteX5" fmla="*/ 12655 w 12655"/>
                  <a:gd name="connsiteY5" fmla="*/ 80430 h 86617"/>
                  <a:gd name="connsiteX6" fmla="*/ 6328 w 12655"/>
                  <a:gd name="connsiteY6" fmla="*/ 86617 h 8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55" h="86617">
                    <a:moveTo>
                      <a:pt x="6328" y="86617"/>
                    </a:moveTo>
                    <a:cubicBezTo>
                      <a:pt x="2835" y="86617"/>
                      <a:pt x="0" y="83846"/>
                      <a:pt x="0" y="80430"/>
                    </a:cubicBezTo>
                    <a:lnTo>
                      <a:pt x="0" y="6187"/>
                    </a:lnTo>
                    <a:cubicBezTo>
                      <a:pt x="0" y="2772"/>
                      <a:pt x="2835" y="0"/>
                      <a:pt x="6328" y="0"/>
                    </a:cubicBezTo>
                    <a:cubicBezTo>
                      <a:pt x="9820" y="0"/>
                      <a:pt x="12655" y="2772"/>
                      <a:pt x="12655" y="6187"/>
                    </a:cubicBezTo>
                    <a:lnTo>
                      <a:pt x="12655" y="80430"/>
                    </a:lnTo>
                    <a:cubicBezTo>
                      <a:pt x="12655" y="83846"/>
                      <a:pt x="9820" y="86617"/>
                      <a:pt x="6328" y="86617"/>
                    </a:cubicBezTo>
                    <a:close/>
                  </a:path>
                </a:pathLst>
              </a:custGeom>
              <a:grpFill/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813" name="Freeform 812">
                <a:extLst>
                  <a:ext uri="{FF2B5EF4-FFF2-40B4-BE49-F238E27FC236}">
                    <a16:creationId xmlns:a16="http://schemas.microsoft.com/office/drawing/2014/main" id="{C184C8DF-96BB-7942-8967-21120E51B95F}"/>
                  </a:ext>
                </a:extLst>
              </p:cNvPr>
              <p:cNvSpPr/>
              <p:nvPr/>
            </p:nvSpPr>
            <p:spPr>
              <a:xfrm>
                <a:off x="4978568" y="5028529"/>
                <a:ext cx="50621" cy="37122"/>
              </a:xfrm>
              <a:custGeom>
                <a:avLst/>
                <a:gdLst>
                  <a:gd name="connsiteX0" fmla="*/ 56939 w 50620"/>
                  <a:gd name="connsiteY0" fmla="*/ 37125 h 37121"/>
                  <a:gd name="connsiteX1" fmla="*/ 52459 w 50620"/>
                  <a:gd name="connsiteY1" fmla="*/ 35318 h 37121"/>
                  <a:gd name="connsiteX2" fmla="*/ 31628 w 50620"/>
                  <a:gd name="connsiteY2" fmla="*/ 14938 h 37121"/>
                  <a:gd name="connsiteX3" fmla="*/ 10798 w 50620"/>
                  <a:gd name="connsiteY3" fmla="*/ 35306 h 37121"/>
                  <a:gd name="connsiteX4" fmla="*/ 1851 w 50620"/>
                  <a:gd name="connsiteY4" fmla="*/ 35306 h 37121"/>
                  <a:gd name="connsiteX5" fmla="*/ 1851 w 50620"/>
                  <a:gd name="connsiteY5" fmla="*/ 26557 h 37121"/>
                  <a:gd name="connsiteX6" fmla="*/ 27161 w 50620"/>
                  <a:gd name="connsiteY6" fmla="*/ 1810 h 37121"/>
                  <a:gd name="connsiteX7" fmla="*/ 36108 w 50620"/>
                  <a:gd name="connsiteY7" fmla="*/ 1810 h 37121"/>
                  <a:gd name="connsiteX8" fmla="*/ 61418 w 50620"/>
                  <a:gd name="connsiteY8" fmla="*/ 26557 h 37121"/>
                  <a:gd name="connsiteX9" fmla="*/ 61418 w 50620"/>
                  <a:gd name="connsiteY9" fmla="*/ 35306 h 37121"/>
                  <a:gd name="connsiteX10" fmla="*/ 56939 w 50620"/>
                  <a:gd name="connsiteY10" fmla="*/ 37125 h 3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620" h="37121">
                    <a:moveTo>
                      <a:pt x="56939" y="37125"/>
                    </a:moveTo>
                    <a:cubicBezTo>
                      <a:pt x="55319" y="37125"/>
                      <a:pt x="53699" y="36518"/>
                      <a:pt x="52459" y="35318"/>
                    </a:cubicBezTo>
                    <a:lnTo>
                      <a:pt x="31628" y="14938"/>
                    </a:lnTo>
                    <a:lnTo>
                      <a:pt x="10798" y="35306"/>
                    </a:lnTo>
                    <a:cubicBezTo>
                      <a:pt x="8330" y="37719"/>
                      <a:pt x="4319" y="37719"/>
                      <a:pt x="1851" y="35306"/>
                    </a:cubicBezTo>
                    <a:cubicBezTo>
                      <a:pt x="-617" y="32893"/>
                      <a:pt x="-617" y="28970"/>
                      <a:pt x="1851" y="26557"/>
                    </a:cubicBezTo>
                    <a:lnTo>
                      <a:pt x="27161" y="1810"/>
                    </a:lnTo>
                    <a:cubicBezTo>
                      <a:pt x="29629" y="-603"/>
                      <a:pt x="33640" y="-603"/>
                      <a:pt x="36108" y="1810"/>
                    </a:cubicBezTo>
                    <a:lnTo>
                      <a:pt x="61418" y="26557"/>
                    </a:lnTo>
                    <a:cubicBezTo>
                      <a:pt x="63886" y="28970"/>
                      <a:pt x="63886" y="32893"/>
                      <a:pt x="61418" y="35306"/>
                    </a:cubicBezTo>
                    <a:cubicBezTo>
                      <a:pt x="60178" y="36518"/>
                      <a:pt x="58558" y="37125"/>
                      <a:pt x="56939" y="37125"/>
                    </a:cubicBezTo>
                    <a:close/>
                  </a:path>
                </a:pathLst>
              </a:custGeom>
              <a:grpFill/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814" name="Freeform 813">
                <a:extLst>
                  <a:ext uri="{FF2B5EF4-FFF2-40B4-BE49-F238E27FC236}">
                    <a16:creationId xmlns:a16="http://schemas.microsoft.com/office/drawing/2014/main" id="{E365AD27-47A5-4249-8D9A-CAC28B14C084}"/>
                  </a:ext>
                </a:extLst>
              </p:cNvPr>
              <p:cNvSpPr/>
              <p:nvPr/>
            </p:nvSpPr>
            <p:spPr>
              <a:xfrm>
                <a:off x="4864663" y="4867672"/>
                <a:ext cx="291068" cy="210356"/>
              </a:xfrm>
              <a:custGeom>
                <a:avLst/>
                <a:gdLst>
                  <a:gd name="connsiteX0" fmla="*/ 259430 w 291067"/>
                  <a:gd name="connsiteY0" fmla="*/ 210356 h 210356"/>
                  <a:gd name="connsiteX1" fmla="*/ 234120 w 291067"/>
                  <a:gd name="connsiteY1" fmla="*/ 210356 h 210356"/>
                  <a:gd name="connsiteX2" fmla="*/ 227792 w 291067"/>
                  <a:gd name="connsiteY2" fmla="*/ 204169 h 210356"/>
                  <a:gd name="connsiteX3" fmla="*/ 234120 w 291067"/>
                  <a:gd name="connsiteY3" fmla="*/ 197982 h 210356"/>
                  <a:gd name="connsiteX4" fmla="*/ 259430 w 291067"/>
                  <a:gd name="connsiteY4" fmla="*/ 197982 h 210356"/>
                  <a:gd name="connsiteX5" fmla="*/ 278413 w 291067"/>
                  <a:gd name="connsiteY5" fmla="*/ 179422 h 210356"/>
                  <a:gd name="connsiteX6" fmla="*/ 278413 w 291067"/>
                  <a:gd name="connsiteY6" fmla="*/ 68056 h 210356"/>
                  <a:gd name="connsiteX7" fmla="*/ 259430 w 291067"/>
                  <a:gd name="connsiteY7" fmla="*/ 49496 h 210356"/>
                  <a:gd name="connsiteX8" fmla="*/ 113149 w 291067"/>
                  <a:gd name="connsiteY8" fmla="*/ 49496 h 210356"/>
                  <a:gd name="connsiteX9" fmla="*/ 83144 w 291067"/>
                  <a:gd name="connsiteY9" fmla="*/ 28349 h 210356"/>
                  <a:gd name="connsiteX10" fmla="*/ 82018 w 291067"/>
                  <a:gd name="connsiteY10" fmla="*/ 25057 h 210356"/>
                  <a:gd name="connsiteX11" fmla="*/ 64022 w 291067"/>
                  <a:gd name="connsiteY11" fmla="*/ 12374 h 210356"/>
                  <a:gd name="connsiteX12" fmla="*/ 31638 w 291067"/>
                  <a:gd name="connsiteY12" fmla="*/ 12374 h 210356"/>
                  <a:gd name="connsiteX13" fmla="*/ 12655 w 291067"/>
                  <a:gd name="connsiteY13" fmla="*/ 30935 h 210356"/>
                  <a:gd name="connsiteX14" fmla="*/ 12655 w 291067"/>
                  <a:gd name="connsiteY14" fmla="*/ 179422 h 210356"/>
                  <a:gd name="connsiteX15" fmla="*/ 31638 w 291067"/>
                  <a:gd name="connsiteY15" fmla="*/ 197982 h 210356"/>
                  <a:gd name="connsiteX16" fmla="*/ 56948 w 291067"/>
                  <a:gd name="connsiteY16" fmla="*/ 197982 h 210356"/>
                  <a:gd name="connsiteX17" fmla="*/ 63276 w 291067"/>
                  <a:gd name="connsiteY17" fmla="*/ 204169 h 210356"/>
                  <a:gd name="connsiteX18" fmla="*/ 56948 w 291067"/>
                  <a:gd name="connsiteY18" fmla="*/ 210356 h 210356"/>
                  <a:gd name="connsiteX19" fmla="*/ 31638 w 291067"/>
                  <a:gd name="connsiteY19" fmla="*/ 210356 h 210356"/>
                  <a:gd name="connsiteX20" fmla="*/ 0 w 291067"/>
                  <a:gd name="connsiteY20" fmla="*/ 179422 h 210356"/>
                  <a:gd name="connsiteX21" fmla="*/ 0 w 291067"/>
                  <a:gd name="connsiteY21" fmla="*/ 30935 h 210356"/>
                  <a:gd name="connsiteX22" fmla="*/ 31638 w 291067"/>
                  <a:gd name="connsiteY22" fmla="*/ 0 h 210356"/>
                  <a:gd name="connsiteX23" fmla="*/ 64022 w 291067"/>
                  <a:gd name="connsiteY23" fmla="*/ 0 h 210356"/>
                  <a:gd name="connsiteX24" fmla="*/ 94028 w 291067"/>
                  <a:gd name="connsiteY24" fmla="*/ 21147 h 210356"/>
                  <a:gd name="connsiteX25" fmla="*/ 95141 w 291067"/>
                  <a:gd name="connsiteY25" fmla="*/ 24426 h 210356"/>
                  <a:gd name="connsiteX26" fmla="*/ 113149 w 291067"/>
                  <a:gd name="connsiteY26" fmla="*/ 37122 h 210356"/>
                  <a:gd name="connsiteX27" fmla="*/ 259430 w 291067"/>
                  <a:gd name="connsiteY27" fmla="*/ 37122 h 210356"/>
                  <a:gd name="connsiteX28" fmla="*/ 291068 w 291067"/>
                  <a:gd name="connsiteY28" fmla="*/ 68056 h 210356"/>
                  <a:gd name="connsiteX29" fmla="*/ 291068 w 291067"/>
                  <a:gd name="connsiteY29" fmla="*/ 179422 h 210356"/>
                  <a:gd name="connsiteX30" fmla="*/ 259430 w 291067"/>
                  <a:gd name="connsiteY30" fmla="*/ 210356 h 21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1067" h="210356">
                    <a:moveTo>
                      <a:pt x="259430" y="210356"/>
                    </a:moveTo>
                    <a:lnTo>
                      <a:pt x="234120" y="210356"/>
                    </a:lnTo>
                    <a:cubicBezTo>
                      <a:pt x="230627" y="210356"/>
                      <a:pt x="227792" y="207585"/>
                      <a:pt x="227792" y="204169"/>
                    </a:cubicBezTo>
                    <a:cubicBezTo>
                      <a:pt x="227792" y="200754"/>
                      <a:pt x="230627" y="197982"/>
                      <a:pt x="234120" y="197982"/>
                    </a:cubicBezTo>
                    <a:lnTo>
                      <a:pt x="259430" y="197982"/>
                    </a:lnTo>
                    <a:cubicBezTo>
                      <a:pt x="269896" y="197982"/>
                      <a:pt x="278413" y="189655"/>
                      <a:pt x="278413" y="179422"/>
                    </a:cubicBezTo>
                    <a:lnTo>
                      <a:pt x="278413" y="68056"/>
                    </a:lnTo>
                    <a:cubicBezTo>
                      <a:pt x="278413" y="57823"/>
                      <a:pt x="269896" y="49496"/>
                      <a:pt x="259430" y="49496"/>
                    </a:cubicBezTo>
                    <a:lnTo>
                      <a:pt x="113149" y="49496"/>
                    </a:lnTo>
                    <a:cubicBezTo>
                      <a:pt x="99520" y="49496"/>
                      <a:pt x="87460" y="40995"/>
                      <a:pt x="83144" y="28349"/>
                    </a:cubicBezTo>
                    <a:lnTo>
                      <a:pt x="82018" y="25057"/>
                    </a:lnTo>
                    <a:cubicBezTo>
                      <a:pt x="79436" y="17472"/>
                      <a:pt x="72197" y="12374"/>
                      <a:pt x="64022" y="12374"/>
                    </a:cubicBezTo>
                    <a:lnTo>
                      <a:pt x="31638" y="12374"/>
                    </a:lnTo>
                    <a:cubicBezTo>
                      <a:pt x="21172" y="12374"/>
                      <a:pt x="12655" y="20702"/>
                      <a:pt x="12655" y="30935"/>
                    </a:cubicBezTo>
                    <a:lnTo>
                      <a:pt x="12655" y="179422"/>
                    </a:lnTo>
                    <a:cubicBezTo>
                      <a:pt x="12655" y="189655"/>
                      <a:pt x="21172" y="197982"/>
                      <a:pt x="31638" y="197982"/>
                    </a:cubicBezTo>
                    <a:lnTo>
                      <a:pt x="56948" y="197982"/>
                    </a:lnTo>
                    <a:cubicBezTo>
                      <a:pt x="60441" y="197982"/>
                      <a:pt x="63276" y="200754"/>
                      <a:pt x="63276" y="204169"/>
                    </a:cubicBezTo>
                    <a:cubicBezTo>
                      <a:pt x="63276" y="207585"/>
                      <a:pt x="60441" y="210356"/>
                      <a:pt x="56948" y="210356"/>
                    </a:cubicBezTo>
                    <a:lnTo>
                      <a:pt x="31638" y="210356"/>
                    </a:lnTo>
                    <a:cubicBezTo>
                      <a:pt x="14199" y="210356"/>
                      <a:pt x="0" y="196485"/>
                      <a:pt x="0" y="179422"/>
                    </a:cubicBezTo>
                    <a:lnTo>
                      <a:pt x="0" y="30935"/>
                    </a:lnTo>
                    <a:cubicBezTo>
                      <a:pt x="0" y="13884"/>
                      <a:pt x="14199" y="0"/>
                      <a:pt x="31638" y="0"/>
                    </a:cubicBezTo>
                    <a:lnTo>
                      <a:pt x="64022" y="0"/>
                    </a:lnTo>
                    <a:cubicBezTo>
                      <a:pt x="77652" y="0"/>
                      <a:pt x="89712" y="8501"/>
                      <a:pt x="94028" y="21147"/>
                    </a:cubicBezTo>
                    <a:lnTo>
                      <a:pt x="95141" y="24426"/>
                    </a:lnTo>
                    <a:cubicBezTo>
                      <a:pt x="97736" y="32024"/>
                      <a:pt x="104974" y="37122"/>
                      <a:pt x="113149" y="37122"/>
                    </a:cubicBezTo>
                    <a:lnTo>
                      <a:pt x="259430" y="37122"/>
                    </a:lnTo>
                    <a:cubicBezTo>
                      <a:pt x="276881" y="37122"/>
                      <a:pt x="291068" y="51005"/>
                      <a:pt x="291068" y="68056"/>
                    </a:cubicBezTo>
                    <a:lnTo>
                      <a:pt x="291068" y="179422"/>
                    </a:lnTo>
                    <a:cubicBezTo>
                      <a:pt x="291068" y="196485"/>
                      <a:pt x="276881" y="210356"/>
                      <a:pt x="259430" y="210356"/>
                    </a:cubicBezTo>
                    <a:close/>
                  </a:path>
                </a:pathLst>
              </a:custGeom>
              <a:grpFill/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815" name="Freeform 814">
                <a:extLst>
                  <a:ext uri="{FF2B5EF4-FFF2-40B4-BE49-F238E27FC236}">
                    <a16:creationId xmlns:a16="http://schemas.microsoft.com/office/drawing/2014/main" id="{3C3FC5AA-9826-3D40-A6BC-D408821ADB11}"/>
                  </a:ext>
                </a:extLst>
              </p:cNvPr>
              <p:cNvSpPr/>
              <p:nvPr/>
            </p:nvSpPr>
            <p:spPr>
              <a:xfrm>
                <a:off x="4877318" y="4842924"/>
                <a:ext cx="265758" cy="74243"/>
              </a:xfrm>
              <a:custGeom>
                <a:avLst/>
                <a:gdLst>
                  <a:gd name="connsiteX0" fmla="*/ 259430 w 265757"/>
                  <a:gd name="connsiteY0" fmla="*/ 74243 h 74243"/>
                  <a:gd name="connsiteX1" fmla="*/ 253103 w 265757"/>
                  <a:gd name="connsiteY1" fmla="*/ 68056 h 74243"/>
                  <a:gd name="connsiteX2" fmla="*/ 253103 w 265757"/>
                  <a:gd name="connsiteY2" fmla="*/ 30935 h 74243"/>
                  <a:gd name="connsiteX3" fmla="*/ 234120 w 265757"/>
                  <a:gd name="connsiteY3" fmla="*/ 12374 h 74243"/>
                  <a:gd name="connsiteX4" fmla="*/ 31638 w 265757"/>
                  <a:gd name="connsiteY4" fmla="*/ 12374 h 74243"/>
                  <a:gd name="connsiteX5" fmla="*/ 12655 w 265757"/>
                  <a:gd name="connsiteY5" fmla="*/ 30935 h 74243"/>
                  <a:gd name="connsiteX6" fmla="*/ 6328 w 265757"/>
                  <a:gd name="connsiteY6" fmla="*/ 37122 h 74243"/>
                  <a:gd name="connsiteX7" fmla="*/ 0 w 265757"/>
                  <a:gd name="connsiteY7" fmla="*/ 30935 h 74243"/>
                  <a:gd name="connsiteX8" fmla="*/ 31638 w 265757"/>
                  <a:gd name="connsiteY8" fmla="*/ 0 h 74243"/>
                  <a:gd name="connsiteX9" fmla="*/ 234120 w 265757"/>
                  <a:gd name="connsiteY9" fmla="*/ 0 h 74243"/>
                  <a:gd name="connsiteX10" fmla="*/ 265758 w 265757"/>
                  <a:gd name="connsiteY10" fmla="*/ 30935 h 74243"/>
                  <a:gd name="connsiteX11" fmla="*/ 265758 w 265757"/>
                  <a:gd name="connsiteY11" fmla="*/ 68056 h 74243"/>
                  <a:gd name="connsiteX12" fmla="*/ 259430 w 265757"/>
                  <a:gd name="connsiteY12" fmla="*/ 74243 h 7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757" h="74243">
                    <a:moveTo>
                      <a:pt x="259430" y="74243"/>
                    </a:moveTo>
                    <a:cubicBezTo>
                      <a:pt x="255937" y="74243"/>
                      <a:pt x="253103" y="71472"/>
                      <a:pt x="253103" y="68056"/>
                    </a:cubicBezTo>
                    <a:lnTo>
                      <a:pt x="253103" y="30935"/>
                    </a:lnTo>
                    <a:cubicBezTo>
                      <a:pt x="253103" y="20702"/>
                      <a:pt x="244586" y="12374"/>
                      <a:pt x="234120" y="12374"/>
                    </a:cubicBezTo>
                    <a:lnTo>
                      <a:pt x="31638" y="12374"/>
                    </a:lnTo>
                    <a:cubicBezTo>
                      <a:pt x="21172" y="12374"/>
                      <a:pt x="12655" y="20702"/>
                      <a:pt x="12655" y="30935"/>
                    </a:cubicBezTo>
                    <a:cubicBezTo>
                      <a:pt x="12655" y="34350"/>
                      <a:pt x="9820" y="37122"/>
                      <a:pt x="6328" y="37122"/>
                    </a:cubicBezTo>
                    <a:cubicBezTo>
                      <a:pt x="2835" y="37122"/>
                      <a:pt x="0" y="34350"/>
                      <a:pt x="0" y="30935"/>
                    </a:cubicBezTo>
                    <a:cubicBezTo>
                      <a:pt x="0" y="13884"/>
                      <a:pt x="14199" y="0"/>
                      <a:pt x="31638" y="0"/>
                    </a:cubicBezTo>
                    <a:lnTo>
                      <a:pt x="234120" y="0"/>
                    </a:lnTo>
                    <a:cubicBezTo>
                      <a:pt x="251571" y="0"/>
                      <a:pt x="265758" y="13884"/>
                      <a:pt x="265758" y="30935"/>
                    </a:cubicBezTo>
                    <a:lnTo>
                      <a:pt x="265758" y="68056"/>
                    </a:lnTo>
                    <a:cubicBezTo>
                      <a:pt x="265758" y="71472"/>
                      <a:pt x="262923" y="74243"/>
                      <a:pt x="259430" y="74243"/>
                    </a:cubicBezTo>
                    <a:close/>
                  </a:path>
                </a:pathLst>
              </a:custGeom>
              <a:grpFill/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</p:grpSp>
      </p:grpSp>
      <p:sp>
        <p:nvSpPr>
          <p:cNvPr id="818" name="Content Placeholder 2">
            <a:extLst>
              <a:ext uri="{FF2B5EF4-FFF2-40B4-BE49-F238E27FC236}">
                <a16:creationId xmlns:a16="http://schemas.microsoft.com/office/drawing/2014/main" id="{69B835AC-ED2D-5C4D-93C2-BB7637D2DB56}"/>
              </a:ext>
            </a:extLst>
          </p:cNvPr>
          <p:cNvSpPr txBox="1">
            <a:spLocks/>
          </p:cNvSpPr>
          <p:nvPr/>
        </p:nvSpPr>
        <p:spPr>
          <a:xfrm>
            <a:off x="5277666" y="4058507"/>
            <a:ext cx="1704639" cy="5663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/>
                <a:ea typeface="Open Sans Semibold"/>
                <a:cs typeface="Open Sans Semibold"/>
              </a:rPr>
              <a:t>Entry Point: </a:t>
            </a:r>
            <a:r>
              <a:rPr lang="en-US" sz="700" dirty="0">
                <a:solidFill>
                  <a:srgbClr val="0064FF"/>
                </a:solidFill>
                <a:latin typeface="IBM Plex Sans"/>
                <a:ea typeface="Open Sans Semibold"/>
                <a:cs typeface="Open Sans Semibold"/>
              </a:rPr>
              <a:t>WebSphere ND customers looking to adopt cloud native principals and reduce TCO for existing applications</a:t>
            </a: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19" name="Content Placeholder 2">
            <a:extLst>
              <a:ext uri="{FF2B5EF4-FFF2-40B4-BE49-F238E27FC236}">
                <a16:creationId xmlns:a16="http://schemas.microsoft.com/office/drawing/2014/main" id="{E2786B78-0660-9C44-8B66-6B4C7CCC7E47}"/>
              </a:ext>
            </a:extLst>
          </p:cNvPr>
          <p:cNvSpPr txBox="1">
            <a:spLocks/>
          </p:cNvSpPr>
          <p:nvPr/>
        </p:nvSpPr>
        <p:spPr>
          <a:xfrm>
            <a:off x="5277667" y="4677684"/>
            <a:ext cx="1570051" cy="68480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/>
                <a:ea typeface="Open Sans Semibold"/>
                <a:cs typeface="Open Sans Semibold"/>
              </a:rPr>
              <a:t>Entry Point:  </a:t>
            </a:r>
            <a:r>
              <a:rPr lang="en-US" sz="700" dirty="0">
                <a:solidFill>
                  <a:srgbClr val="0064FF"/>
                </a:solidFill>
                <a:latin typeface="IBM Plex Sans"/>
                <a:ea typeface="Open Sans Semibold"/>
                <a:cs typeface="Open Sans Semibold"/>
              </a:rPr>
              <a:t>WebSphere ND customers needing to reduce technical debt, complexity and costs while increasing innovation and delivery speed</a:t>
            </a: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20" name="Content Placeholder 2">
            <a:extLst>
              <a:ext uri="{FF2B5EF4-FFF2-40B4-BE49-F238E27FC236}">
                <a16:creationId xmlns:a16="http://schemas.microsoft.com/office/drawing/2014/main" id="{145FEA43-13F8-784B-9B42-0A96D87869E5}"/>
              </a:ext>
            </a:extLst>
          </p:cNvPr>
          <p:cNvSpPr txBox="1">
            <a:spLocks/>
          </p:cNvSpPr>
          <p:nvPr/>
        </p:nvSpPr>
        <p:spPr>
          <a:xfrm>
            <a:off x="5288487" y="5346863"/>
            <a:ext cx="1618077" cy="4478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/>
                <a:ea typeface="Open Sans Semibold"/>
                <a:cs typeface="Open Sans Semibold"/>
              </a:rPr>
              <a:t>Entry Point: </a:t>
            </a:r>
            <a:r>
              <a:rPr lang="en-US" sz="700" dirty="0">
                <a:solidFill>
                  <a:srgbClr val="0064FF"/>
                </a:solidFill>
                <a:latin typeface="IBM Plex Sans"/>
                <a:ea typeface="Open Sans Semibold"/>
                <a:cs typeface="Open Sans Semibold"/>
              </a:rPr>
              <a:t>Managing WebSphere ND deployments has become increasingly complicated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7E998179-60AC-A745-87B2-5A4894B83770}"/>
              </a:ext>
            </a:extLst>
          </p:cNvPr>
          <p:cNvSpPr>
            <a:spLocks noChangeAspect="1"/>
          </p:cNvSpPr>
          <p:nvPr/>
        </p:nvSpPr>
        <p:spPr>
          <a:xfrm flipH="1">
            <a:off x="2771852" y="4110327"/>
            <a:ext cx="432000" cy="432000"/>
          </a:xfrm>
          <a:prstGeom prst="ellipse">
            <a:avLst/>
          </a:prstGeom>
          <a:solidFill>
            <a:srgbClr val="9933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332">
              <a:defRPr/>
            </a:pPr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BF0B13B7-D22F-B14F-B560-6ED041A879C9}"/>
              </a:ext>
            </a:extLst>
          </p:cNvPr>
          <p:cNvSpPr>
            <a:spLocks noChangeAspect="1"/>
          </p:cNvSpPr>
          <p:nvPr/>
        </p:nvSpPr>
        <p:spPr>
          <a:xfrm flipH="1">
            <a:off x="3757585" y="4119891"/>
            <a:ext cx="432000" cy="432000"/>
          </a:xfrm>
          <a:prstGeom prst="ellipse">
            <a:avLst/>
          </a:prstGeom>
          <a:solidFill>
            <a:srgbClr val="0064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332">
              <a:defRPr/>
            </a:pPr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339" name="Graphic 738">
            <a:extLst>
              <a:ext uri="{FF2B5EF4-FFF2-40B4-BE49-F238E27FC236}">
                <a16:creationId xmlns:a16="http://schemas.microsoft.com/office/drawing/2014/main" id="{7C1CC868-01C8-A446-8A1D-C8130DA31410}"/>
              </a:ext>
            </a:extLst>
          </p:cNvPr>
          <p:cNvGrpSpPr/>
          <p:nvPr/>
        </p:nvGrpSpPr>
        <p:grpSpPr>
          <a:xfrm>
            <a:off x="1462465" y="4929533"/>
            <a:ext cx="339659" cy="337547"/>
            <a:chOff x="279430" y="5059254"/>
            <a:chExt cx="339659" cy="337546"/>
          </a:xfrm>
          <a:solidFill>
            <a:srgbClr val="0064FF"/>
          </a:solidFill>
        </p:grpSpPr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B643D0A3-AA3C-5D4C-BC2D-E58EA1B9F5D6}"/>
                </a:ext>
              </a:extLst>
            </p:cNvPr>
            <p:cNvSpPr/>
            <p:nvPr/>
          </p:nvSpPr>
          <p:spPr>
            <a:xfrm>
              <a:off x="279430" y="5059254"/>
              <a:ext cx="302338" cy="310578"/>
            </a:xfrm>
            <a:custGeom>
              <a:avLst/>
              <a:gdLst>
                <a:gd name="connsiteX0" fmla="*/ 300988 w 302337"/>
                <a:gd name="connsiteY0" fmla="*/ 103455 h 310577"/>
                <a:gd name="connsiteX1" fmla="*/ 271321 w 302337"/>
                <a:gd name="connsiteY1" fmla="*/ 52153 h 310577"/>
                <a:gd name="connsiteX2" fmla="*/ 253797 w 302337"/>
                <a:gd name="connsiteY2" fmla="*/ 45838 h 310577"/>
                <a:gd name="connsiteX3" fmla="*/ 220277 w 302337"/>
                <a:gd name="connsiteY3" fmla="*/ 59306 h 310577"/>
                <a:gd name="connsiteX4" fmla="*/ 200291 w 302337"/>
                <a:gd name="connsiteY4" fmla="*/ 47704 h 310577"/>
                <a:gd name="connsiteX5" fmla="*/ 195193 w 302337"/>
                <a:gd name="connsiteY5" fmla="*/ 12170 h 310577"/>
                <a:gd name="connsiteX6" fmla="*/ 181198 w 302337"/>
                <a:gd name="connsiteY6" fmla="*/ 0 h 310577"/>
                <a:gd name="connsiteX7" fmla="*/ 121702 w 302337"/>
                <a:gd name="connsiteY7" fmla="*/ 0 h 310577"/>
                <a:gd name="connsiteX8" fmla="*/ 107721 w 302337"/>
                <a:gd name="connsiteY8" fmla="*/ 12048 h 310577"/>
                <a:gd name="connsiteX9" fmla="*/ 102610 w 302337"/>
                <a:gd name="connsiteY9" fmla="*/ 47718 h 310577"/>
                <a:gd name="connsiteX10" fmla="*/ 82665 w 302337"/>
                <a:gd name="connsiteY10" fmla="*/ 59333 h 310577"/>
                <a:gd name="connsiteX11" fmla="*/ 49051 w 302337"/>
                <a:gd name="connsiteY11" fmla="*/ 45825 h 310577"/>
                <a:gd name="connsiteX12" fmla="*/ 31648 w 302337"/>
                <a:gd name="connsiteY12" fmla="*/ 52019 h 310577"/>
                <a:gd name="connsiteX13" fmla="*/ 1941 w 302337"/>
                <a:gd name="connsiteY13" fmla="*/ 103414 h 310577"/>
                <a:gd name="connsiteX14" fmla="*/ 5389 w 302337"/>
                <a:gd name="connsiteY14" fmla="*/ 121709 h 310577"/>
                <a:gd name="connsiteX15" fmla="*/ 33784 w 302337"/>
                <a:gd name="connsiteY15" fmla="*/ 143912 h 310577"/>
                <a:gd name="connsiteX16" fmla="*/ 33135 w 302337"/>
                <a:gd name="connsiteY16" fmla="*/ 155500 h 310577"/>
                <a:gd name="connsiteX17" fmla="*/ 33798 w 302337"/>
                <a:gd name="connsiteY17" fmla="*/ 167074 h 310577"/>
                <a:gd name="connsiteX18" fmla="*/ 5361 w 302337"/>
                <a:gd name="connsiteY18" fmla="*/ 189304 h 310577"/>
                <a:gd name="connsiteX19" fmla="*/ 1900 w 302337"/>
                <a:gd name="connsiteY19" fmla="*/ 207545 h 310577"/>
                <a:gd name="connsiteX20" fmla="*/ 31566 w 302337"/>
                <a:gd name="connsiteY20" fmla="*/ 258860 h 310577"/>
                <a:gd name="connsiteX21" fmla="*/ 49104 w 302337"/>
                <a:gd name="connsiteY21" fmla="*/ 265161 h 310577"/>
                <a:gd name="connsiteX22" fmla="*/ 82624 w 302337"/>
                <a:gd name="connsiteY22" fmla="*/ 251693 h 310577"/>
                <a:gd name="connsiteX23" fmla="*/ 102610 w 302337"/>
                <a:gd name="connsiteY23" fmla="*/ 263295 h 310577"/>
                <a:gd name="connsiteX24" fmla="*/ 107707 w 302337"/>
                <a:gd name="connsiteY24" fmla="*/ 298844 h 310577"/>
                <a:gd name="connsiteX25" fmla="*/ 121702 w 302337"/>
                <a:gd name="connsiteY25" fmla="*/ 311000 h 310577"/>
                <a:gd name="connsiteX26" fmla="*/ 168299 w 302337"/>
                <a:gd name="connsiteY26" fmla="*/ 311000 h 310577"/>
                <a:gd name="connsiteX27" fmla="*/ 174275 w 302337"/>
                <a:gd name="connsiteY27" fmla="*/ 307403 h 310577"/>
                <a:gd name="connsiteX28" fmla="*/ 173829 w 302337"/>
                <a:gd name="connsiteY28" fmla="*/ 300412 h 310577"/>
                <a:gd name="connsiteX29" fmla="*/ 158008 w 302337"/>
                <a:gd name="connsiteY29" fmla="*/ 250193 h 310577"/>
                <a:gd name="connsiteX30" fmla="*/ 161673 w 302337"/>
                <a:gd name="connsiteY30" fmla="*/ 225150 h 310577"/>
                <a:gd name="connsiteX31" fmla="*/ 160496 w 302337"/>
                <a:gd name="connsiteY31" fmla="*/ 219038 h 310577"/>
                <a:gd name="connsiteX32" fmla="*/ 154830 w 302337"/>
                <a:gd name="connsiteY32" fmla="*/ 216469 h 310577"/>
                <a:gd name="connsiteX33" fmla="*/ 151545 w 302337"/>
                <a:gd name="connsiteY33" fmla="*/ 216835 h 310577"/>
                <a:gd name="connsiteX34" fmla="*/ 90562 w 302337"/>
                <a:gd name="connsiteY34" fmla="*/ 155852 h 310577"/>
                <a:gd name="connsiteX35" fmla="*/ 151545 w 302337"/>
                <a:gd name="connsiteY35" fmla="*/ 94855 h 310577"/>
                <a:gd name="connsiteX36" fmla="*/ 212406 w 302337"/>
                <a:gd name="connsiteY36" fmla="*/ 156960 h 310577"/>
                <a:gd name="connsiteX37" fmla="*/ 212176 w 302337"/>
                <a:gd name="connsiteY37" fmla="*/ 159124 h 310577"/>
                <a:gd name="connsiteX38" fmla="*/ 214745 w 302337"/>
                <a:gd name="connsiteY38" fmla="*/ 164789 h 310577"/>
                <a:gd name="connsiteX39" fmla="*/ 220857 w 302337"/>
                <a:gd name="connsiteY39" fmla="*/ 165966 h 310577"/>
                <a:gd name="connsiteX40" fmla="*/ 261665 w 302337"/>
                <a:gd name="connsiteY40" fmla="*/ 163775 h 310577"/>
                <a:gd name="connsiteX41" fmla="*/ 266952 w 302337"/>
                <a:gd name="connsiteY41" fmla="*/ 162166 h 310577"/>
                <a:gd name="connsiteX42" fmla="*/ 269657 w 302337"/>
                <a:gd name="connsiteY42" fmla="*/ 157095 h 310577"/>
                <a:gd name="connsiteX43" fmla="*/ 269751 w 302337"/>
                <a:gd name="connsiteY43" fmla="*/ 155513 h 310577"/>
                <a:gd name="connsiteX44" fmla="*/ 269102 w 302337"/>
                <a:gd name="connsiteY44" fmla="*/ 143925 h 310577"/>
                <a:gd name="connsiteX45" fmla="*/ 297526 w 302337"/>
                <a:gd name="connsiteY45" fmla="*/ 121696 h 310577"/>
                <a:gd name="connsiteX46" fmla="*/ 300988 w 302337"/>
                <a:gd name="connsiteY46" fmla="*/ 103455 h 310577"/>
                <a:gd name="connsiteX47" fmla="*/ 257826 w 302337"/>
                <a:gd name="connsiteY47" fmla="*/ 135596 h 310577"/>
                <a:gd name="connsiteX48" fmla="*/ 255284 w 302337"/>
                <a:gd name="connsiteY48" fmla="*/ 141762 h 310577"/>
                <a:gd name="connsiteX49" fmla="*/ 256055 w 302337"/>
                <a:gd name="connsiteY49" fmla="*/ 149280 h 310577"/>
                <a:gd name="connsiteX50" fmla="*/ 225928 w 302337"/>
                <a:gd name="connsiteY50" fmla="*/ 150754 h 310577"/>
                <a:gd name="connsiteX51" fmla="*/ 151585 w 302337"/>
                <a:gd name="connsiteY51" fmla="*/ 81293 h 310577"/>
                <a:gd name="connsiteX52" fmla="*/ 77080 w 302337"/>
                <a:gd name="connsiteY52" fmla="*/ 155811 h 310577"/>
                <a:gd name="connsiteX53" fmla="*/ 146541 w 302337"/>
                <a:gd name="connsiteY53" fmla="*/ 230154 h 310577"/>
                <a:gd name="connsiteX54" fmla="*/ 144526 w 302337"/>
                <a:gd name="connsiteY54" fmla="*/ 250153 h 310577"/>
                <a:gd name="connsiteX55" fmla="*/ 156209 w 302337"/>
                <a:gd name="connsiteY55" fmla="*/ 297371 h 310577"/>
                <a:gd name="connsiteX56" fmla="*/ 121120 w 302337"/>
                <a:gd name="connsiteY56" fmla="*/ 297046 h 310577"/>
                <a:gd name="connsiteX57" fmla="*/ 115468 w 302337"/>
                <a:gd name="connsiteY57" fmla="*/ 257630 h 310577"/>
                <a:gd name="connsiteX58" fmla="*/ 111330 w 302337"/>
                <a:gd name="connsiteY58" fmla="*/ 252329 h 310577"/>
                <a:gd name="connsiteX59" fmla="*/ 87749 w 302337"/>
                <a:gd name="connsiteY59" fmla="*/ 238645 h 310577"/>
                <a:gd name="connsiteX60" fmla="*/ 83624 w 302337"/>
                <a:gd name="connsiteY60" fmla="*/ 237239 h 310577"/>
                <a:gd name="connsiteX61" fmla="*/ 81109 w 302337"/>
                <a:gd name="connsiteY61" fmla="*/ 237726 h 310577"/>
                <a:gd name="connsiteX62" fmla="*/ 43370 w 302337"/>
                <a:gd name="connsiteY62" fmla="*/ 252221 h 310577"/>
                <a:gd name="connsiteX63" fmla="*/ 13717 w 302337"/>
                <a:gd name="connsiteY63" fmla="*/ 199945 h 310577"/>
                <a:gd name="connsiteX64" fmla="*/ 45101 w 302337"/>
                <a:gd name="connsiteY64" fmla="*/ 175404 h 310577"/>
                <a:gd name="connsiteX65" fmla="*/ 47644 w 302337"/>
                <a:gd name="connsiteY65" fmla="*/ 169238 h 310577"/>
                <a:gd name="connsiteX66" fmla="*/ 46657 w 302337"/>
                <a:gd name="connsiteY66" fmla="*/ 155499 h 310577"/>
                <a:gd name="connsiteX67" fmla="*/ 47644 w 302337"/>
                <a:gd name="connsiteY67" fmla="*/ 141761 h 310577"/>
                <a:gd name="connsiteX68" fmla="*/ 45101 w 302337"/>
                <a:gd name="connsiteY68" fmla="*/ 135595 h 310577"/>
                <a:gd name="connsiteX69" fmla="*/ 13623 w 302337"/>
                <a:gd name="connsiteY69" fmla="*/ 110242 h 310577"/>
                <a:gd name="connsiteX70" fmla="*/ 44060 w 302337"/>
                <a:gd name="connsiteY70" fmla="*/ 58399 h 310577"/>
                <a:gd name="connsiteX71" fmla="*/ 81096 w 302337"/>
                <a:gd name="connsiteY71" fmla="*/ 73274 h 310577"/>
                <a:gd name="connsiteX72" fmla="*/ 87681 w 302337"/>
                <a:gd name="connsiteY72" fmla="*/ 72408 h 310577"/>
                <a:gd name="connsiteX73" fmla="*/ 111317 w 302337"/>
                <a:gd name="connsiteY73" fmla="*/ 58684 h 310577"/>
                <a:gd name="connsiteX74" fmla="*/ 115455 w 302337"/>
                <a:gd name="connsiteY74" fmla="*/ 53383 h 310577"/>
                <a:gd name="connsiteX75" fmla="*/ 121702 w 302337"/>
                <a:gd name="connsiteY75" fmla="*/ 13521 h 310577"/>
                <a:gd name="connsiteX76" fmla="*/ 181779 w 302337"/>
                <a:gd name="connsiteY76" fmla="*/ 13967 h 310577"/>
                <a:gd name="connsiteX77" fmla="*/ 187431 w 302337"/>
                <a:gd name="connsiteY77" fmla="*/ 53383 h 310577"/>
                <a:gd name="connsiteX78" fmla="*/ 191568 w 302337"/>
                <a:gd name="connsiteY78" fmla="*/ 58684 h 310577"/>
                <a:gd name="connsiteX79" fmla="*/ 215150 w 302337"/>
                <a:gd name="connsiteY79" fmla="*/ 72368 h 310577"/>
                <a:gd name="connsiteX80" fmla="*/ 221790 w 302337"/>
                <a:gd name="connsiteY80" fmla="*/ 73274 h 310577"/>
                <a:gd name="connsiteX81" fmla="*/ 259529 w 302337"/>
                <a:gd name="connsiteY81" fmla="*/ 58792 h 310577"/>
                <a:gd name="connsiteX82" fmla="*/ 289209 w 302337"/>
                <a:gd name="connsiteY82" fmla="*/ 111053 h 310577"/>
                <a:gd name="connsiteX83" fmla="*/ 257826 w 302337"/>
                <a:gd name="connsiteY83" fmla="*/ 135596 h 31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02337" h="310577">
                  <a:moveTo>
                    <a:pt x="300988" y="103455"/>
                  </a:moveTo>
                  <a:lnTo>
                    <a:pt x="271321" y="52153"/>
                  </a:lnTo>
                  <a:cubicBezTo>
                    <a:pt x="268035" y="46122"/>
                    <a:pt x="260598" y="43391"/>
                    <a:pt x="253797" y="45838"/>
                  </a:cubicBezTo>
                  <a:lnTo>
                    <a:pt x="220277" y="59306"/>
                  </a:lnTo>
                  <a:cubicBezTo>
                    <a:pt x="213895" y="54722"/>
                    <a:pt x="207201" y="50828"/>
                    <a:pt x="200291" y="47704"/>
                  </a:cubicBezTo>
                  <a:lnTo>
                    <a:pt x="195193" y="12170"/>
                  </a:lnTo>
                  <a:cubicBezTo>
                    <a:pt x="194341" y="5233"/>
                    <a:pt x="188311" y="0"/>
                    <a:pt x="181198" y="0"/>
                  </a:cubicBezTo>
                  <a:lnTo>
                    <a:pt x="121702" y="0"/>
                  </a:lnTo>
                  <a:cubicBezTo>
                    <a:pt x="114590" y="0"/>
                    <a:pt x="108573" y="5233"/>
                    <a:pt x="107721" y="12048"/>
                  </a:cubicBezTo>
                  <a:lnTo>
                    <a:pt x="102610" y="47718"/>
                  </a:lnTo>
                  <a:cubicBezTo>
                    <a:pt x="95903" y="50774"/>
                    <a:pt x="89331" y="54601"/>
                    <a:pt x="82665" y="59333"/>
                  </a:cubicBezTo>
                  <a:lnTo>
                    <a:pt x="49051" y="45825"/>
                  </a:lnTo>
                  <a:cubicBezTo>
                    <a:pt x="42466" y="43270"/>
                    <a:pt x="34961" y="45974"/>
                    <a:pt x="31648" y="52019"/>
                  </a:cubicBezTo>
                  <a:lnTo>
                    <a:pt x="1941" y="103414"/>
                  </a:lnTo>
                  <a:cubicBezTo>
                    <a:pt x="-1629" y="109472"/>
                    <a:pt x="-156" y="117328"/>
                    <a:pt x="5389" y="121709"/>
                  </a:cubicBezTo>
                  <a:lnTo>
                    <a:pt x="33784" y="143912"/>
                  </a:lnTo>
                  <a:cubicBezTo>
                    <a:pt x="33351" y="148198"/>
                    <a:pt x="33135" y="151943"/>
                    <a:pt x="33135" y="155500"/>
                  </a:cubicBezTo>
                  <a:cubicBezTo>
                    <a:pt x="33135" y="159056"/>
                    <a:pt x="33351" y="162802"/>
                    <a:pt x="33798" y="167074"/>
                  </a:cubicBezTo>
                  <a:lnTo>
                    <a:pt x="5361" y="189304"/>
                  </a:lnTo>
                  <a:cubicBezTo>
                    <a:pt x="-61" y="193591"/>
                    <a:pt x="-1548" y="201190"/>
                    <a:pt x="1900" y="207545"/>
                  </a:cubicBezTo>
                  <a:lnTo>
                    <a:pt x="31566" y="258860"/>
                  </a:lnTo>
                  <a:cubicBezTo>
                    <a:pt x="34866" y="264877"/>
                    <a:pt x="42262" y="267636"/>
                    <a:pt x="49104" y="265161"/>
                  </a:cubicBezTo>
                  <a:lnTo>
                    <a:pt x="82624" y="251693"/>
                  </a:lnTo>
                  <a:cubicBezTo>
                    <a:pt x="89006" y="256277"/>
                    <a:pt x="95699" y="260172"/>
                    <a:pt x="102610" y="263295"/>
                  </a:cubicBezTo>
                  <a:lnTo>
                    <a:pt x="107707" y="298844"/>
                  </a:lnTo>
                  <a:cubicBezTo>
                    <a:pt x="108573" y="305767"/>
                    <a:pt x="114604" y="311000"/>
                    <a:pt x="121702" y="311000"/>
                  </a:cubicBezTo>
                  <a:lnTo>
                    <a:pt x="168299" y="311000"/>
                  </a:lnTo>
                  <a:cubicBezTo>
                    <a:pt x="170827" y="311000"/>
                    <a:pt x="173139" y="309593"/>
                    <a:pt x="174275" y="307403"/>
                  </a:cubicBezTo>
                  <a:cubicBezTo>
                    <a:pt x="175438" y="305172"/>
                    <a:pt x="175262" y="302481"/>
                    <a:pt x="173829" y="300412"/>
                  </a:cubicBezTo>
                  <a:cubicBezTo>
                    <a:pt x="163471" y="285593"/>
                    <a:pt x="158008" y="268217"/>
                    <a:pt x="158008" y="250193"/>
                  </a:cubicBezTo>
                  <a:cubicBezTo>
                    <a:pt x="158008" y="241782"/>
                    <a:pt x="159239" y="233358"/>
                    <a:pt x="161673" y="225150"/>
                  </a:cubicBezTo>
                  <a:cubicBezTo>
                    <a:pt x="162294" y="223041"/>
                    <a:pt x="161848" y="220756"/>
                    <a:pt x="160496" y="219038"/>
                  </a:cubicBezTo>
                  <a:cubicBezTo>
                    <a:pt x="159144" y="217321"/>
                    <a:pt x="157021" y="216402"/>
                    <a:pt x="154830" y="216469"/>
                  </a:cubicBezTo>
                  <a:cubicBezTo>
                    <a:pt x="154100" y="216510"/>
                    <a:pt x="153383" y="216605"/>
                    <a:pt x="151545" y="216835"/>
                  </a:cubicBezTo>
                  <a:cubicBezTo>
                    <a:pt x="117916" y="216835"/>
                    <a:pt x="90562" y="189480"/>
                    <a:pt x="90562" y="155852"/>
                  </a:cubicBezTo>
                  <a:cubicBezTo>
                    <a:pt x="90562" y="122210"/>
                    <a:pt x="117916" y="94855"/>
                    <a:pt x="151545" y="94855"/>
                  </a:cubicBezTo>
                  <a:cubicBezTo>
                    <a:pt x="185173" y="94855"/>
                    <a:pt x="212527" y="122209"/>
                    <a:pt x="212406" y="156960"/>
                  </a:cubicBezTo>
                  <a:cubicBezTo>
                    <a:pt x="212311" y="157677"/>
                    <a:pt x="212216" y="158393"/>
                    <a:pt x="212176" y="159124"/>
                  </a:cubicBezTo>
                  <a:cubicBezTo>
                    <a:pt x="212067" y="161314"/>
                    <a:pt x="213027" y="163423"/>
                    <a:pt x="214745" y="164789"/>
                  </a:cubicBezTo>
                  <a:cubicBezTo>
                    <a:pt x="216476" y="166155"/>
                    <a:pt x="218761" y="166561"/>
                    <a:pt x="220857" y="165966"/>
                  </a:cubicBezTo>
                  <a:cubicBezTo>
                    <a:pt x="234013" y="162044"/>
                    <a:pt x="246981" y="161098"/>
                    <a:pt x="261665" y="163775"/>
                  </a:cubicBezTo>
                  <a:cubicBezTo>
                    <a:pt x="263463" y="164100"/>
                    <a:pt x="265438" y="163288"/>
                    <a:pt x="266952" y="162166"/>
                  </a:cubicBezTo>
                  <a:cubicBezTo>
                    <a:pt x="268466" y="161043"/>
                    <a:pt x="269454" y="158961"/>
                    <a:pt x="269657" y="157095"/>
                  </a:cubicBezTo>
                  <a:cubicBezTo>
                    <a:pt x="269684" y="156852"/>
                    <a:pt x="269751" y="155757"/>
                    <a:pt x="269751" y="155513"/>
                  </a:cubicBezTo>
                  <a:cubicBezTo>
                    <a:pt x="269751" y="151308"/>
                    <a:pt x="269454" y="147332"/>
                    <a:pt x="269102" y="143925"/>
                  </a:cubicBezTo>
                  <a:lnTo>
                    <a:pt x="297526" y="121696"/>
                  </a:lnTo>
                  <a:cubicBezTo>
                    <a:pt x="302949" y="117423"/>
                    <a:pt x="304450" y="109823"/>
                    <a:pt x="300988" y="103455"/>
                  </a:cubicBezTo>
                  <a:close/>
                  <a:moveTo>
                    <a:pt x="257826" y="135596"/>
                  </a:moveTo>
                  <a:cubicBezTo>
                    <a:pt x="255960" y="137057"/>
                    <a:pt x="254987" y="139409"/>
                    <a:pt x="255284" y="141762"/>
                  </a:cubicBezTo>
                  <a:cubicBezTo>
                    <a:pt x="255568" y="144034"/>
                    <a:pt x="255865" y="146576"/>
                    <a:pt x="256055" y="149280"/>
                  </a:cubicBezTo>
                  <a:cubicBezTo>
                    <a:pt x="245724" y="148185"/>
                    <a:pt x="235826" y="148753"/>
                    <a:pt x="225928" y="150754"/>
                  </a:cubicBezTo>
                  <a:cubicBezTo>
                    <a:pt x="223318" y="112014"/>
                    <a:pt x="190974" y="81293"/>
                    <a:pt x="151585" y="81293"/>
                  </a:cubicBezTo>
                  <a:cubicBezTo>
                    <a:pt x="110506" y="81293"/>
                    <a:pt x="77080" y="114719"/>
                    <a:pt x="77080" y="155811"/>
                  </a:cubicBezTo>
                  <a:cubicBezTo>
                    <a:pt x="77080" y="195213"/>
                    <a:pt x="107801" y="227558"/>
                    <a:pt x="146541" y="230154"/>
                  </a:cubicBezTo>
                  <a:cubicBezTo>
                    <a:pt x="145202" y="236766"/>
                    <a:pt x="144526" y="243459"/>
                    <a:pt x="144526" y="250153"/>
                  </a:cubicBezTo>
                  <a:cubicBezTo>
                    <a:pt x="144526" y="266744"/>
                    <a:pt x="148542" y="282862"/>
                    <a:pt x="156209" y="297371"/>
                  </a:cubicBezTo>
                  <a:lnTo>
                    <a:pt x="121120" y="297046"/>
                  </a:lnTo>
                  <a:lnTo>
                    <a:pt x="115468" y="257630"/>
                  </a:lnTo>
                  <a:cubicBezTo>
                    <a:pt x="115116" y="255250"/>
                    <a:pt x="113548" y="253236"/>
                    <a:pt x="111330" y="252329"/>
                  </a:cubicBezTo>
                  <a:cubicBezTo>
                    <a:pt x="103096" y="248962"/>
                    <a:pt x="95172" y="244351"/>
                    <a:pt x="87749" y="238645"/>
                  </a:cubicBezTo>
                  <a:cubicBezTo>
                    <a:pt x="86545" y="237712"/>
                    <a:pt x="85085" y="237239"/>
                    <a:pt x="83624" y="237239"/>
                  </a:cubicBezTo>
                  <a:cubicBezTo>
                    <a:pt x="82772" y="237239"/>
                    <a:pt x="81921" y="237401"/>
                    <a:pt x="81109" y="237726"/>
                  </a:cubicBezTo>
                  <a:lnTo>
                    <a:pt x="43370" y="252221"/>
                  </a:lnTo>
                  <a:lnTo>
                    <a:pt x="13717" y="199945"/>
                  </a:lnTo>
                  <a:lnTo>
                    <a:pt x="45101" y="175404"/>
                  </a:lnTo>
                  <a:cubicBezTo>
                    <a:pt x="46967" y="173943"/>
                    <a:pt x="47941" y="171590"/>
                    <a:pt x="47644" y="169238"/>
                  </a:cubicBezTo>
                  <a:cubicBezTo>
                    <a:pt x="46967" y="163856"/>
                    <a:pt x="46657" y="159489"/>
                    <a:pt x="46657" y="155499"/>
                  </a:cubicBezTo>
                  <a:cubicBezTo>
                    <a:pt x="46657" y="151510"/>
                    <a:pt x="46968" y="147143"/>
                    <a:pt x="47644" y="141761"/>
                  </a:cubicBezTo>
                  <a:cubicBezTo>
                    <a:pt x="47941" y="139408"/>
                    <a:pt x="46967" y="137055"/>
                    <a:pt x="45101" y="135595"/>
                  </a:cubicBezTo>
                  <a:lnTo>
                    <a:pt x="13623" y="110242"/>
                  </a:lnTo>
                  <a:lnTo>
                    <a:pt x="44060" y="58399"/>
                  </a:lnTo>
                  <a:lnTo>
                    <a:pt x="81096" y="73274"/>
                  </a:lnTo>
                  <a:cubicBezTo>
                    <a:pt x="83314" y="74153"/>
                    <a:pt x="85802" y="73828"/>
                    <a:pt x="87681" y="72408"/>
                  </a:cubicBezTo>
                  <a:cubicBezTo>
                    <a:pt x="95659" y="66418"/>
                    <a:pt x="103393" y="61929"/>
                    <a:pt x="111317" y="58684"/>
                  </a:cubicBezTo>
                  <a:cubicBezTo>
                    <a:pt x="113535" y="57764"/>
                    <a:pt x="115117" y="55763"/>
                    <a:pt x="115455" y="53383"/>
                  </a:cubicBezTo>
                  <a:lnTo>
                    <a:pt x="121702" y="13521"/>
                  </a:lnTo>
                  <a:lnTo>
                    <a:pt x="181779" y="13967"/>
                  </a:lnTo>
                  <a:lnTo>
                    <a:pt x="187431" y="53383"/>
                  </a:lnTo>
                  <a:cubicBezTo>
                    <a:pt x="187783" y="55763"/>
                    <a:pt x="189351" y="57778"/>
                    <a:pt x="191568" y="58684"/>
                  </a:cubicBezTo>
                  <a:cubicBezTo>
                    <a:pt x="199790" y="62051"/>
                    <a:pt x="207727" y="66648"/>
                    <a:pt x="215150" y="72368"/>
                  </a:cubicBezTo>
                  <a:cubicBezTo>
                    <a:pt x="217043" y="73828"/>
                    <a:pt x="219545" y="74166"/>
                    <a:pt x="221790" y="73274"/>
                  </a:cubicBezTo>
                  <a:lnTo>
                    <a:pt x="259529" y="58792"/>
                  </a:lnTo>
                  <a:lnTo>
                    <a:pt x="289209" y="111053"/>
                  </a:lnTo>
                  <a:lnTo>
                    <a:pt x="257826" y="135596"/>
                  </a:lnTo>
                  <a:close/>
                </a:path>
              </a:pathLst>
            </a:custGeom>
            <a:grpFill/>
            <a:ln w="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185EB108-8E2F-5944-B436-C40F9CC7ED63}"/>
                </a:ext>
              </a:extLst>
            </p:cNvPr>
            <p:cNvSpPr/>
            <p:nvPr/>
          </p:nvSpPr>
          <p:spPr>
            <a:xfrm>
              <a:off x="456579" y="5234292"/>
              <a:ext cx="162510" cy="162508"/>
            </a:xfrm>
            <a:custGeom>
              <a:avLst/>
              <a:gdLst>
                <a:gd name="connsiteX0" fmla="*/ 74369 w 148316"/>
                <a:gd name="connsiteY0" fmla="*/ 0 h 148316"/>
                <a:gd name="connsiteX1" fmla="*/ 0 w 148316"/>
                <a:gd name="connsiteY1" fmla="*/ 74369 h 148316"/>
                <a:gd name="connsiteX2" fmla="*/ 74369 w 148316"/>
                <a:gd name="connsiteY2" fmla="*/ 148739 h 148316"/>
                <a:gd name="connsiteX3" fmla="*/ 148739 w 148316"/>
                <a:gd name="connsiteY3" fmla="*/ 74370 h 148316"/>
                <a:gd name="connsiteX4" fmla="*/ 74369 w 148316"/>
                <a:gd name="connsiteY4" fmla="*/ 0 h 148316"/>
                <a:gd name="connsiteX5" fmla="*/ 74369 w 148316"/>
                <a:gd name="connsiteY5" fmla="*/ 135218 h 148316"/>
                <a:gd name="connsiteX6" fmla="*/ 13522 w 148316"/>
                <a:gd name="connsiteY6" fmla="*/ 74370 h 148316"/>
                <a:gd name="connsiteX7" fmla="*/ 74369 w 148316"/>
                <a:gd name="connsiteY7" fmla="*/ 13522 h 148316"/>
                <a:gd name="connsiteX8" fmla="*/ 135217 w 148316"/>
                <a:gd name="connsiteY8" fmla="*/ 74370 h 148316"/>
                <a:gd name="connsiteX9" fmla="*/ 74369 w 148316"/>
                <a:gd name="connsiteY9" fmla="*/ 135218 h 14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316" h="148316">
                  <a:moveTo>
                    <a:pt x="74369" y="0"/>
                  </a:moveTo>
                  <a:cubicBezTo>
                    <a:pt x="33358" y="0"/>
                    <a:pt x="0" y="33358"/>
                    <a:pt x="0" y="74369"/>
                  </a:cubicBezTo>
                  <a:cubicBezTo>
                    <a:pt x="0" y="115381"/>
                    <a:pt x="33358" y="148739"/>
                    <a:pt x="74369" y="148739"/>
                  </a:cubicBezTo>
                  <a:cubicBezTo>
                    <a:pt x="115381" y="148739"/>
                    <a:pt x="148739" y="115382"/>
                    <a:pt x="148739" y="74370"/>
                  </a:cubicBezTo>
                  <a:cubicBezTo>
                    <a:pt x="148739" y="33359"/>
                    <a:pt x="115381" y="0"/>
                    <a:pt x="74369" y="0"/>
                  </a:cubicBezTo>
                  <a:close/>
                  <a:moveTo>
                    <a:pt x="74369" y="135218"/>
                  </a:moveTo>
                  <a:cubicBezTo>
                    <a:pt x="40822" y="135218"/>
                    <a:pt x="13522" y="107918"/>
                    <a:pt x="13522" y="74370"/>
                  </a:cubicBezTo>
                  <a:cubicBezTo>
                    <a:pt x="13522" y="40823"/>
                    <a:pt x="40822" y="13522"/>
                    <a:pt x="74369" y="13522"/>
                  </a:cubicBezTo>
                  <a:cubicBezTo>
                    <a:pt x="107930" y="13522"/>
                    <a:pt x="135217" y="40823"/>
                    <a:pt x="135217" y="74370"/>
                  </a:cubicBezTo>
                  <a:cubicBezTo>
                    <a:pt x="135217" y="107918"/>
                    <a:pt x="107917" y="135218"/>
                    <a:pt x="74369" y="135218"/>
                  </a:cubicBezTo>
                  <a:close/>
                </a:path>
              </a:pathLst>
            </a:custGeom>
            <a:grpFill/>
            <a:ln w="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6DD6C97-85E5-2C43-92DD-3D52AAFB1DA9}"/>
              </a:ext>
            </a:extLst>
          </p:cNvPr>
          <p:cNvGrpSpPr/>
          <p:nvPr/>
        </p:nvGrpSpPr>
        <p:grpSpPr>
          <a:xfrm>
            <a:off x="537447" y="4040227"/>
            <a:ext cx="337480" cy="335367"/>
            <a:chOff x="247680" y="4032053"/>
            <a:chExt cx="337480" cy="335367"/>
          </a:xfrm>
          <a:solidFill>
            <a:srgbClr val="0064FF"/>
          </a:solidFill>
        </p:grpSpPr>
        <p:grpSp>
          <p:nvGrpSpPr>
            <p:cNvPr id="740" name="Graphic 738">
              <a:extLst>
                <a:ext uri="{FF2B5EF4-FFF2-40B4-BE49-F238E27FC236}">
                  <a16:creationId xmlns:a16="http://schemas.microsoft.com/office/drawing/2014/main" id="{DC82AAFE-92DA-EE48-8109-6701C6E61499}"/>
                </a:ext>
              </a:extLst>
            </p:cNvPr>
            <p:cNvGrpSpPr/>
            <p:nvPr/>
          </p:nvGrpSpPr>
          <p:grpSpPr>
            <a:xfrm>
              <a:off x="247680" y="4032053"/>
              <a:ext cx="337480" cy="335367"/>
              <a:chOff x="279430" y="5059254"/>
              <a:chExt cx="337480" cy="335367"/>
            </a:xfrm>
            <a:grpFill/>
          </p:grpSpPr>
          <p:sp>
            <p:nvSpPr>
              <p:cNvPr id="741" name="Freeform 740">
                <a:extLst>
                  <a:ext uri="{FF2B5EF4-FFF2-40B4-BE49-F238E27FC236}">
                    <a16:creationId xmlns:a16="http://schemas.microsoft.com/office/drawing/2014/main" id="{57664EEB-AEA1-CC44-990E-212515EBA158}"/>
                  </a:ext>
                </a:extLst>
              </p:cNvPr>
              <p:cNvSpPr/>
              <p:nvPr/>
            </p:nvSpPr>
            <p:spPr>
              <a:xfrm>
                <a:off x="279430" y="5059254"/>
                <a:ext cx="302338" cy="310578"/>
              </a:xfrm>
              <a:custGeom>
                <a:avLst/>
                <a:gdLst>
                  <a:gd name="connsiteX0" fmla="*/ 300988 w 302337"/>
                  <a:gd name="connsiteY0" fmla="*/ 103455 h 310577"/>
                  <a:gd name="connsiteX1" fmla="*/ 271321 w 302337"/>
                  <a:gd name="connsiteY1" fmla="*/ 52153 h 310577"/>
                  <a:gd name="connsiteX2" fmla="*/ 253797 w 302337"/>
                  <a:gd name="connsiteY2" fmla="*/ 45838 h 310577"/>
                  <a:gd name="connsiteX3" fmla="*/ 220277 w 302337"/>
                  <a:gd name="connsiteY3" fmla="*/ 59306 h 310577"/>
                  <a:gd name="connsiteX4" fmla="*/ 200291 w 302337"/>
                  <a:gd name="connsiteY4" fmla="*/ 47704 h 310577"/>
                  <a:gd name="connsiteX5" fmla="*/ 195193 w 302337"/>
                  <a:gd name="connsiteY5" fmla="*/ 12170 h 310577"/>
                  <a:gd name="connsiteX6" fmla="*/ 181198 w 302337"/>
                  <a:gd name="connsiteY6" fmla="*/ 0 h 310577"/>
                  <a:gd name="connsiteX7" fmla="*/ 121702 w 302337"/>
                  <a:gd name="connsiteY7" fmla="*/ 0 h 310577"/>
                  <a:gd name="connsiteX8" fmla="*/ 107721 w 302337"/>
                  <a:gd name="connsiteY8" fmla="*/ 12048 h 310577"/>
                  <a:gd name="connsiteX9" fmla="*/ 102610 w 302337"/>
                  <a:gd name="connsiteY9" fmla="*/ 47718 h 310577"/>
                  <a:gd name="connsiteX10" fmla="*/ 82665 w 302337"/>
                  <a:gd name="connsiteY10" fmla="*/ 59333 h 310577"/>
                  <a:gd name="connsiteX11" fmla="*/ 49051 w 302337"/>
                  <a:gd name="connsiteY11" fmla="*/ 45825 h 310577"/>
                  <a:gd name="connsiteX12" fmla="*/ 31648 w 302337"/>
                  <a:gd name="connsiteY12" fmla="*/ 52019 h 310577"/>
                  <a:gd name="connsiteX13" fmla="*/ 1941 w 302337"/>
                  <a:gd name="connsiteY13" fmla="*/ 103414 h 310577"/>
                  <a:gd name="connsiteX14" fmla="*/ 5389 w 302337"/>
                  <a:gd name="connsiteY14" fmla="*/ 121709 h 310577"/>
                  <a:gd name="connsiteX15" fmla="*/ 33784 w 302337"/>
                  <a:gd name="connsiteY15" fmla="*/ 143912 h 310577"/>
                  <a:gd name="connsiteX16" fmla="*/ 33135 w 302337"/>
                  <a:gd name="connsiteY16" fmla="*/ 155500 h 310577"/>
                  <a:gd name="connsiteX17" fmla="*/ 33798 w 302337"/>
                  <a:gd name="connsiteY17" fmla="*/ 167074 h 310577"/>
                  <a:gd name="connsiteX18" fmla="*/ 5361 w 302337"/>
                  <a:gd name="connsiteY18" fmla="*/ 189304 h 310577"/>
                  <a:gd name="connsiteX19" fmla="*/ 1900 w 302337"/>
                  <a:gd name="connsiteY19" fmla="*/ 207545 h 310577"/>
                  <a:gd name="connsiteX20" fmla="*/ 31566 w 302337"/>
                  <a:gd name="connsiteY20" fmla="*/ 258860 h 310577"/>
                  <a:gd name="connsiteX21" fmla="*/ 49104 w 302337"/>
                  <a:gd name="connsiteY21" fmla="*/ 265161 h 310577"/>
                  <a:gd name="connsiteX22" fmla="*/ 82624 w 302337"/>
                  <a:gd name="connsiteY22" fmla="*/ 251693 h 310577"/>
                  <a:gd name="connsiteX23" fmla="*/ 102610 w 302337"/>
                  <a:gd name="connsiteY23" fmla="*/ 263295 h 310577"/>
                  <a:gd name="connsiteX24" fmla="*/ 107707 w 302337"/>
                  <a:gd name="connsiteY24" fmla="*/ 298844 h 310577"/>
                  <a:gd name="connsiteX25" fmla="*/ 121702 w 302337"/>
                  <a:gd name="connsiteY25" fmla="*/ 311000 h 310577"/>
                  <a:gd name="connsiteX26" fmla="*/ 168299 w 302337"/>
                  <a:gd name="connsiteY26" fmla="*/ 311000 h 310577"/>
                  <a:gd name="connsiteX27" fmla="*/ 174275 w 302337"/>
                  <a:gd name="connsiteY27" fmla="*/ 307403 h 310577"/>
                  <a:gd name="connsiteX28" fmla="*/ 173829 w 302337"/>
                  <a:gd name="connsiteY28" fmla="*/ 300412 h 310577"/>
                  <a:gd name="connsiteX29" fmla="*/ 158008 w 302337"/>
                  <a:gd name="connsiteY29" fmla="*/ 250193 h 310577"/>
                  <a:gd name="connsiteX30" fmla="*/ 161673 w 302337"/>
                  <a:gd name="connsiteY30" fmla="*/ 225150 h 310577"/>
                  <a:gd name="connsiteX31" fmla="*/ 160496 w 302337"/>
                  <a:gd name="connsiteY31" fmla="*/ 219038 h 310577"/>
                  <a:gd name="connsiteX32" fmla="*/ 154830 w 302337"/>
                  <a:gd name="connsiteY32" fmla="*/ 216469 h 310577"/>
                  <a:gd name="connsiteX33" fmla="*/ 151545 w 302337"/>
                  <a:gd name="connsiteY33" fmla="*/ 216835 h 310577"/>
                  <a:gd name="connsiteX34" fmla="*/ 90562 w 302337"/>
                  <a:gd name="connsiteY34" fmla="*/ 155852 h 310577"/>
                  <a:gd name="connsiteX35" fmla="*/ 151545 w 302337"/>
                  <a:gd name="connsiteY35" fmla="*/ 94855 h 310577"/>
                  <a:gd name="connsiteX36" fmla="*/ 212406 w 302337"/>
                  <a:gd name="connsiteY36" fmla="*/ 156960 h 310577"/>
                  <a:gd name="connsiteX37" fmla="*/ 212176 w 302337"/>
                  <a:gd name="connsiteY37" fmla="*/ 159124 h 310577"/>
                  <a:gd name="connsiteX38" fmla="*/ 214745 w 302337"/>
                  <a:gd name="connsiteY38" fmla="*/ 164789 h 310577"/>
                  <a:gd name="connsiteX39" fmla="*/ 220857 w 302337"/>
                  <a:gd name="connsiteY39" fmla="*/ 165966 h 310577"/>
                  <a:gd name="connsiteX40" fmla="*/ 261665 w 302337"/>
                  <a:gd name="connsiteY40" fmla="*/ 163775 h 310577"/>
                  <a:gd name="connsiteX41" fmla="*/ 266952 w 302337"/>
                  <a:gd name="connsiteY41" fmla="*/ 162166 h 310577"/>
                  <a:gd name="connsiteX42" fmla="*/ 269657 w 302337"/>
                  <a:gd name="connsiteY42" fmla="*/ 157095 h 310577"/>
                  <a:gd name="connsiteX43" fmla="*/ 269751 w 302337"/>
                  <a:gd name="connsiteY43" fmla="*/ 155513 h 310577"/>
                  <a:gd name="connsiteX44" fmla="*/ 269102 w 302337"/>
                  <a:gd name="connsiteY44" fmla="*/ 143925 h 310577"/>
                  <a:gd name="connsiteX45" fmla="*/ 297526 w 302337"/>
                  <a:gd name="connsiteY45" fmla="*/ 121696 h 310577"/>
                  <a:gd name="connsiteX46" fmla="*/ 300988 w 302337"/>
                  <a:gd name="connsiteY46" fmla="*/ 103455 h 310577"/>
                  <a:gd name="connsiteX47" fmla="*/ 257826 w 302337"/>
                  <a:gd name="connsiteY47" fmla="*/ 135596 h 310577"/>
                  <a:gd name="connsiteX48" fmla="*/ 255284 w 302337"/>
                  <a:gd name="connsiteY48" fmla="*/ 141762 h 310577"/>
                  <a:gd name="connsiteX49" fmla="*/ 256055 w 302337"/>
                  <a:gd name="connsiteY49" fmla="*/ 149280 h 310577"/>
                  <a:gd name="connsiteX50" fmla="*/ 225928 w 302337"/>
                  <a:gd name="connsiteY50" fmla="*/ 150754 h 310577"/>
                  <a:gd name="connsiteX51" fmla="*/ 151585 w 302337"/>
                  <a:gd name="connsiteY51" fmla="*/ 81293 h 310577"/>
                  <a:gd name="connsiteX52" fmla="*/ 77080 w 302337"/>
                  <a:gd name="connsiteY52" fmla="*/ 155811 h 310577"/>
                  <a:gd name="connsiteX53" fmla="*/ 146541 w 302337"/>
                  <a:gd name="connsiteY53" fmla="*/ 230154 h 310577"/>
                  <a:gd name="connsiteX54" fmla="*/ 144526 w 302337"/>
                  <a:gd name="connsiteY54" fmla="*/ 250153 h 310577"/>
                  <a:gd name="connsiteX55" fmla="*/ 156209 w 302337"/>
                  <a:gd name="connsiteY55" fmla="*/ 297371 h 310577"/>
                  <a:gd name="connsiteX56" fmla="*/ 121120 w 302337"/>
                  <a:gd name="connsiteY56" fmla="*/ 297046 h 310577"/>
                  <a:gd name="connsiteX57" fmla="*/ 115468 w 302337"/>
                  <a:gd name="connsiteY57" fmla="*/ 257630 h 310577"/>
                  <a:gd name="connsiteX58" fmla="*/ 111330 w 302337"/>
                  <a:gd name="connsiteY58" fmla="*/ 252329 h 310577"/>
                  <a:gd name="connsiteX59" fmla="*/ 87749 w 302337"/>
                  <a:gd name="connsiteY59" fmla="*/ 238645 h 310577"/>
                  <a:gd name="connsiteX60" fmla="*/ 83624 w 302337"/>
                  <a:gd name="connsiteY60" fmla="*/ 237239 h 310577"/>
                  <a:gd name="connsiteX61" fmla="*/ 81109 w 302337"/>
                  <a:gd name="connsiteY61" fmla="*/ 237726 h 310577"/>
                  <a:gd name="connsiteX62" fmla="*/ 43370 w 302337"/>
                  <a:gd name="connsiteY62" fmla="*/ 252221 h 310577"/>
                  <a:gd name="connsiteX63" fmla="*/ 13717 w 302337"/>
                  <a:gd name="connsiteY63" fmla="*/ 199945 h 310577"/>
                  <a:gd name="connsiteX64" fmla="*/ 45101 w 302337"/>
                  <a:gd name="connsiteY64" fmla="*/ 175404 h 310577"/>
                  <a:gd name="connsiteX65" fmla="*/ 47644 w 302337"/>
                  <a:gd name="connsiteY65" fmla="*/ 169238 h 310577"/>
                  <a:gd name="connsiteX66" fmla="*/ 46657 w 302337"/>
                  <a:gd name="connsiteY66" fmla="*/ 155499 h 310577"/>
                  <a:gd name="connsiteX67" fmla="*/ 47644 w 302337"/>
                  <a:gd name="connsiteY67" fmla="*/ 141761 h 310577"/>
                  <a:gd name="connsiteX68" fmla="*/ 45101 w 302337"/>
                  <a:gd name="connsiteY68" fmla="*/ 135595 h 310577"/>
                  <a:gd name="connsiteX69" fmla="*/ 13623 w 302337"/>
                  <a:gd name="connsiteY69" fmla="*/ 110242 h 310577"/>
                  <a:gd name="connsiteX70" fmla="*/ 44060 w 302337"/>
                  <a:gd name="connsiteY70" fmla="*/ 58399 h 310577"/>
                  <a:gd name="connsiteX71" fmla="*/ 81096 w 302337"/>
                  <a:gd name="connsiteY71" fmla="*/ 73274 h 310577"/>
                  <a:gd name="connsiteX72" fmla="*/ 87681 w 302337"/>
                  <a:gd name="connsiteY72" fmla="*/ 72408 h 310577"/>
                  <a:gd name="connsiteX73" fmla="*/ 111317 w 302337"/>
                  <a:gd name="connsiteY73" fmla="*/ 58684 h 310577"/>
                  <a:gd name="connsiteX74" fmla="*/ 115455 w 302337"/>
                  <a:gd name="connsiteY74" fmla="*/ 53383 h 310577"/>
                  <a:gd name="connsiteX75" fmla="*/ 121702 w 302337"/>
                  <a:gd name="connsiteY75" fmla="*/ 13521 h 310577"/>
                  <a:gd name="connsiteX76" fmla="*/ 181779 w 302337"/>
                  <a:gd name="connsiteY76" fmla="*/ 13967 h 310577"/>
                  <a:gd name="connsiteX77" fmla="*/ 187431 w 302337"/>
                  <a:gd name="connsiteY77" fmla="*/ 53383 h 310577"/>
                  <a:gd name="connsiteX78" fmla="*/ 191568 w 302337"/>
                  <a:gd name="connsiteY78" fmla="*/ 58684 h 310577"/>
                  <a:gd name="connsiteX79" fmla="*/ 215150 w 302337"/>
                  <a:gd name="connsiteY79" fmla="*/ 72368 h 310577"/>
                  <a:gd name="connsiteX80" fmla="*/ 221790 w 302337"/>
                  <a:gd name="connsiteY80" fmla="*/ 73274 h 310577"/>
                  <a:gd name="connsiteX81" fmla="*/ 259529 w 302337"/>
                  <a:gd name="connsiteY81" fmla="*/ 58792 h 310577"/>
                  <a:gd name="connsiteX82" fmla="*/ 289209 w 302337"/>
                  <a:gd name="connsiteY82" fmla="*/ 111053 h 310577"/>
                  <a:gd name="connsiteX83" fmla="*/ 257826 w 302337"/>
                  <a:gd name="connsiteY83" fmla="*/ 135596 h 310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302337" h="310577">
                    <a:moveTo>
                      <a:pt x="300988" y="103455"/>
                    </a:moveTo>
                    <a:lnTo>
                      <a:pt x="271321" y="52153"/>
                    </a:lnTo>
                    <a:cubicBezTo>
                      <a:pt x="268035" y="46122"/>
                      <a:pt x="260598" y="43391"/>
                      <a:pt x="253797" y="45838"/>
                    </a:cubicBezTo>
                    <a:lnTo>
                      <a:pt x="220277" y="59306"/>
                    </a:lnTo>
                    <a:cubicBezTo>
                      <a:pt x="213895" y="54722"/>
                      <a:pt x="207201" y="50828"/>
                      <a:pt x="200291" y="47704"/>
                    </a:cubicBezTo>
                    <a:lnTo>
                      <a:pt x="195193" y="12170"/>
                    </a:lnTo>
                    <a:cubicBezTo>
                      <a:pt x="194341" y="5233"/>
                      <a:pt x="188311" y="0"/>
                      <a:pt x="181198" y="0"/>
                    </a:cubicBezTo>
                    <a:lnTo>
                      <a:pt x="121702" y="0"/>
                    </a:lnTo>
                    <a:cubicBezTo>
                      <a:pt x="114590" y="0"/>
                      <a:pt x="108573" y="5233"/>
                      <a:pt x="107721" y="12048"/>
                    </a:cubicBezTo>
                    <a:lnTo>
                      <a:pt x="102610" y="47718"/>
                    </a:lnTo>
                    <a:cubicBezTo>
                      <a:pt x="95903" y="50774"/>
                      <a:pt x="89331" y="54601"/>
                      <a:pt x="82665" y="59333"/>
                    </a:cubicBezTo>
                    <a:lnTo>
                      <a:pt x="49051" y="45825"/>
                    </a:lnTo>
                    <a:cubicBezTo>
                      <a:pt x="42466" y="43270"/>
                      <a:pt x="34961" y="45974"/>
                      <a:pt x="31648" y="52019"/>
                    </a:cubicBezTo>
                    <a:lnTo>
                      <a:pt x="1941" y="103414"/>
                    </a:lnTo>
                    <a:cubicBezTo>
                      <a:pt x="-1629" y="109472"/>
                      <a:pt x="-156" y="117328"/>
                      <a:pt x="5389" y="121709"/>
                    </a:cubicBezTo>
                    <a:lnTo>
                      <a:pt x="33784" y="143912"/>
                    </a:lnTo>
                    <a:cubicBezTo>
                      <a:pt x="33351" y="148198"/>
                      <a:pt x="33135" y="151943"/>
                      <a:pt x="33135" y="155500"/>
                    </a:cubicBezTo>
                    <a:cubicBezTo>
                      <a:pt x="33135" y="159056"/>
                      <a:pt x="33351" y="162802"/>
                      <a:pt x="33798" y="167074"/>
                    </a:cubicBezTo>
                    <a:lnTo>
                      <a:pt x="5361" y="189304"/>
                    </a:lnTo>
                    <a:cubicBezTo>
                      <a:pt x="-61" y="193591"/>
                      <a:pt x="-1548" y="201190"/>
                      <a:pt x="1900" y="207545"/>
                    </a:cubicBezTo>
                    <a:lnTo>
                      <a:pt x="31566" y="258860"/>
                    </a:lnTo>
                    <a:cubicBezTo>
                      <a:pt x="34866" y="264877"/>
                      <a:pt x="42262" y="267636"/>
                      <a:pt x="49104" y="265161"/>
                    </a:cubicBezTo>
                    <a:lnTo>
                      <a:pt x="82624" y="251693"/>
                    </a:lnTo>
                    <a:cubicBezTo>
                      <a:pt x="89006" y="256277"/>
                      <a:pt x="95699" y="260172"/>
                      <a:pt x="102610" y="263295"/>
                    </a:cubicBezTo>
                    <a:lnTo>
                      <a:pt x="107707" y="298844"/>
                    </a:lnTo>
                    <a:cubicBezTo>
                      <a:pt x="108573" y="305767"/>
                      <a:pt x="114604" y="311000"/>
                      <a:pt x="121702" y="311000"/>
                    </a:cubicBezTo>
                    <a:lnTo>
                      <a:pt x="168299" y="311000"/>
                    </a:lnTo>
                    <a:cubicBezTo>
                      <a:pt x="170827" y="311000"/>
                      <a:pt x="173139" y="309593"/>
                      <a:pt x="174275" y="307403"/>
                    </a:cubicBezTo>
                    <a:cubicBezTo>
                      <a:pt x="175438" y="305172"/>
                      <a:pt x="175262" y="302481"/>
                      <a:pt x="173829" y="300412"/>
                    </a:cubicBezTo>
                    <a:cubicBezTo>
                      <a:pt x="163471" y="285593"/>
                      <a:pt x="158008" y="268217"/>
                      <a:pt x="158008" y="250193"/>
                    </a:cubicBezTo>
                    <a:cubicBezTo>
                      <a:pt x="158008" y="241782"/>
                      <a:pt x="159239" y="233358"/>
                      <a:pt x="161673" y="225150"/>
                    </a:cubicBezTo>
                    <a:cubicBezTo>
                      <a:pt x="162294" y="223041"/>
                      <a:pt x="161848" y="220756"/>
                      <a:pt x="160496" y="219038"/>
                    </a:cubicBezTo>
                    <a:cubicBezTo>
                      <a:pt x="159144" y="217321"/>
                      <a:pt x="157021" y="216402"/>
                      <a:pt x="154830" y="216469"/>
                    </a:cubicBezTo>
                    <a:cubicBezTo>
                      <a:pt x="154100" y="216510"/>
                      <a:pt x="153383" y="216605"/>
                      <a:pt x="151545" y="216835"/>
                    </a:cubicBezTo>
                    <a:cubicBezTo>
                      <a:pt x="117916" y="216835"/>
                      <a:pt x="90562" y="189480"/>
                      <a:pt x="90562" y="155852"/>
                    </a:cubicBezTo>
                    <a:cubicBezTo>
                      <a:pt x="90562" y="122210"/>
                      <a:pt x="117916" y="94855"/>
                      <a:pt x="151545" y="94855"/>
                    </a:cubicBezTo>
                    <a:cubicBezTo>
                      <a:pt x="185173" y="94855"/>
                      <a:pt x="212527" y="122209"/>
                      <a:pt x="212406" y="156960"/>
                    </a:cubicBezTo>
                    <a:cubicBezTo>
                      <a:pt x="212311" y="157677"/>
                      <a:pt x="212216" y="158393"/>
                      <a:pt x="212176" y="159124"/>
                    </a:cubicBezTo>
                    <a:cubicBezTo>
                      <a:pt x="212067" y="161314"/>
                      <a:pt x="213027" y="163423"/>
                      <a:pt x="214745" y="164789"/>
                    </a:cubicBezTo>
                    <a:cubicBezTo>
                      <a:pt x="216476" y="166155"/>
                      <a:pt x="218761" y="166561"/>
                      <a:pt x="220857" y="165966"/>
                    </a:cubicBezTo>
                    <a:cubicBezTo>
                      <a:pt x="234013" y="162044"/>
                      <a:pt x="246981" y="161098"/>
                      <a:pt x="261665" y="163775"/>
                    </a:cubicBezTo>
                    <a:cubicBezTo>
                      <a:pt x="263463" y="164100"/>
                      <a:pt x="265438" y="163288"/>
                      <a:pt x="266952" y="162166"/>
                    </a:cubicBezTo>
                    <a:cubicBezTo>
                      <a:pt x="268466" y="161043"/>
                      <a:pt x="269454" y="158961"/>
                      <a:pt x="269657" y="157095"/>
                    </a:cubicBezTo>
                    <a:cubicBezTo>
                      <a:pt x="269684" y="156852"/>
                      <a:pt x="269751" y="155757"/>
                      <a:pt x="269751" y="155513"/>
                    </a:cubicBezTo>
                    <a:cubicBezTo>
                      <a:pt x="269751" y="151308"/>
                      <a:pt x="269454" y="147332"/>
                      <a:pt x="269102" y="143925"/>
                    </a:cubicBezTo>
                    <a:lnTo>
                      <a:pt x="297526" y="121696"/>
                    </a:lnTo>
                    <a:cubicBezTo>
                      <a:pt x="302949" y="117423"/>
                      <a:pt x="304450" y="109823"/>
                      <a:pt x="300988" y="103455"/>
                    </a:cubicBezTo>
                    <a:close/>
                    <a:moveTo>
                      <a:pt x="257826" y="135596"/>
                    </a:moveTo>
                    <a:cubicBezTo>
                      <a:pt x="255960" y="137057"/>
                      <a:pt x="254987" y="139409"/>
                      <a:pt x="255284" y="141762"/>
                    </a:cubicBezTo>
                    <a:cubicBezTo>
                      <a:pt x="255568" y="144034"/>
                      <a:pt x="255865" y="146576"/>
                      <a:pt x="256055" y="149280"/>
                    </a:cubicBezTo>
                    <a:cubicBezTo>
                      <a:pt x="245724" y="148185"/>
                      <a:pt x="235826" y="148753"/>
                      <a:pt x="225928" y="150754"/>
                    </a:cubicBezTo>
                    <a:cubicBezTo>
                      <a:pt x="223318" y="112014"/>
                      <a:pt x="190974" y="81293"/>
                      <a:pt x="151585" y="81293"/>
                    </a:cubicBezTo>
                    <a:cubicBezTo>
                      <a:pt x="110506" y="81293"/>
                      <a:pt x="77080" y="114719"/>
                      <a:pt x="77080" y="155811"/>
                    </a:cubicBezTo>
                    <a:cubicBezTo>
                      <a:pt x="77080" y="195213"/>
                      <a:pt x="107801" y="227558"/>
                      <a:pt x="146541" y="230154"/>
                    </a:cubicBezTo>
                    <a:cubicBezTo>
                      <a:pt x="145202" y="236766"/>
                      <a:pt x="144526" y="243459"/>
                      <a:pt x="144526" y="250153"/>
                    </a:cubicBezTo>
                    <a:cubicBezTo>
                      <a:pt x="144526" y="266744"/>
                      <a:pt x="148542" y="282862"/>
                      <a:pt x="156209" y="297371"/>
                    </a:cubicBezTo>
                    <a:lnTo>
                      <a:pt x="121120" y="297046"/>
                    </a:lnTo>
                    <a:lnTo>
                      <a:pt x="115468" y="257630"/>
                    </a:lnTo>
                    <a:cubicBezTo>
                      <a:pt x="115116" y="255250"/>
                      <a:pt x="113548" y="253236"/>
                      <a:pt x="111330" y="252329"/>
                    </a:cubicBezTo>
                    <a:cubicBezTo>
                      <a:pt x="103096" y="248962"/>
                      <a:pt x="95172" y="244351"/>
                      <a:pt x="87749" y="238645"/>
                    </a:cubicBezTo>
                    <a:cubicBezTo>
                      <a:pt x="86545" y="237712"/>
                      <a:pt x="85085" y="237239"/>
                      <a:pt x="83624" y="237239"/>
                    </a:cubicBezTo>
                    <a:cubicBezTo>
                      <a:pt x="82772" y="237239"/>
                      <a:pt x="81921" y="237401"/>
                      <a:pt x="81109" y="237726"/>
                    </a:cubicBezTo>
                    <a:lnTo>
                      <a:pt x="43370" y="252221"/>
                    </a:lnTo>
                    <a:lnTo>
                      <a:pt x="13717" y="199945"/>
                    </a:lnTo>
                    <a:lnTo>
                      <a:pt x="45101" y="175404"/>
                    </a:lnTo>
                    <a:cubicBezTo>
                      <a:pt x="46967" y="173943"/>
                      <a:pt x="47941" y="171590"/>
                      <a:pt x="47644" y="169238"/>
                    </a:cubicBezTo>
                    <a:cubicBezTo>
                      <a:pt x="46967" y="163856"/>
                      <a:pt x="46657" y="159489"/>
                      <a:pt x="46657" y="155499"/>
                    </a:cubicBezTo>
                    <a:cubicBezTo>
                      <a:pt x="46657" y="151510"/>
                      <a:pt x="46968" y="147143"/>
                      <a:pt x="47644" y="141761"/>
                    </a:cubicBezTo>
                    <a:cubicBezTo>
                      <a:pt x="47941" y="139408"/>
                      <a:pt x="46967" y="137055"/>
                      <a:pt x="45101" y="135595"/>
                    </a:cubicBezTo>
                    <a:lnTo>
                      <a:pt x="13623" y="110242"/>
                    </a:lnTo>
                    <a:lnTo>
                      <a:pt x="44060" y="58399"/>
                    </a:lnTo>
                    <a:lnTo>
                      <a:pt x="81096" y="73274"/>
                    </a:lnTo>
                    <a:cubicBezTo>
                      <a:pt x="83314" y="74153"/>
                      <a:pt x="85802" y="73828"/>
                      <a:pt x="87681" y="72408"/>
                    </a:cubicBezTo>
                    <a:cubicBezTo>
                      <a:pt x="95659" y="66418"/>
                      <a:pt x="103393" y="61929"/>
                      <a:pt x="111317" y="58684"/>
                    </a:cubicBezTo>
                    <a:cubicBezTo>
                      <a:pt x="113535" y="57764"/>
                      <a:pt x="115117" y="55763"/>
                      <a:pt x="115455" y="53383"/>
                    </a:cubicBezTo>
                    <a:lnTo>
                      <a:pt x="121702" y="13521"/>
                    </a:lnTo>
                    <a:lnTo>
                      <a:pt x="181779" y="13967"/>
                    </a:lnTo>
                    <a:lnTo>
                      <a:pt x="187431" y="53383"/>
                    </a:lnTo>
                    <a:cubicBezTo>
                      <a:pt x="187783" y="55763"/>
                      <a:pt x="189351" y="57778"/>
                      <a:pt x="191568" y="58684"/>
                    </a:cubicBezTo>
                    <a:cubicBezTo>
                      <a:pt x="199790" y="62051"/>
                      <a:pt x="207727" y="66648"/>
                      <a:pt x="215150" y="72368"/>
                    </a:cubicBezTo>
                    <a:cubicBezTo>
                      <a:pt x="217043" y="73828"/>
                      <a:pt x="219545" y="74166"/>
                      <a:pt x="221790" y="73274"/>
                    </a:cubicBezTo>
                    <a:lnTo>
                      <a:pt x="259529" y="58792"/>
                    </a:lnTo>
                    <a:lnTo>
                      <a:pt x="289209" y="111053"/>
                    </a:lnTo>
                    <a:lnTo>
                      <a:pt x="257826" y="135596"/>
                    </a:lnTo>
                    <a:close/>
                  </a:path>
                </a:pathLst>
              </a:custGeom>
              <a:grpFill/>
              <a:ln w="6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742" name="Freeform 741">
                <a:extLst>
                  <a:ext uri="{FF2B5EF4-FFF2-40B4-BE49-F238E27FC236}">
                    <a16:creationId xmlns:a16="http://schemas.microsoft.com/office/drawing/2014/main" id="{9FB50B27-B40B-794D-973D-ADDAA6A82C3D}"/>
                  </a:ext>
                </a:extLst>
              </p:cNvPr>
              <p:cNvSpPr/>
              <p:nvPr/>
            </p:nvSpPr>
            <p:spPr>
              <a:xfrm>
                <a:off x="458758" y="5236471"/>
                <a:ext cx="158152" cy="158150"/>
              </a:xfrm>
              <a:custGeom>
                <a:avLst/>
                <a:gdLst>
                  <a:gd name="connsiteX0" fmla="*/ 74369 w 148316"/>
                  <a:gd name="connsiteY0" fmla="*/ 0 h 148316"/>
                  <a:gd name="connsiteX1" fmla="*/ 0 w 148316"/>
                  <a:gd name="connsiteY1" fmla="*/ 74369 h 148316"/>
                  <a:gd name="connsiteX2" fmla="*/ 74369 w 148316"/>
                  <a:gd name="connsiteY2" fmla="*/ 148739 h 148316"/>
                  <a:gd name="connsiteX3" fmla="*/ 148739 w 148316"/>
                  <a:gd name="connsiteY3" fmla="*/ 74370 h 148316"/>
                  <a:gd name="connsiteX4" fmla="*/ 74369 w 148316"/>
                  <a:gd name="connsiteY4" fmla="*/ 0 h 148316"/>
                  <a:gd name="connsiteX5" fmla="*/ 74369 w 148316"/>
                  <a:gd name="connsiteY5" fmla="*/ 135218 h 148316"/>
                  <a:gd name="connsiteX6" fmla="*/ 13522 w 148316"/>
                  <a:gd name="connsiteY6" fmla="*/ 74370 h 148316"/>
                  <a:gd name="connsiteX7" fmla="*/ 74369 w 148316"/>
                  <a:gd name="connsiteY7" fmla="*/ 13522 h 148316"/>
                  <a:gd name="connsiteX8" fmla="*/ 135217 w 148316"/>
                  <a:gd name="connsiteY8" fmla="*/ 74370 h 148316"/>
                  <a:gd name="connsiteX9" fmla="*/ 74369 w 148316"/>
                  <a:gd name="connsiteY9" fmla="*/ 135218 h 148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8316" h="148316">
                    <a:moveTo>
                      <a:pt x="74369" y="0"/>
                    </a:moveTo>
                    <a:cubicBezTo>
                      <a:pt x="33358" y="0"/>
                      <a:pt x="0" y="33358"/>
                      <a:pt x="0" y="74369"/>
                    </a:cubicBezTo>
                    <a:cubicBezTo>
                      <a:pt x="0" y="115381"/>
                      <a:pt x="33358" y="148739"/>
                      <a:pt x="74369" y="148739"/>
                    </a:cubicBezTo>
                    <a:cubicBezTo>
                      <a:pt x="115381" y="148739"/>
                      <a:pt x="148739" y="115382"/>
                      <a:pt x="148739" y="74370"/>
                    </a:cubicBezTo>
                    <a:cubicBezTo>
                      <a:pt x="148739" y="33359"/>
                      <a:pt x="115381" y="0"/>
                      <a:pt x="74369" y="0"/>
                    </a:cubicBezTo>
                    <a:close/>
                    <a:moveTo>
                      <a:pt x="74369" y="135218"/>
                    </a:moveTo>
                    <a:cubicBezTo>
                      <a:pt x="40822" y="135218"/>
                      <a:pt x="13522" y="107918"/>
                      <a:pt x="13522" y="74370"/>
                    </a:cubicBezTo>
                    <a:cubicBezTo>
                      <a:pt x="13522" y="40823"/>
                      <a:pt x="40822" y="13522"/>
                      <a:pt x="74369" y="13522"/>
                    </a:cubicBezTo>
                    <a:cubicBezTo>
                      <a:pt x="107930" y="13522"/>
                      <a:pt x="135217" y="40823"/>
                      <a:pt x="135217" y="74370"/>
                    </a:cubicBezTo>
                    <a:cubicBezTo>
                      <a:pt x="135217" y="107918"/>
                      <a:pt x="107917" y="135218"/>
                      <a:pt x="74369" y="135218"/>
                    </a:cubicBezTo>
                    <a:close/>
                  </a:path>
                </a:pathLst>
              </a:custGeom>
              <a:grpFill/>
              <a:ln w="6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 dirty="0">
                  <a:solidFill>
                    <a:srgbClr val="000000"/>
                  </a:solidFill>
                  <a:latin typeface="IBM Plex Sans"/>
                </a:endParaRPr>
              </a:p>
            </p:txBody>
          </p:sp>
        </p:grp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5DAD9DC9-15AE-8A4B-9CE7-1163EEB44277}"/>
                </a:ext>
              </a:extLst>
            </p:cNvPr>
            <p:cNvSpPr/>
            <p:nvPr/>
          </p:nvSpPr>
          <p:spPr>
            <a:xfrm>
              <a:off x="472794" y="4256784"/>
              <a:ext cx="73306" cy="67383"/>
            </a:xfrm>
            <a:custGeom>
              <a:avLst/>
              <a:gdLst>
                <a:gd name="connsiteX0" fmla="*/ 285764 w 1143000"/>
                <a:gd name="connsiteY0" fmla="*/ 1047741 h 1038225"/>
                <a:gd name="connsiteX1" fmla="*/ 279153 w 1143000"/>
                <a:gd name="connsiteY1" fmla="*/ 1047512 h 1038225"/>
                <a:gd name="connsiteX2" fmla="*/ 206506 w 1143000"/>
                <a:gd name="connsiteY2" fmla="*/ 1005326 h 1038225"/>
                <a:gd name="connsiteX3" fmla="*/ 16006 w 1143000"/>
                <a:gd name="connsiteY3" fmla="*/ 719576 h 1038225"/>
                <a:gd name="connsiteX4" fmla="*/ 42419 w 1143000"/>
                <a:gd name="connsiteY4" fmla="*/ 587493 h 1038225"/>
                <a:gd name="connsiteX5" fmla="*/ 174502 w 1143000"/>
                <a:gd name="connsiteY5" fmla="*/ 613906 h 1038225"/>
                <a:gd name="connsiteX6" fmla="*/ 296546 w 1143000"/>
                <a:gd name="connsiteY6" fmla="*/ 796976 h 1038225"/>
                <a:gd name="connsiteX7" fmla="*/ 976564 w 1143000"/>
                <a:gd name="connsiteY7" fmla="*/ 31966 h 1038225"/>
                <a:gd name="connsiteX8" fmla="*/ 1111029 w 1143000"/>
                <a:gd name="connsiteY8" fmla="*/ 24051 h 1038225"/>
                <a:gd name="connsiteX9" fmla="*/ 1118934 w 1143000"/>
                <a:gd name="connsiteY9" fmla="*/ 158525 h 1038225"/>
                <a:gd name="connsiteX10" fmla="*/ 356934 w 1143000"/>
                <a:gd name="connsiteY10" fmla="*/ 1015775 h 1038225"/>
                <a:gd name="connsiteX11" fmla="*/ 285764 w 1143000"/>
                <a:gd name="connsiteY11" fmla="*/ 1047741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0" h="1038225">
                  <a:moveTo>
                    <a:pt x="285764" y="1047741"/>
                  </a:moveTo>
                  <a:cubicBezTo>
                    <a:pt x="283563" y="1047741"/>
                    <a:pt x="281363" y="1047664"/>
                    <a:pt x="279153" y="1047512"/>
                  </a:cubicBezTo>
                  <a:cubicBezTo>
                    <a:pt x="249711" y="1045474"/>
                    <a:pt x="222870" y="1029891"/>
                    <a:pt x="206506" y="1005326"/>
                  </a:cubicBezTo>
                  <a:lnTo>
                    <a:pt x="16006" y="719576"/>
                  </a:lnTo>
                  <a:cubicBezTo>
                    <a:pt x="-13169" y="675808"/>
                    <a:pt x="-1349" y="616668"/>
                    <a:pt x="42419" y="587493"/>
                  </a:cubicBezTo>
                  <a:cubicBezTo>
                    <a:pt x="86177" y="558308"/>
                    <a:pt x="145327" y="570138"/>
                    <a:pt x="174502" y="613906"/>
                  </a:cubicBezTo>
                  <a:lnTo>
                    <a:pt x="296546" y="796976"/>
                  </a:lnTo>
                  <a:lnTo>
                    <a:pt x="976564" y="31966"/>
                  </a:lnTo>
                  <a:cubicBezTo>
                    <a:pt x="1011521" y="-7344"/>
                    <a:pt x="1071719" y="-10887"/>
                    <a:pt x="1111029" y="24051"/>
                  </a:cubicBezTo>
                  <a:cubicBezTo>
                    <a:pt x="1150348" y="58998"/>
                    <a:pt x="1153891" y="119206"/>
                    <a:pt x="1118934" y="158525"/>
                  </a:cubicBezTo>
                  <a:lnTo>
                    <a:pt x="356934" y="1015775"/>
                  </a:lnTo>
                  <a:cubicBezTo>
                    <a:pt x="338808" y="1036177"/>
                    <a:pt x="312862" y="1047741"/>
                    <a:pt x="285764" y="10477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</p:grpSp>
      <p:sp>
        <p:nvSpPr>
          <p:cNvPr id="548" name="Freeform 547">
            <a:extLst>
              <a:ext uri="{FF2B5EF4-FFF2-40B4-BE49-F238E27FC236}">
                <a16:creationId xmlns:a16="http://schemas.microsoft.com/office/drawing/2014/main" id="{69F7D9D7-E02A-194F-9837-FC2520E21DAC}"/>
              </a:ext>
            </a:extLst>
          </p:cNvPr>
          <p:cNvSpPr/>
          <p:nvPr/>
        </p:nvSpPr>
        <p:spPr>
          <a:xfrm>
            <a:off x="591241" y="4993048"/>
            <a:ext cx="223779" cy="222477"/>
          </a:xfrm>
          <a:custGeom>
            <a:avLst/>
            <a:gdLst>
              <a:gd name="connsiteX0" fmla="*/ 1829840 w 2045252"/>
              <a:gd name="connsiteY0" fmla="*/ 1016193 h 2033361"/>
              <a:gd name="connsiteX1" fmla="*/ 1872573 w 2045252"/>
              <a:gd name="connsiteY1" fmla="*/ 929960 h 2033361"/>
              <a:gd name="connsiteX2" fmla="*/ 2022116 w 2045252"/>
              <a:gd name="connsiteY2" fmla="*/ 819736 h 2033361"/>
              <a:gd name="connsiteX3" fmla="*/ 2038350 w 2045252"/>
              <a:gd name="connsiteY3" fmla="*/ 742189 h 2033361"/>
              <a:gd name="connsiteX4" fmla="*/ 1770501 w 2045252"/>
              <a:gd name="connsiteY4" fmla="*/ 277325 h 2033361"/>
              <a:gd name="connsiteX5" fmla="*/ 1696345 w 2045252"/>
              <a:gd name="connsiteY5" fmla="*/ 252033 h 2033361"/>
              <a:gd name="connsiteX6" fmla="*/ 1523112 w 2045252"/>
              <a:gd name="connsiteY6" fmla="*/ 323356 h 2033361"/>
              <a:gd name="connsiteX7" fmla="*/ 1430400 w 2045252"/>
              <a:gd name="connsiteY7" fmla="*/ 317062 h 2033361"/>
              <a:gd name="connsiteX8" fmla="*/ 1422225 w 2045252"/>
              <a:gd name="connsiteY8" fmla="*/ 312278 h 2033361"/>
              <a:gd name="connsiteX9" fmla="*/ 1371084 w 2045252"/>
              <a:gd name="connsiteY9" fmla="*/ 233802 h 2033361"/>
              <a:gd name="connsiteX10" fmla="*/ 1350066 w 2045252"/>
              <a:gd name="connsiteY10" fmla="*/ 52604 h 2033361"/>
              <a:gd name="connsiteX11" fmla="*/ 1291006 w 2045252"/>
              <a:gd name="connsiteY11" fmla="*/ 0 h 2033361"/>
              <a:gd name="connsiteX12" fmla="*/ 755284 w 2045252"/>
              <a:gd name="connsiteY12" fmla="*/ 0 h 2033361"/>
              <a:gd name="connsiteX13" fmla="*/ 696223 w 2045252"/>
              <a:gd name="connsiteY13" fmla="*/ 52581 h 2033361"/>
              <a:gd name="connsiteX14" fmla="*/ 675600 w 2045252"/>
              <a:gd name="connsiteY14" fmla="*/ 230342 h 2033361"/>
              <a:gd name="connsiteX15" fmla="*/ 620743 w 2045252"/>
              <a:gd name="connsiteY15" fmla="*/ 314183 h 2033361"/>
              <a:gd name="connsiteX16" fmla="*/ 619327 w 2045252"/>
              <a:gd name="connsiteY16" fmla="*/ 315042 h 2033361"/>
              <a:gd name="connsiteX17" fmla="*/ 618560 w 2045252"/>
              <a:gd name="connsiteY17" fmla="*/ 315506 h 2033361"/>
              <a:gd name="connsiteX18" fmla="*/ 519925 w 2045252"/>
              <a:gd name="connsiteY18" fmla="*/ 321963 h 2033361"/>
              <a:gd name="connsiteX19" fmla="*/ 349944 w 2045252"/>
              <a:gd name="connsiteY19" fmla="*/ 252010 h 2033361"/>
              <a:gd name="connsiteX20" fmla="*/ 275788 w 2045252"/>
              <a:gd name="connsiteY20" fmla="*/ 277325 h 2033361"/>
              <a:gd name="connsiteX21" fmla="*/ 7939 w 2045252"/>
              <a:gd name="connsiteY21" fmla="*/ 742189 h 2033361"/>
              <a:gd name="connsiteX22" fmla="*/ 24173 w 2045252"/>
              <a:gd name="connsiteY22" fmla="*/ 819713 h 2033361"/>
              <a:gd name="connsiteX23" fmla="*/ 173716 w 2045252"/>
              <a:gd name="connsiteY23" fmla="*/ 929960 h 2033361"/>
              <a:gd name="connsiteX24" fmla="*/ 216426 w 2045252"/>
              <a:gd name="connsiteY24" fmla="*/ 1016541 h 2033361"/>
              <a:gd name="connsiteX25" fmla="*/ 216426 w 2045252"/>
              <a:gd name="connsiteY25" fmla="*/ 1022394 h 2033361"/>
              <a:gd name="connsiteX26" fmla="*/ 173693 w 2045252"/>
              <a:gd name="connsiteY26" fmla="*/ 1108813 h 2033361"/>
              <a:gd name="connsiteX27" fmla="*/ 24196 w 2045252"/>
              <a:gd name="connsiteY27" fmla="*/ 1219060 h 2033361"/>
              <a:gd name="connsiteX28" fmla="*/ 7962 w 2045252"/>
              <a:gd name="connsiteY28" fmla="*/ 1296584 h 2033361"/>
              <a:gd name="connsiteX29" fmla="*/ 275811 w 2045252"/>
              <a:gd name="connsiteY29" fmla="*/ 1761447 h 2033361"/>
              <a:gd name="connsiteX30" fmla="*/ 349875 w 2045252"/>
              <a:gd name="connsiteY30" fmla="*/ 1786785 h 2033361"/>
              <a:gd name="connsiteX31" fmla="*/ 519461 w 2045252"/>
              <a:gd name="connsiteY31" fmla="*/ 1717321 h 2033361"/>
              <a:gd name="connsiteX32" fmla="*/ 612011 w 2045252"/>
              <a:gd name="connsiteY32" fmla="*/ 1723638 h 2033361"/>
              <a:gd name="connsiteX33" fmla="*/ 623925 w 2045252"/>
              <a:gd name="connsiteY33" fmla="*/ 1730675 h 2033361"/>
              <a:gd name="connsiteX34" fmla="*/ 624692 w 2045252"/>
              <a:gd name="connsiteY34" fmla="*/ 1731116 h 2033361"/>
              <a:gd name="connsiteX35" fmla="*/ 675391 w 2045252"/>
              <a:gd name="connsiteY35" fmla="*/ 1809174 h 2033361"/>
              <a:gd name="connsiteX36" fmla="*/ 696247 w 2045252"/>
              <a:gd name="connsiteY36" fmla="*/ 1986285 h 2033361"/>
              <a:gd name="connsiteX37" fmla="*/ 748850 w 2045252"/>
              <a:gd name="connsiteY37" fmla="*/ 2038424 h 2033361"/>
              <a:gd name="connsiteX38" fmla="*/ 748897 w 2045252"/>
              <a:gd name="connsiteY38" fmla="*/ 2038424 h 2033361"/>
              <a:gd name="connsiteX39" fmla="*/ 755307 w 2045252"/>
              <a:gd name="connsiteY39" fmla="*/ 2038796 h 2033361"/>
              <a:gd name="connsiteX40" fmla="*/ 1291006 w 2045252"/>
              <a:gd name="connsiteY40" fmla="*/ 2038796 h 2033361"/>
              <a:gd name="connsiteX41" fmla="*/ 1350205 w 2045252"/>
              <a:gd name="connsiteY41" fmla="*/ 1985124 h 2033361"/>
              <a:gd name="connsiteX42" fmla="*/ 1370922 w 2045252"/>
              <a:gd name="connsiteY42" fmla="*/ 1809174 h 2033361"/>
              <a:gd name="connsiteX43" fmla="*/ 1421621 w 2045252"/>
              <a:gd name="connsiteY43" fmla="*/ 1731116 h 2033361"/>
              <a:gd name="connsiteX44" fmla="*/ 1434092 w 2045252"/>
              <a:gd name="connsiteY44" fmla="*/ 1723754 h 2033361"/>
              <a:gd name="connsiteX45" fmla="*/ 1526852 w 2045252"/>
              <a:gd name="connsiteY45" fmla="*/ 1717321 h 2033361"/>
              <a:gd name="connsiteX46" fmla="*/ 1696438 w 2045252"/>
              <a:gd name="connsiteY46" fmla="*/ 1786785 h 2033361"/>
              <a:gd name="connsiteX47" fmla="*/ 1770501 w 2045252"/>
              <a:gd name="connsiteY47" fmla="*/ 1761471 h 2033361"/>
              <a:gd name="connsiteX48" fmla="*/ 2038350 w 2045252"/>
              <a:gd name="connsiteY48" fmla="*/ 1296584 h 2033361"/>
              <a:gd name="connsiteX49" fmla="*/ 2022116 w 2045252"/>
              <a:gd name="connsiteY49" fmla="*/ 1219060 h 2033361"/>
              <a:gd name="connsiteX50" fmla="*/ 1872620 w 2045252"/>
              <a:gd name="connsiteY50" fmla="*/ 1108859 h 2033361"/>
              <a:gd name="connsiteX51" fmla="*/ 1829863 w 2045252"/>
              <a:gd name="connsiteY51" fmla="*/ 1022417 h 2033361"/>
              <a:gd name="connsiteX52" fmla="*/ 1829863 w 2045252"/>
              <a:gd name="connsiteY52" fmla="*/ 1022324 h 2033361"/>
              <a:gd name="connsiteX53" fmla="*/ 1829863 w 2045252"/>
              <a:gd name="connsiteY53" fmla="*/ 1016193 h 2033361"/>
              <a:gd name="connsiteX54" fmla="*/ 809745 w 2045252"/>
              <a:gd name="connsiteY54" fmla="*/ 1013777 h 2033361"/>
              <a:gd name="connsiteX55" fmla="*/ 996796 w 2045252"/>
              <a:gd name="connsiteY55" fmla="*/ 1122515 h 2033361"/>
              <a:gd name="connsiteX56" fmla="*/ 1056530 w 2045252"/>
              <a:gd name="connsiteY56" fmla="*/ 1122515 h 2033361"/>
              <a:gd name="connsiteX57" fmla="*/ 1243697 w 2045252"/>
              <a:gd name="connsiteY57" fmla="*/ 1013777 h 2033361"/>
              <a:gd name="connsiteX58" fmla="*/ 1273285 w 2045252"/>
              <a:gd name="connsiteY58" fmla="*/ 962381 h 2033361"/>
              <a:gd name="connsiteX59" fmla="*/ 1273285 w 2045252"/>
              <a:gd name="connsiteY59" fmla="*/ 730019 h 2033361"/>
              <a:gd name="connsiteX60" fmla="*/ 1419391 w 2045252"/>
              <a:gd name="connsiteY60" fmla="*/ 1035655 h 2033361"/>
              <a:gd name="connsiteX61" fmla="*/ 1173443 w 2045252"/>
              <a:gd name="connsiteY61" fmla="*/ 1399980 h 2033361"/>
              <a:gd name="connsiteX62" fmla="*/ 1137189 w 2045252"/>
              <a:gd name="connsiteY62" fmla="*/ 1465775 h 2033361"/>
              <a:gd name="connsiteX63" fmla="*/ 1220101 w 2045252"/>
              <a:gd name="connsiteY63" fmla="*/ 1919886 h 2033361"/>
              <a:gd name="connsiteX64" fmla="*/ 827651 w 2045252"/>
              <a:gd name="connsiteY64" fmla="*/ 1919886 h 2033361"/>
              <a:gd name="connsiteX65" fmla="*/ 916114 w 2045252"/>
              <a:gd name="connsiteY65" fmla="*/ 1466495 h 2033361"/>
              <a:gd name="connsiteX66" fmla="*/ 880000 w 2045252"/>
              <a:gd name="connsiteY66" fmla="*/ 1399980 h 2033361"/>
              <a:gd name="connsiteX67" fmla="*/ 634051 w 2045252"/>
              <a:gd name="connsiteY67" fmla="*/ 1035655 h 2033361"/>
              <a:gd name="connsiteX68" fmla="*/ 780157 w 2045252"/>
              <a:gd name="connsiteY68" fmla="*/ 730019 h 2033361"/>
              <a:gd name="connsiteX69" fmla="*/ 780157 w 2045252"/>
              <a:gd name="connsiteY69" fmla="*/ 962381 h 2033361"/>
              <a:gd name="connsiteX70" fmla="*/ 809745 w 2045252"/>
              <a:gd name="connsiteY70" fmla="*/ 1013777 h 2033361"/>
              <a:gd name="connsiteX71" fmla="*/ 1710953 w 2045252"/>
              <a:gd name="connsiteY71" fmla="*/ 1016541 h 2033361"/>
              <a:gd name="connsiteX72" fmla="*/ 1710953 w 2045252"/>
              <a:gd name="connsiteY72" fmla="*/ 1022231 h 2033361"/>
              <a:gd name="connsiteX73" fmla="*/ 1802017 w 2045252"/>
              <a:gd name="connsiteY73" fmla="*/ 1204544 h 2033361"/>
              <a:gd name="connsiteX74" fmla="*/ 1908803 w 2045252"/>
              <a:gd name="connsiteY74" fmla="*/ 1283253 h 2033361"/>
              <a:gd name="connsiteX75" fmla="*/ 1693418 w 2045252"/>
              <a:gd name="connsiteY75" fmla="*/ 1657053 h 2033361"/>
              <a:gd name="connsiteX76" fmla="*/ 1571931 w 2045252"/>
              <a:gd name="connsiteY76" fmla="*/ 1607282 h 2033361"/>
              <a:gd name="connsiteX77" fmla="*/ 1372849 w 2045252"/>
              <a:gd name="connsiteY77" fmla="*/ 1621821 h 2033361"/>
              <a:gd name="connsiteX78" fmla="*/ 1362375 w 2045252"/>
              <a:gd name="connsiteY78" fmla="*/ 1627999 h 2033361"/>
              <a:gd name="connsiteX79" fmla="*/ 1297996 w 2045252"/>
              <a:gd name="connsiteY79" fmla="*/ 1684527 h 2033361"/>
              <a:gd name="connsiteX80" fmla="*/ 1262439 w 2045252"/>
              <a:gd name="connsiteY80" fmla="*/ 1489812 h 2033361"/>
              <a:gd name="connsiteX81" fmla="*/ 1538278 w 2045252"/>
              <a:gd name="connsiteY81" fmla="*/ 1035655 h 2033361"/>
              <a:gd name="connsiteX82" fmla="*/ 1238425 w 2045252"/>
              <a:gd name="connsiteY82" fmla="*/ 569816 h 2033361"/>
              <a:gd name="connsiteX83" fmla="*/ 1181641 w 2045252"/>
              <a:gd name="connsiteY83" fmla="*/ 573950 h 2033361"/>
              <a:gd name="connsiteX84" fmla="*/ 1154352 w 2045252"/>
              <a:gd name="connsiteY84" fmla="*/ 623929 h 2033361"/>
              <a:gd name="connsiteX85" fmla="*/ 1154352 w 2045252"/>
              <a:gd name="connsiteY85" fmla="*/ 928172 h 2033361"/>
              <a:gd name="connsiteX86" fmla="*/ 1026663 w 2045252"/>
              <a:gd name="connsiteY86" fmla="*/ 1002351 h 2033361"/>
              <a:gd name="connsiteX87" fmla="*/ 899044 w 2045252"/>
              <a:gd name="connsiteY87" fmla="*/ 928172 h 2033361"/>
              <a:gd name="connsiteX88" fmla="*/ 899044 w 2045252"/>
              <a:gd name="connsiteY88" fmla="*/ 623929 h 2033361"/>
              <a:gd name="connsiteX89" fmla="*/ 871778 w 2045252"/>
              <a:gd name="connsiteY89" fmla="*/ 573950 h 2033361"/>
              <a:gd name="connsiteX90" fmla="*/ 814971 w 2045252"/>
              <a:gd name="connsiteY90" fmla="*/ 569816 h 2033361"/>
              <a:gd name="connsiteX91" fmla="*/ 515118 w 2045252"/>
              <a:gd name="connsiteY91" fmla="*/ 1035655 h 2033361"/>
              <a:gd name="connsiteX92" fmla="*/ 790446 w 2045252"/>
              <a:gd name="connsiteY92" fmla="*/ 1489557 h 2033361"/>
              <a:gd name="connsiteX93" fmla="*/ 751568 w 2045252"/>
              <a:gd name="connsiteY93" fmla="*/ 1688824 h 2033361"/>
              <a:gd name="connsiteX94" fmla="*/ 683845 w 2045252"/>
              <a:gd name="connsiteY94" fmla="*/ 1627999 h 2033361"/>
              <a:gd name="connsiteX95" fmla="*/ 673301 w 2045252"/>
              <a:gd name="connsiteY95" fmla="*/ 1621751 h 2033361"/>
              <a:gd name="connsiteX96" fmla="*/ 474359 w 2045252"/>
              <a:gd name="connsiteY96" fmla="*/ 1607306 h 2033361"/>
              <a:gd name="connsiteX97" fmla="*/ 352871 w 2045252"/>
              <a:gd name="connsiteY97" fmla="*/ 1657076 h 2033361"/>
              <a:gd name="connsiteX98" fmla="*/ 137486 w 2045252"/>
              <a:gd name="connsiteY98" fmla="*/ 1283276 h 2033361"/>
              <a:gd name="connsiteX99" fmla="*/ 244296 w 2045252"/>
              <a:gd name="connsiteY99" fmla="*/ 1204544 h 2033361"/>
              <a:gd name="connsiteX100" fmla="*/ 335336 w 2045252"/>
              <a:gd name="connsiteY100" fmla="*/ 1022324 h 2033361"/>
              <a:gd name="connsiteX101" fmla="*/ 335336 w 2045252"/>
              <a:gd name="connsiteY101" fmla="*/ 1017006 h 2033361"/>
              <a:gd name="connsiteX102" fmla="*/ 244249 w 2045252"/>
              <a:gd name="connsiteY102" fmla="*/ 834251 h 2033361"/>
              <a:gd name="connsiteX103" fmla="*/ 137486 w 2045252"/>
              <a:gd name="connsiteY103" fmla="*/ 755543 h 2033361"/>
              <a:gd name="connsiteX104" fmla="*/ 352824 w 2045252"/>
              <a:gd name="connsiteY104" fmla="*/ 381813 h 2033361"/>
              <a:gd name="connsiteX105" fmla="*/ 474591 w 2045252"/>
              <a:gd name="connsiteY105" fmla="*/ 431908 h 2033361"/>
              <a:gd name="connsiteX106" fmla="*/ 679246 w 2045252"/>
              <a:gd name="connsiteY106" fmla="*/ 417764 h 2033361"/>
              <a:gd name="connsiteX107" fmla="*/ 680570 w 2045252"/>
              <a:gd name="connsiteY107" fmla="*/ 416975 h 2033361"/>
              <a:gd name="connsiteX108" fmla="*/ 681476 w 2045252"/>
              <a:gd name="connsiteY108" fmla="*/ 416417 h 2033361"/>
              <a:gd name="connsiteX109" fmla="*/ 793720 w 2045252"/>
              <a:gd name="connsiteY109" fmla="*/ 243998 h 2033361"/>
              <a:gd name="connsiteX110" fmla="*/ 808236 w 2045252"/>
              <a:gd name="connsiteY110" fmla="*/ 118910 h 2033361"/>
              <a:gd name="connsiteX111" fmla="*/ 1238030 w 2045252"/>
              <a:gd name="connsiteY111" fmla="*/ 118910 h 2033361"/>
              <a:gd name="connsiteX112" fmla="*/ 1252941 w 2045252"/>
              <a:gd name="connsiteY112" fmla="*/ 247481 h 2033361"/>
              <a:gd name="connsiteX113" fmla="*/ 1362677 w 2045252"/>
              <a:gd name="connsiteY113" fmla="*/ 415210 h 2033361"/>
              <a:gd name="connsiteX114" fmla="*/ 1369760 w 2045252"/>
              <a:gd name="connsiteY114" fmla="*/ 419367 h 2033361"/>
              <a:gd name="connsiteX115" fmla="*/ 1568400 w 2045252"/>
              <a:gd name="connsiteY115" fmla="*/ 433302 h 2033361"/>
              <a:gd name="connsiteX116" fmla="*/ 1693442 w 2045252"/>
              <a:gd name="connsiteY116" fmla="*/ 381813 h 2033361"/>
              <a:gd name="connsiteX117" fmla="*/ 1908780 w 2045252"/>
              <a:gd name="connsiteY117" fmla="*/ 755543 h 2033361"/>
              <a:gd name="connsiteX118" fmla="*/ 1801994 w 2045252"/>
              <a:gd name="connsiteY118" fmla="*/ 834228 h 2033361"/>
              <a:gd name="connsiteX119" fmla="*/ 1710953 w 2045252"/>
              <a:gd name="connsiteY119" fmla="*/ 1016541 h 203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045252" h="2033361">
                <a:moveTo>
                  <a:pt x="1829840" y="1016193"/>
                </a:moveTo>
                <a:cubicBezTo>
                  <a:pt x="1829631" y="982053"/>
                  <a:pt x="1845609" y="949817"/>
                  <a:pt x="1872573" y="929960"/>
                </a:cubicBezTo>
                <a:lnTo>
                  <a:pt x="2022116" y="819736"/>
                </a:lnTo>
                <a:cubicBezTo>
                  <a:pt x="2046456" y="801783"/>
                  <a:pt x="2053446" y="768409"/>
                  <a:pt x="2038350" y="742189"/>
                </a:cubicBezTo>
                <a:lnTo>
                  <a:pt x="1770501" y="277325"/>
                </a:lnTo>
                <a:cubicBezTo>
                  <a:pt x="1755614" y="251499"/>
                  <a:pt x="1723912" y="240677"/>
                  <a:pt x="1696345" y="252033"/>
                </a:cubicBezTo>
                <a:lnTo>
                  <a:pt x="1523112" y="323356"/>
                </a:lnTo>
                <a:cubicBezTo>
                  <a:pt x="1492781" y="335851"/>
                  <a:pt x="1458130" y="333505"/>
                  <a:pt x="1430400" y="317062"/>
                </a:cubicBezTo>
                <a:cubicBezTo>
                  <a:pt x="1427682" y="315460"/>
                  <a:pt x="1425058" y="313904"/>
                  <a:pt x="1422225" y="312278"/>
                </a:cubicBezTo>
                <a:cubicBezTo>
                  <a:pt x="1393984" y="295998"/>
                  <a:pt x="1374870" y="266688"/>
                  <a:pt x="1371084" y="233802"/>
                </a:cubicBezTo>
                <a:lnTo>
                  <a:pt x="1350066" y="52604"/>
                </a:lnTo>
                <a:cubicBezTo>
                  <a:pt x="1346582" y="22621"/>
                  <a:pt x="1321198" y="0"/>
                  <a:pt x="1291006" y="0"/>
                </a:cubicBezTo>
                <a:lnTo>
                  <a:pt x="755284" y="0"/>
                </a:lnTo>
                <a:cubicBezTo>
                  <a:pt x="725115" y="0"/>
                  <a:pt x="699707" y="22598"/>
                  <a:pt x="696223" y="52581"/>
                </a:cubicBezTo>
                <a:lnTo>
                  <a:pt x="675600" y="230342"/>
                </a:lnTo>
                <a:cubicBezTo>
                  <a:pt x="671605" y="265179"/>
                  <a:pt x="651098" y="296509"/>
                  <a:pt x="620743" y="314183"/>
                </a:cubicBezTo>
                <a:cubicBezTo>
                  <a:pt x="620279" y="314461"/>
                  <a:pt x="619791" y="314740"/>
                  <a:pt x="619327" y="315042"/>
                </a:cubicBezTo>
                <a:cubicBezTo>
                  <a:pt x="619071" y="315181"/>
                  <a:pt x="618816" y="315344"/>
                  <a:pt x="618560" y="315506"/>
                </a:cubicBezTo>
                <a:cubicBezTo>
                  <a:pt x="588647" y="332739"/>
                  <a:pt x="551859" y="335178"/>
                  <a:pt x="519925" y="321963"/>
                </a:cubicBezTo>
                <a:lnTo>
                  <a:pt x="349944" y="252010"/>
                </a:lnTo>
                <a:cubicBezTo>
                  <a:pt x="322377" y="240677"/>
                  <a:pt x="290675" y="251499"/>
                  <a:pt x="275788" y="277325"/>
                </a:cubicBezTo>
                <a:lnTo>
                  <a:pt x="7939" y="742189"/>
                </a:lnTo>
                <a:cubicBezTo>
                  <a:pt x="-7157" y="768386"/>
                  <a:pt x="-167" y="801783"/>
                  <a:pt x="24173" y="819713"/>
                </a:cubicBezTo>
                <a:lnTo>
                  <a:pt x="173716" y="929960"/>
                </a:lnTo>
                <a:cubicBezTo>
                  <a:pt x="200726" y="949840"/>
                  <a:pt x="216682" y="982053"/>
                  <a:pt x="216426" y="1016541"/>
                </a:cubicBezTo>
                <a:lnTo>
                  <a:pt x="216426" y="1022394"/>
                </a:lnTo>
                <a:cubicBezTo>
                  <a:pt x="216473" y="1056720"/>
                  <a:pt x="200494" y="1089048"/>
                  <a:pt x="173693" y="1108813"/>
                </a:cubicBezTo>
                <a:lnTo>
                  <a:pt x="24196" y="1219060"/>
                </a:lnTo>
                <a:cubicBezTo>
                  <a:pt x="-143" y="1236989"/>
                  <a:pt x="-7134" y="1270386"/>
                  <a:pt x="7962" y="1296584"/>
                </a:cubicBezTo>
                <a:lnTo>
                  <a:pt x="275811" y="1761447"/>
                </a:lnTo>
                <a:cubicBezTo>
                  <a:pt x="290675" y="1787250"/>
                  <a:pt x="322330" y="1798073"/>
                  <a:pt x="349875" y="1786785"/>
                </a:cubicBezTo>
                <a:lnTo>
                  <a:pt x="519461" y="1717321"/>
                </a:lnTo>
                <a:cubicBezTo>
                  <a:pt x="549978" y="1704826"/>
                  <a:pt x="584629" y="1707218"/>
                  <a:pt x="612011" y="1723638"/>
                </a:cubicBezTo>
                <a:cubicBezTo>
                  <a:pt x="615982" y="1726030"/>
                  <a:pt x="619954" y="1728352"/>
                  <a:pt x="623925" y="1730675"/>
                </a:cubicBezTo>
                <a:cubicBezTo>
                  <a:pt x="624065" y="1730744"/>
                  <a:pt x="624575" y="1731046"/>
                  <a:pt x="624692" y="1731116"/>
                </a:cubicBezTo>
                <a:cubicBezTo>
                  <a:pt x="652584" y="1747118"/>
                  <a:pt x="671536" y="1776311"/>
                  <a:pt x="675391" y="1809174"/>
                </a:cubicBezTo>
                <a:lnTo>
                  <a:pt x="696247" y="1986285"/>
                </a:lnTo>
                <a:cubicBezTo>
                  <a:pt x="699521" y="2014061"/>
                  <a:pt x="721608" y="2035451"/>
                  <a:pt x="748850" y="2038424"/>
                </a:cubicBezTo>
                <a:lnTo>
                  <a:pt x="748897" y="2038424"/>
                </a:lnTo>
                <a:cubicBezTo>
                  <a:pt x="750987" y="2038656"/>
                  <a:pt x="753124" y="2038796"/>
                  <a:pt x="755307" y="2038796"/>
                </a:cubicBezTo>
                <a:lnTo>
                  <a:pt x="1291006" y="2038796"/>
                </a:lnTo>
                <a:cubicBezTo>
                  <a:pt x="1321848" y="2038796"/>
                  <a:pt x="1346512" y="2015130"/>
                  <a:pt x="1350205" y="1985124"/>
                </a:cubicBezTo>
                <a:lnTo>
                  <a:pt x="1370922" y="1809174"/>
                </a:lnTo>
                <a:cubicBezTo>
                  <a:pt x="1374777" y="1776311"/>
                  <a:pt x="1393751" y="1747141"/>
                  <a:pt x="1421621" y="1731116"/>
                </a:cubicBezTo>
                <a:cubicBezTo>
                  <a:pt x="1425801" y="1728701"/>
                  <a:pt x="1429958" y="1726262"/>
                  <a:pt x="1434092" y="1723754"/>
                </a:cubicBezTo>
                <a:cubicBezTo>
                  <a:pt x="1461707" y="1707241"/>
                  <a:pt x="1496381" y="1704849"/>
                  <a:pt x="1526852" y="1717321"/>
                </a:cubicBezTo>
                <a:lnTo>
                  <a:pt x="1696438" y="1786785"/>
                </a:lnTo>
                <a:cubicBezTo>
                  <a:pt x="1724005" y="1798073"/>
                  <a:pt x="1755637" y="1787250"/>
                  <a:pt x="1770501" y="1761471"/>
                </a:cubicBezTo>
                <a:lnTo>
                  <a:pt x="2038350" y="1296584"/>
                </a:lnTo>
                <a:cubicBezTo>
                  <a:pt x="2053446" y="1270386"/>
                  <a:pt x="2046456" y="1237012"/>
                  <a:pt x="2022116" y="1219060"/>
                </a:cubicBezTo>
                <a:lnTo>
                  <a:pt x="1872620" y="1108859"/>
                </a:lnTo>
                <a:cubicBezTo>
                  <a:pt x="1845795" y="1089048"/>
                  <a:pt x="1829793" y="1056743"/>
                  <a:pt x="1829863" y="1022417"/>
                </a:cubicBezTo>
                <a:cubicBezTo>
                  <a:pt x="1829863" y="1022371"/>
                  <a:pt x="1829863" y="1022347"/>
                  <a:pt x="1829863" y="1022324"/>
                </a:cubicBezTo>
                <a:lnTo>
                  <a:pt x="1829863" y="1016193"/>
                </a:lnTo>
                <a:close/>
                <a:moveTo>
                  <a:pt x="809745" y="1013777"/>
                </a:moveTo>
                <a:lnTo>
                  <a:pt x="996796" y="1122515"/>
                </a:lnTo>
                <a:cubicBezTo>
                  <a:pt x="1015237" y="1133245"/>
                  <a:pt x="1038066" y="1133245"/>
                  <a:pt x="1056530" y="1122515"/>
                </a:cubicBezTo>
                <a:lnTo>
                  <a:pt x="1243697" y="1013777"/>
                </a:lnTo>
                <a:cubicBezTo>
                  <a:pt x="1262021" y="1003141"/>
                  <a:pt x="1273285" y="983562"/>
                  <a:pt x="1273285" y="962381"/>
                </a:cubicBezTo>
                <a:lnTo>
                  <a:pt x="1273285" y="730019"/>
                </a:lnTo>
                <a:cubicBezTo>
                  <a:pt x="1364186" y="803595"/>
                  <a:pt x="1419391" y="915584"/>
                  <a:pt x="1419391" y="1035655"/>
                </a:cubicBezTo>
                <a:cubicBezTo>
                  <a:pt x="1419391" y="1196695"/>
                  <a:pt x="1322847" y="1339688"/>
                  <a:pt x="1173443" y="1399980"/>
                </a:cubicBezTo>
                <a:cubicBezTo>
                  <a:pt x="1147269" y="1410523"/>
                  <a:pt x="1132126" y="1438021"/>
                  <a:pt x="1137189" y="1465775"/>
                </a:cubicBezTo>
                <a:lnTo>
                  <a:pt x="1220101" y="1919886"/>
                </a:lnTo>
                <a:lnTo>
                  <a:pt x="827651" y="1919886"/>
                </a:lnTo>
                <a:lnTo>
                  <a:pt x="916114" y="1466495"/>
                </a:lnTo>
                <a:cubicBezTo>
                  <a:pt x="921572" y="1438532"/>
                  <a:pt x="906429" y="1410616"/>
                  <a:pt x="880000" y="1399980"/>
                </a:cubicBezTo>
                <a:cubicBezTo>
                  <a:pt x="730596" y="1339735"/>
                  <a:pt x="634051" y="1196741"/>
                  <a:pt x="634051" y="1035655"/>
                </a:cubicBezTo>
                <a:cubicBezTo>
                  <a:pt x="634051" y="915584"/>
                  <a:pt x="689279" y="803595"/>
                  <a:pt x="780157" y="730019"/>
                </a:cubicBezTo>
                <a:lnTo>
                  <a:pt x="780157" y="962381"/>
                </a:lnTo>
                <a:cubicBezTo>
                  <a:pt x="780157" y="983539"/>
                  <a:pt x="791421" y="1003117"/>
                  <a:pt x="809745" y="1013777"/>
                </a:cubicBezTo>
                <a:close/>
                <a:moveTo>
                  <a:pt x="1710953" y="1016541"/>
                </a:moveTo>
                <a:lnTo>
                  <a:pt x="1710953" y="1022231"/>
                </a:lnTo>
                <a:cubicBezTo>
                  <a:pt x="1710837" y="1094204"/>
                  <a:pt x="1744861" y="1162369"/>
                  <a:pt x="1802017" y="1204544"/>
                </a:cubicBezTo>
                <a:lnTo>
                  <a:pt x="1908803" y="1283253"/>
                </a:lnTo>
                <a:lnTo>
                  <a:pt x="1693418" y="1657053"/>
                </a:lnTo>
                <a:lnTo>
                  <a:pt x="1571931" y="1607282"/>
                </a:lnTo>
                <a:cubicBezTo>
                  <a:pt x="1506995" y="1580690"/>
                  <a:pt x="1432606" y="1586078"/>
                  <a:pt x="1372849" y="1621821"/>
                </a:cubicBezTo>
                <a:cubicBezTo>
                  <a:pt x="1369365" y="1623911"/>
                  <a:pt x="1365905" y="1625932"/>
                  <a:pt x="1362375" y="1627999"/>
                </a:cubicBezTo>
                <a:cubicBezTo>
                  <a:pt x="1337199" y="1642468"/>
                  <a:pt x="1315461" y="1661837"/>
                  <a:pt x="1297996" y="1684527"/>
                </a:cubicBezTo>
                <a:lnTo>
                  <a:pt x="1262439" y="1489812"/>
                </a:lnTo>
                <a:cubicBezTo>
                  <a:pt x="1431515" y="1402348"/>
                  <a:pt x="1538278" y="1228977"/>
                  <a:pt x="1538278" y="1035655"/>
                </a:cubicBezTo>
                <a:cubicBezTo>
                  <a:pt x="1538278" y="835552"/>
                  <a:pt x="1420576" y="652681"/>
                  <a:pt x="1238425" y="569816"/>
                </a:cubicBezTo>
                <a:cubicBezTo>
                  <a:pt x="1220031" y="561432"/>
                  <a:pt x="1198618" y="562988"/>
                  <a:pt x="1181641" y="573950"/>
                </a:cubicBezTo>
                <a:cubicBezTo>
                  <a:pt x="1164641" y="584889"/>
                  <a:pt x="1154352" y="603724"/>
                  <a:pt x="1154352" y="623929"/>
                </a:cubicBezTo>
                <a:lnTo>
                  <a:pt x="1154352" y="928172"/>
                </a:lnTo>
                <a:lnTo>
                  <a:pt x="1026663" y="1002351"/>
                </a:lnTo>
                <a:lnTo>
                  <a:pt x="899044" y="928172"/>
                </a:lnTo>
                <a:lnTo>
                  <a:pt x="899044" y="623929"/>
                </a:lnTo>
                <a:cubicBezTo>
                  <a:pt x="899044" y="603724"/>
                  <a:pt x="888779" y="584889"/>
                  <a:pt x="871778" y="573950"/>
                </a:cubicBezTo>
                <a:cubicBezTo>
                  <a:pt x="854778" y="562988"/>
                  <a:pt x="833388" y="561432"/>
                  <a:pt x="814971" y="569816"/>
                </a:cubicBezTo>
                <a:cubicBezTo>
                  <a:pt x="632820" y="652704"/>
                  <a:pt x="515118" y="835552"/>
                  <a:pt x="515118" y="1035655"/>
                </a:cubicBezTo>
                <a:cubicBezTo>
                  <a:pt x="515118" y="1228814"/>
                  <a:pt x="621696" y="1402023"/>
                  <a:pt x="790446" y="1489557"/>
                </a:cubicBezTo>
                <a:lnTo>
                  <a:pt x="751568" y="1688824"/>
                </a:lnTo>
                <a:cubicBezTo>
                  <a:pt x="733592" y="1664252"/>
                  <a:pt x="710646" y="1643373"/>
                  <a:pt x="683845" y="1627999"/>
                </a:cubicBezTo>
                <a:cubicBezTo>
                  <a:pt x="680384" y="1625978"/>
                  <a:pt x="676924" y="1623958"/>
                  <a:pt x="673301" y="1621751"/>
                </a:cubicBezTo>
                <a:cubicBezTo>
                  <a:pt x="613730" y="1586078"/>
                  <a:pt x="539364" y="1580667"/>
                  <a:pt x="474359" y="1607306"/>
                </a:cubicBezTo>
                <a:lnTo>
                  <a:pt x="352871" y="1657076"/>
                </a:lnTo>
                <a:lnTo>
                  <a:pt x="137486" y="1283276"/>
                </a:lnTo>
                <a:lnTo>
                  <a:pt x="244296" y="1204544"/>
                </a:lnTo>
                <a:cubicBezTo>
                  <a:pt x="301405" y="1162369"/>
                  <a:pt x="335452" y="1094228"/>
                  <a:pt x="335336" y="1022324"/>
                </a:cubicBezTo>
                <a:lnTo>
                  <a:pt x="335336" y="1017006"/>
                </a:lnTo>
                <a:cubicBezTo>
                  <a:pt x="335870" y="944986"/>
                  <a:pt x="301823" y="876659"/>
                  <a:pt x="244249" y="834251"/>
                </a:cubicBezTo>
                <a:lnTo>
                  <a:pt x="137486" y="755543"/>
                </a:lnTo>
                <a:lnTo>
                  <a:pt x="352824" y="381813"/>
                </a:lnTo>
                <a:lnTo>
                  <a:pt x="474591" y="431908"/>
                </a:lnTo>
                <a:cubicBezTo>
                  <a:pt x="540828" y="459290"/>
                  <a:pt x="617329" y="453995"/>
                  <a:pt x="679246" y="417764"/>
                </a:cubicBezTo>
                <a:cubicBezTo>
                  <a:pt x="679687" y="417509"/>
                  <a:pt x="680129" y="417253"/>
                  <a:pt x="680570" y="416975"/>
                </a:cubicBezTo>
                <a:cubicBezTo>
                  <a:pt x="680872" y="416789"/>
                  <a:pt x="681174" y="416603"/>
                  <a:pt x="681476" y="416417"/>
                </a:cubicBezTo>
                <a:cubicBezTo>
                  <a:pt x="743555" y="379885"/>
                  <a:pt x="785499" y="315483"/>
                  <a:pt x="793720" y="243998"/>
                </a:cubicBezTo>
                <a:lnTo>
                  <a:pt x="808236" y="118910"/>
                </a:lnTo>
                <a:lnTo>
                  <a:pt x="1238030" y="118910"/>
                </a:lnTo>
                <a:lnTo>
                  <a:pt x="1252941" y="247481"/>
                </a:lnTo>
                <a:cubicBezTo>
                  <a:pt x="1261023" y="317597"/>
                  <a:pt x="1302130" y="380326"/>
                  <a:pt x="1362677" y="415210"/>
                </a:cubicBezTo>
                <a:cubicBezTo>
                  <a:pt x="1365022" y="416580"/>
                  <a:pt x="1367345" y="417927"/>
                  <a:pt x="1369760" y="419367"/>
                </a:cubicBezTo>
                <a:cubicBezTo>
                  <a:pt x="1429471" y="454761"/>
                  <a:pt x="1503720" y="459963"/>
                  <a:pt x="1568400" y="433302"/>
                </a:cubicBezTo>
                <a:lnTo>
                  <a:pt x="1693442" y="381813"/>
                </a:lnTo>
                <a:lnTo>
                  <a:pt x="1908780" y="755543"/>
                </a:lnTo>
                <a:lnTo>
                  <a:pt x="1801994" y="834228"/>
                </a:lnTo>
                <a:cubicBezTo>
                  <a:pt x="1744559" y="876590"/>
                  <a:pt x="1710512" y="944870"/>
                  <a:pt x="1710953" y="1016541"/>
                </a:cubicBezTo>
                <a:close/>
              </a:path>
            </a:pathLst>
          </a:custGeom>
          <a:solidFill>
            <a:srgbClr val="0064FF"/>
          </a:solidFill>
          <a:ln w="5935" cap="flat">
            <a:noFill/>
            <a:prstDash val="solid"/>
            <a:miter/>
          </a:ln>
        </p:spPr>
        <p:txBody>
          <a:bodyPr rtlCol="0" anchor="ctr"/>
          <a:lstStyle/>
          <a:p>
            <a:pPr defTabSz="914332">
              <a:defRPr/>
            </a:pPr>
            <a:endParaRPr lang="en-US" sz="2400">
              <a:solidFill>
                <a:srgbClr val="000000"/>
              </a:solidFill>
              <a:latin typeface="IBM Plex Sans"/>
            </a:endParaRPr>
          </a:p>
        </p:txBody>
      </p: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4FF221FD-D4F0-034D-A688-2DA0AB6C2520}"/>
              </a:ext>
            </a:extLst>
          </p:cNvPr>
          <p:cNvGrpSpPr/>
          <p:nvPr/>
        </p:nvGrpSpPr>
        <p:grpSpPr>
          <a:xfrm>
            <a:off x="531690" y="4918221"/>
            <a:ext cx="350199" cy="365956"/>
            <a:chOff x="267639" y="5067994"/>
            <a:chExt cx="317174" cy="331446"/>
          </a:xfrm>
          <a:solidFill>
            <a:srgbClr val="0064FF"/>
          </a:solidFill>
        </p:grpSpPr>
        <p:sp>
          <p:nvSpPr>
            <p:cNvPr id="549" name="Freeform 548">
              <a:extLst>
                <a:ext uri="{FF2B5EF4-FFF2-40B4-BE49-F238E27FC236}">
                  <a16:creationId xmlns:a16="http://schemas.microsoft.com/office/drawing/2014/main" id="{940358BC-037C-7D47-874D-D349B2ED0E35}"/>
                </a:ext>
              </a:extLst>
            </p:cNvPr>
            <p:cNvSpPr/>
            <p:nvPr/>
          </p:nvSpPr>
          <p:spPr>
            <a:xfrm>
              <a:off x="267639" y="5067994"/>
              <a:ext cx="134007" cy="320705"/>
            </a:xfrm>
            <a:custGeom>
              <a:avLst/>
              <a:gdLst>
                <a:gd name="connsiteX0" fmla="*/ 1177836 w 1224773"/>
                <a:gd name="connsiteY0" fmla="*/ 2814290 h 2931131"/>
                <a:gd name="connsiteX1" fmla="*/ 118910 w 1224773"/>
                <a:gd name="connsiteY1" fmla="*/ 1525742 h 2931131"/>
                <a:gd name="connsiteX2" fmla="*/ 1047198 w 1224773"/>
                <a:gd name="connsiteY2" fmla="*/ 269895 h 2931131"/>
                <a:gd name="connsiteX3" fmla="*/ 985025 w 1224773"/>
                <a:gd name="connsiteY3" fmla="*/ 380816 h 2931131"/>
                <a:gd name="connsiteX4" fmla="*/ 1007832 w 1224773"/>
                <a:gd name="connsiteY4" fmla="*/ 461753 h 2931131"/>
                <a:gd name="connsiteX5" fmla="*/ 1036839 w 1224773"/>
                <a:gd name="connsiteY5" fmla="*/ 469348 h 2931131"/>
                <a:gd name="connsiteX6" fmla="*/ 1088770 w 1224773"/>
                <a:gd name="connsiteY6" fmla="*/ 438947 h 2931131"/>
                <a:gd name="connsiteX7" fmla="*/ 1218247 w 1224773"/>
                <a:gd name="connsiteY7" fmla="*/ 207862 h 2931131"/>
                <a:gd name="connsiteX8" fmla="*/ 1193815 w 1224773"/>
                <a:gd name="connsiteY8" fmla="*/ 126042 h 2931131"/>
                <a:gd name="connsiteX9" fmla="*/ 964286 w 1224773"/>
                <a:gd name="connsiteY9" fmla="*/ 6714 h 2931131"/>
                <a:gd name="connsiteX10" fmla="*/ 884114 w 1224773"/>
                <a:gd name="connsiteY10" fmla="*/ 32052 h 2931131"/>
                <a:gd name="connsiteX11" fmla="*/ 909429 w 1224773"/>
                <a:gd name="connsiteY11" fmla="*/ 112223 h 2931131"/>
                <a:gd name="connsiteX12" fmla="*/ 1001004 w 1224773"/>
                <a:gd name="connsiteY12" fmla="*/ 159833 h 2931131"/>
                <a:gd name="connsiteX13" fmla="*/ 330626 w 1224773"/>
                <a:gd name="connsiteY13" fmla="*/ 610437 h 2931131"/>
                <a:gd name="connsiteX14" fmla="*/ 0 w 1224773"/>
                <a:gd name="connsiteY14" fmla="*/ 1525742 h 2931131"/>
                <a:gd name="connsiteX15" fmla="*/ 330626 w 1224773"/>
                <a:gd name="connsiteY15" fmla="*/ 2441001 h 2931131"/>
                <a:gd name="connsiteX16" fmla="*/ 1154937 w 1224773"/>
                <a:gd name="connsiteY16" fmla="*/ 2930971 h 2931131"/>
                <a:gd name="connsiteX17" fmla="*/ 1166456 w 1224773"/>
                <a:gd name="connsiteY17" fmla="*/ 2932086 h 2931131"/>
                <a:gd name="connsiteX18" fmla="*/ 1224727 w 1224773"/>
                <a:gd name="connsiteY18" fmla="*/ 2884057 h 2931131"/>
                <a:gd name="connsiteX19" fmla="*/ 1177836 w 1224773"/>
                <a:gd name="connsiteY19" fmla="*/ 2814290 h 293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24773" h="2931131">
                  <a:moveTo>
                    <a:pt x="1177836" y="2814290"/>
                  </a:moveTo>
                  <a:cubicBezTo>
                    <a:pt x="564242" y="2693964"/>
                    <a:pt x="118910" y="2152041"/>
                    <a:pt x="118910" y="1525742"/>
                  </a:cubicBezTo>
                  <a:cubicBezTo>
                    <a:pt x="118910" y="944802"/>
                    <a:pt x="502070" y="436555"/>
                    <a:pt x="1047198" y="269895"/>
                  </a:cubicBezTo>
                  <a:lnTo>
                    <a:pt x="985025" y="380816"/>
                  </a:lnTo>
                  <a:cubicBezTo>
                    <a:pt x="968977" y="409452"/>
                    <a:pt x="979196" y="445705"/>
                    <a:pt x="1007832" y="461753"/>
                  </a:cubicBezTo>
                  <a:cubicBezTo>
                    <a:pt x="1017029" y="466886"/>
                    <a:pt x="1027015" y="469348"/>
                    <a:pt x="1036839" y="469348"/>
                  </a:cubicBezTo>
                  <a:cubicBezTo>
                    <a:pt x="1057672" y="469348"/>
                    <a:pt x="1077877" y="458386"/>
                    <a:pt x="1088770" y="438947"/>
                  </a:cubicBezTo>
                  <a:lnTo>
                    <a:pt x="1218247" y="207862"/>
                  </a:lnTo>
                  <a:cubicBezTo>
                    <a:pt x="1234411" y="179063"/>
                    <a:pt x="1223240" y="141207"/>
                    <a:pt x="1193815" y="126042"/>
                  </a:cubicBezTo>
                  <a:lnTo>
                    <a:pt x="964286" y="6714"/>
                  </a:lnTo>
                  <a:cubicBezTo>
                    <a:pt x="935139" y="-8429"/>
                    <a:pt x="899257" y="2905"/>
                    <a:pt x="884114" y="32052"/>
                  </a:cubicBezTo>
                  <a:cubicBezTo>
                    <a:pt x="868972" y="61175"/>
                    <a:pt x="880306" y="97081"/>
                    <a:pt x="909429" y="112223"/>
                  </a:cubicBezTo>
                  <a:lnTo>
                    <a:pt x="1001004" y="159833"/>
                  </a:lnTo>
                  <a:cubicBezTo>
                    <a:pt x="740935" y="242072"/>
                    <a:pt x="506900" y="398536"/>
                    <a:pt x="330626" y="610437"/>
                  </a:cubicBezTo>
                  <a:cubicBezTo>
                    <a:pt x="117424" y="866744"/>
                    <a:pt x="0" y="1191796"/>
                    <a:pt x="0" y="1525742"/>
                  </a:cubicBezTo>
                  <a:cubicBezTo>
                    <a:pt x="0" y="1859666"/>
                    <a:pt x="117424" y="2184694"/>
                    <a:pt x="330626" y="2441001"/>
                  </a:cubicBezTo>
                  <a:cubicBezTo>
                    <a:pt x="541087" y="2693987"/>
                    <a:pt x="833833" y="2867986"/>
                    <a:pt x="1154937" y="2930971"/>
                  </a:cubicBezTo>
                  <a:cubicBezTo>
                    <a:pt x="1158815" y="2931714"/>
                    <a:pt x="1162647" y="2932086"/>
                    <a:pt x="1166456" y="2932086"/>
                  </a:cubicBezTo>
                  <a:cubicBezTo>
                    <a:pt x="1194302" y="2932086"/>
                    <a:pt x="1219176" y="2912414"/>
                    <a:pt x="1224727" y="2884057"/>
                  </a:cubicBezTo>
                  <a:cubicBezTo>
                    <a:pt x="1231044" y="2851845"/>
                    <a:pt x="1210049" y="2820607"/>
                    <a:pt x="1177836" y="2814290"/>
                  </a:cubicBezTo>
                  <a:close/>
                </a:path>
              </a:pathLst>
            </a:custGeom>
            <a:grpFill/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81555977-8909-C144-8F5C-7CD8494441B3}"/>
                </a:ext>
              </a:extLst>
            </p:cNvPr>
            <p:cNvSpPr/>
            <p:nvPr/>
          </p:nvSpPr>
          <p:spPr>
            <a:xfrm rot="10800000">
              <a:off x="450806" y="5078735"/>
              <a:ext cx="134007" cy="320705"/>
            </a:xfrm>
            <a:custGeom>
              <a:avLst/>
              <a:gdLst>
                <a:gd name="connsiteX0" fmla="*/ 1177836 w 1224773"/>
                <a:gd name="connsiteY0" fmla="*/ 2814290 h 2931131"/>
                <a:gd name="connsiteX1" fmla="*/ 118910 w 1224773"/>
                <a:gd name="connsiteY1" fmla="*/ 1525742 h 2931131"/>
                <a:gd name="connsiteX2" fmla="*/ 1047198 w 1224773"/>
                <a:gd name="connsiteY2" fmla="*/ 269895 h 2931131"/>
                <a:gd name="connsiteX3" fmla="*/ 985025 w 1224773"/>
                <a:gd name="connsiteY3" fmla="*/ 380816 h 2931131"/>
                <a:gd name="connsiteX4" fmla="*/ 1007832 w 1224773"/>
                <a:gd name="connsiteY4" fmla="*/ 461753 h 2931131"/>
                <a:gd name="connsiteX5" fmla="*/ 1036839 w 1224773"/>
                <a:gd name="connsiteY5" fmla="*/ 469348 h 2931131"/>
                <a:gd name="connsiteX6" fmla="*/ 1088770 w 1224773"/>
                <a:gd name="connsiteY6" fmla="*/ 438947 h 2931131"/>
                <a:gd name="connsiteX7" fmla="*/ 1218247 w 1224773"/>
                <a:gd name="connsiteY7" fmla="*/ 207862 h 2931131"/>
                <a:gd name="connsiteX8" fmla="*/ 1193815 w 1224773"/>
                <a:gd name="connsiteY8" fmla="*/ 126042 h 2931131"/>
                <a:gd name="connsiteX9" fmla="*/ 964286 w 1224773"/>
                <a:gd name="connsiteY9" fmla="*/ 6714 h 2931131"/>
                <a:gd name="connsiteX10" fmla="*/ 884114 w 1224773"/>
                <a:gd name="connsiteY10" fmla="*/ 32052 h 2931131"/>
                <a:gd name="connsiteX11" fmla="*/ 909429 w 1224773"/>
                <a:gd name="connsiteY11" fmla="*/ 112223 h 2931131"/>
                <a:gd name="connsiteX12" fmla="*/ 1001004 w 1224773"/>
                <a:gd name="connsiteY12" fmla="*/ 159833 h 2931131"/>
                <a:gd name="connsiteX13" fmla="*/ 330626 w 1224773"/>
                <a:gd name="connsiteY13" fmla="*/ 610437 h 2931131"/>
                <a:gd name="connsiteX14" fmla="*/ 0 w 1224773"/>
                <a:gd name="connsiteY14" fmla="*/ 1525742 h 2931131"/>
                <a:gd name="connsiteX15" fmla="*/ 330626 w 1224773"/>
                <a:gd name="connsiteY15" fmla="*/ 2441001 h 2931131"/>
                <a:gd name="connsiteX16" fmla="*/ 1154937 w 1224773"/>
                <a:gd name="connsiteY16" fmla="*/ 2930971 h 2931131"/>
                <a:gd name="connsiteX17" fmla="*/ 1166456 w 1224773"/>
                <a:gd name="connsiteY17" fmla="*/ 2932086 h 2931131"/>
                <a:gd name="connsiteX18" fmla="*/ 1224727 w 1224773"/>
                <a:gd name="connsiteY18" fmla="*/ 2884057 h 2931131"/>
                <a:gd name="connsiteX19" fmla="*/ 1177836 w 1224773"/>
                <a:gd name="connsiteY19" fmla="*/ 2814290 h 293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24773" h="2931131">
                  <a:moveTo>
                    <a:pt x="1177836" y="2814290"/>
                  </a:moveTo>
                  <a:cubicBezTo>
                    <a:pt x="564242" y="2693964"/>
                    <a:pt x="118910" y="2152041"/>
                    <a:pt x="118910" y="1525742"/>
                  </a:cubicBezTo>
                  <a:cubicBezTo>
                    <a:pt x="118910" y="944802"/>
                    <a:pt x="502070" y="436555"/>
                    <a:pt x="1047198" y="269895"/>
                  </a:cubicBezTo>
                  <a:lnTo>
                    <a:pt x="985025" y="380816"/>
                  </a:lnTo>
                  <a:cubicBezTo>
                    <a:pt x="968977" y="409452"/>
                    <a:pt x="979196" y="445705"/>
                    <a:pt x="1007832" y="461753"/>
                  </a:cubicBezTo>
                  <a:cubicBezTo>
                    <a:pt x="1017029" y="466886"/>
                    <a:pt x="1027015" y="469348"/>
                    <a:pt x="1036839" y="469348"/>
                  </a:cubicBezTo>
                  <a:cubicBezTo>
                    <a:pt x="1057672" y="469348"/>
                    <a:pt x="1077877" y="458386"/>
                    <a:pt x="1088770" y="438947"/>
                  </a:cubicBezTo>
                  <a:lnTo>
                    <a:pt x="1218247" y="207862"/>
                  </a:lnTo>
                  <a:cubicBezTo>
                    <a:pt x="1234411" y="179063"/>
                    <a:pt x="1223240" y="141207"/>
                    <a:pt x="1193815" y="126042"/>
                  </a:cubicBezTo>
                  <a:lnTo>
                    <a:pt x="964286" y="6714"/>
                  </a:lnTo>
                  <a:cubicBezTo>
                    <a:pt x="935139" y="-8429"/>
                    <a:pt x="899257" y="2905"/>
                    <a:pt x="884114" y="32052"/>
                  </a:cubicBezTo>
                  <a:cubicBezTo>
                    <a:pt x="868972" y="61175"/>
                    <a:pt x="880306" y="97081"/>
                    <a:pt x="909429" y="112223"/>
                  </a:cubicBezTo>
                  <a:lnTo>
                    <a:pt x="1001004" y="159833"/>
                  </a:lnTo>
                  <a:cubicBezTo>
                    <a:pt x="740935" y="242072"/>
                    <a:pt x="506900" y="398536"/>
                    <a:pt x="330626" y="610437"/>
                  </a:cubicBezTo>
                  <a:cubicBezTo>
                    <a:pt x="117424" y="866744"/>
                    <a:pt x="0" y="1191796"/>
                    <a:pt x="0" y="1525742"/>
                  </a:cubicBezTo>
                  <a:cubicBezTo>
                    <a:pt x="0" y="1859666"/>
                    <a:pt x="117424" y="2184694"/>
                    <a:pt x="330626" y="2441001"/>
                  </a:cubicBezTo>
                  <a:cubicBezTo>
                    <a:pt x="541087" y="2693987"/>
                    <a:pt x="833833" y="2867986"/>
                    <a:pt x="1154937" y="2930971"/>
                  </a:cubicBezTo>
                  <a:cubicBezTo>
                    <a:pt x="1158815" y="2931714"/>
                    <a:pt x="1162647" y="2932086"/>
                    <a:pt x="1166456" y="2932086"/>
                  </a:cubicBezTo>
                  <a:cubicBezTo>
                    <a:pt x="1194302" y="2932086"/>
                    <a:pt x="1219176" y="2912414"/>
                    <a:pt x="1224727" y="2884057"/>
                  </a:cubicBezTo>
                  <a:cubicBezTo>
                    <a:pt x="1231044" y="2851845"/>
                    <a:pt x="1210049" y="2820607"/>
                    <a:pt x="1177836" y="2814290"/>
                  </a:cubicBezTo>
                  <a:close/>
                </a:path>
              </a:pathLst>
            </a:custGeom>
            <a:grpFill/>
            <a:ln w="593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 dirty="0">
                <a:solidFill>
                  <a:srgbClr val="000000"/>
                </a:solidFill>
                <a:latin typeface="IBM Plex Sans"/>
              </a:endParaRPr>
            </a:p>
          </p:txBody>
        </p:sp>
      </p:grpSp>
      <p:grpSp>
        <p:nvGrpSpPr>
          <p:cNvPr id="17" name="Graphic 15">
            <a:extLst>
              <a:ext uri="{FF2B5EF4-FFF2-40B4-BE49-F238E27FC236}">
                <a16:creationId xmlns:a16="http://schemas.microsoft.com/office/drawing/2014/main" id="{00D718DF-5775-144C-9408-5C19A2AD07CA}"/>
              </a:ext>
            </a:extLst>
          </p:cNvPr>
          <p:cNvGrpSpPr/>
          <p:nvPr/>
        </p:nvGrpSpPr>
        <p:grpSpPr>
          <a:xfrm>
            <a:off x="3845239" y="4176710"/>
            <a:ext cx="291000" cy="290999"/>
            <a:chOff x="2850067" y="4180544"/>
            <a:chExt cx="272660" cy="272658"/>
          </a:xfrm>
          <a:solidFill>
            <a:schemeClr val="bg2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19B0788-33EB-EE42-B752-14B19FE4C979}"/>
                </a:ext>
              </a:extLst>
            </p:cNvPr>
            <p:cNvSpPr/>
            <p:nvPr/>
          </p:nvSpPr>
          <p:spPr>
            <a:xfrm>
              <a:off x="2866864" y="4338862"/>
              <a:ext cx="238578" cy="114340"/>
            </a:xfrm>
            <a:custGeom>
              <a:avLst/>
              <a:gdLst>
                <a:gd name="connsiteX0" fmla="*/ 229373 w 238577"/>
                <a:gd name="connsiteY0" fmla="*/ 56176 h 114340"/>
                <a:gd name="connsiteX1" fmla="*/ 196953 w 238577"/>
                <a:gd name="connsiteY1" fmla="*/ 18237 h 114340"/>
                <a:gd name="connsiteX2" fmla="*/ 159115 w 238577"/>
                <a:gd name="connsiteY2" fmla="*/ 5625 h 114340"/>
                <a:gd name="connsiteX3" fmla="*/ 159115 w 238577"/>
                <a:gd name="connsiteY3" fmla="*/ 0 h 114340"/>
                <a:gd name="connsiteX4" fmla="*/ 150319 w 238577"/>
                <a:gd name="connsiteY4" fmla="*/ 0 h 114340"/>
                <a:gd name="connsiteX5" fmla="*/ 150319 w 238577"/>
                <a:gd name="connsiteY5" fmla="*/ 8250 h 114340"/>
                <a:gd name="connsiteX6" fmla="*/ 143753 w 238577"/>
                <a:gd name="connsiteY6" fmla="*/ 34509 h 114340"/>
                <a:gd name="connsiteX7" fmla="*/ 125991 w 238577"/>
                <a:gd name="connsiteY7" fmla="*/ 13193 h 114340"/>
                <a:gd name="connsiteX8" fmla="*/ 113075 w 238577"/>
                <a:gd name="connsiteY8" fmla="*/ 13193 h 114340"/>
                <a:gd name="connsiteX9" fmla="*/ 95312 w 238577"/>
                <a:gd name="connsiteY9" fmla="*/ 34509 h 114340"/>
                <a:gd name="connsiteX10" fmla="*/ 88751 w 238577"/>
                <a:gd name="connsiteY10" fmla="*/ 8250 h 114340"/>
                <a:gd name="connsiteX11" fmla="*/ 88751 w 238577"/>
                <a:gd name="connsiteY11" fmla="*/ 0 h 114340"/>
                <a:gd name="connsiteX12" fmla="*/ 79955 w 238577"/>
                <a:gd name="connsiteY12" fmla="*/ 0 h 114340"/>
                <a:gd name="connsiteX13" fmla="*/ 79955 w 238577"/>
                <a:gd name="connsiteY13" fmla="*/ 5625 h 114340"/>
                <a:gd name="connsiteX14" fmla="*/ 42117 w 238577"/>
                <a:gd name="connsiteY14" fmla="*/ 18237 h 114340"/>
                <a:gd name="connsiteX15" fmla="*/ 9697 w 238577"/>
                <a:gd name="connsiteY15" fmla="*/ 56176 h 114340"/>
                <a:gd name="connsiteX16" fmla="*/ 0 w 238577"/>
                <a:gd name="connsiteY16" fmla="*/ 114340 h 114340"/>
                <a:gd name="connsiteX17" fmla="*/ 239066 w 238577"/>
                <a:gd name="connsiteY17" fmla="*/ 114340 h 114340"/>
                <a:gd name="connsiteX18" fmla="*/ 229373 w 238577"/>
                <a:gd name="connsiteY18" fmla="*/ 56176 h 114340"/>
                <a:gd name="connsiteX19" fmla="*/ 98131 w 238577"/>
                <a:gd name="connsiteY19" fmla="*/ 105545 h 114340"/>
                <a:gd name="connsiteX20" fmla="*/ 49633 w 238577"/>
                <a:gd name="connsiteY20" fmla="*/ 105545 h 114340"/>
                <a:gd name="connsiteX21" fmla="*/ 53547 w 238577"/>
                <a:gd name="connsiteY21" fmla="*/ 66405 h 114340"/>
                <a:gd name="connsiteX22" fmla="*/ 44795 w 238577"/>
                <a:gd name="connsiteY22" fmla="*/ 65530 h 114340"/>
                <a:gd name="connsiteX23" fmla="*/ 40793 w 238577"/>
                <a:gd name="connsiteY23" fmla="*/ 105549 h 114340"/>
                <a:gd name="connsiteX24" fmla="*/ 10387 w 238577"/>
                <a:gd name="connsiteY24" fmla="*/ 105549 h 114340"/>
                <a:gd name="connsiteX25" fmla="*/ 18374 w 238577"/>
                <a:gd name="connsiteY25" fmla="*/ 57628 h 114340"/>
                <a:gd name="connsiteX26" fmla="*/ 44901 w 238577"/>
                <a:gd name="connsiteY26" fmla="*/ 26584 h 114340"/>
                <a:gd name="connsiteX27" fmla="*/ 81239 w 238577"/>
                <a:gd name="connsiteY27" fmla="*/ 14468 h 114340"/>
                <a:gd name="connsiteX28" fmla="*/ 90985 w 238577"/>
                <a:gd name="connsiteY28" fmla="*/ 53445 h 114340"/>
                <a:gd name="connsiteX29" fmla="*/ 100902 w 238577"/>
                <a:gd name="connsiteY29" fmla="*/ 41545 h 114340"/>
                <a:gd name="connsiteX30" fmla="*/ 106148 w 238577"/>
                <a:gd name="connsiteY30" fmla="*/ 49417 h 114340"/>
                <a:gd name="connsiteX31" fmla="*/ 98131 w 238577"/>
                <a:gd name="connsiteY31" fmla="*/ 105545 h 114340"/>
                <a:gd name="connsiteX32" fmla="*/ 132055 w 238577"/>
                <a:gd name="connsiteY32" fmla="*/ 105545 h 114340"/>
                <a:gd name="connsiteX33" fmla="*/ 107015 w 238577"/>
                <a:gd name="connsiteY33" fmla="*/ 105545 h 114340"/>
                <a:gd name="connsiteX34" fmla="*/ 115331 w 238577"/>
                <a:gd name="connsiteY34" fmla="*/ 47333 h 114340"/>
                <a:gd name="connsiteX35" fmla="*/ 106773 w 238577"/>
                <a:gd name="connsiteY35" fmla="*/ 34496 h 114340"/>
                <a:gd name="connsiteX36" fmla="*/ 117195 w 238577"/>
                <a:gd name="connsiteY36" fmla="*/ 21989 h 114340"/>
                <a:gd name="connsiteX37" fmla="*/ 121870 w 238577"/>
                <a:gd name="connsiteY37" fmla="*/ 21989 h 114340"/>
                <a:gd name="connsiteX38" fmla="*/ 132293 w 238577"/>
                <a:gd name="connsiteY38" fmla="*/ 34496 h 114340"/>
                <a:gd name="connsiteX39" fmla="*/ 123735 w 238577"/>
                <a:gd name="connsiteY39" fmla="*/ 47333 h 114340"/>
                <a:gd name="connsiteX40" fmla="*/ 132055 w 238577"/>
                <a:gd name="connsiteY40" fmla="*/ 105545 h 114340"/>
                <a:gd name="connsiteX41" fmla="*/ 198277 w 238577"/>
                <a:gd name="connsiteY41" fmla="*/ 105545 h 114340"/>
                <a:gd name="connsiteX42" fmla="*/ 194275 w 238577"/>
                <a:gd name="connsiteY42" fmla="*/ 65526 h 114340"/>
                <a:gd name="connsiteX43" fmla="*/ 185523 w 238577"/>
                <a:gd name="connsiteY43" fmla="*/ 66401 h 114340"/>
                <a:gd name="connsiteX44" fmla="*/ 189437 w 238577"/>
                <a:gd name="connsiteY44" fmla="*/ 105541 h 114340"/>
                <a:gd name="connsiteX45" fmla="*/ 140939 w 238577"/>
                <a:gd name="connsiteY45" fmla="*/ 105541 h 114340"/>
                <a:gd name="connsiteX46" fmla="*/ 132922 w 238577"/>
                <a:gd name="connsiteY46" fmla="*/ 49413 h 114340"/>
                <a:gd name="connsiteX47" fmla="*/ 138168 w 238577"/>
                <a:gd name="connsiteY47" fmla="*/ 41541 h 114340"/>
                <a:gd name="connsiteX48" fmla="*/ 148085 w 238577"/>
                <a:gd name="connsiteY48" fmla="*/ 53441 h 114340"/>
                <a:gd name="connsiteX49" fmla="*/ 157831 w 238577"/>
                <a:gd name="connsiteY49" fmla="*/ 14464 h 114340"/>
                <a:gd name="connsiteX50" fmla="*/ 194169 w 238577"/>
                <a:gd name="connsiteY50" fmla="*/ 26580 h 114340"/>
                <a:gd name="connsiteX51" fmla="*/ 220696 w 238577"/>
                <a:gd name="connsiteY51" fmla="*/ 57623 h 114340"/>
                <a:gd name="connsiteX52" fmla="*/ 228683 w 238577"/>
                <a:gd name="connsiteY52" fmla="*/ 105545 h 114340"/>
                <a:gd name="connsiteX53" fmla="*/ 198277 w 238577"/>
                <a:gd name="connsiteY53" fmla="*/ 105545 h 11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8577" h="114340">
                  <a:moveTo>
                    <a:pt x="229373" y="56176"/>
                  </a:moveTo>
                  <a:cubicBezTo>
                    <a:pt x="226422" y="38458"/>
                    <a:pt x="213999" y="23919"/>
                    <a:pt x="196953" y="18237"/>
                  </a:cubicBezTo>
                  <a:lnTo>
                    <a:pt x="159115" y="5625"/>
                  </a:lnTo>
                  <a:lnTo>
                    <a:pt x="159115" y="0"/>
                  </a:lnTo>
                  <a:lnTo>
                    <a:pt x="150319" y="0"/>
                  </a:lnTo>
                  <a:lnTo>
                    <a:pt x="150319" y="8250"/>
                  </a:lnTo>
                  <a:lnTo>
                    <a:pt x="143753" y="34509"/>
                  </a:lnTo>
                  <a:lnTo>
                    <a:pt x="125991" y="13193"/>
                  </a:lnTo>
                  <a:lnTo>
                    <a:pt x="113075" y="13193"/>
                  </a:lnTo>
                  <a:lnTo>
                    <a:pt x="95312" y="34509"/>
                  </a:lnTo>
                  <a:lnTo>
                    <a:pt x="88751" y="8250"/>
                  </a:lnTo>
                  <a:lnTo>
                    <a:pt x="88751" y="0"/>
                  </a:lnTo>
                  <a:lnTo>
                    <a:pt x="79955" y="0"/>
                  </a:lnTo>
                  <a:lnTo>
                    <a:pt x="79955" y="5625"/>
                  </a:lnTo>
                  <a:lnTo>
                    <a:pt x="42117" y="18237"/>
                  </a:lnTo>
                  <a:cubicBezTo>
                    <a:pt x="25076" y="23919"/>
                    <a:pt x="12652" y="38458"/>
                    <a:pt x="9697" y="56176"/>
                  </a:cubicBezTo>
                  <a:lnTo>
                    <a:pt x="0" y="114340"/>
                  </a:lnTo>
                  <a:lnTo>
                    <a:pt x="239066" y="114340"/>
                  </a:lnTo>
                  <a:lnTo>
                    <a:pt x="229373" y="56176"/>
                  </a:lnTo>
                  <a:close/>
                  <a:moveTo>
                    <a:pt x="98131" y="105545"/>
                  </a:moveTo>
                  <a:lnTo>
                    <a:pt x="49633" y="105545"/>
                  </a:lnTo>
                  <a:lnTo>
                    <a:pt x="53547" y="66405"/>
                  </a:lnTo>
                  <a:lnTo>
                    <a:pt x="44795" y="65530"/>
                  </a:lnTo>
                  <a:lnTo>
                    <a:pt x="40793" y="105549"/>
                  </a:lnTo>
                  <a:lnTo>
                    <a:pt x="10387" y="105549"/>
                  </a:lnTo>
                  <a:lnTo>
                    <a:pt x="18374" y="57628"/>
                  </a:lnTo>
                  <a:cubicBezTo>
                    <a:pt x="20788" y="43128"/>
                    <a:pt x="30956" y="31237"/>
                    <a:pt x="44901" y="26584"/>
                  </a:cubicBezTo>
                  <a:lnTo>
                    <a:pt x="81239" y="14468"/>
                  </a:lnTo>
                  <a:lnTo>
                    <a:pt x="90985" y="53445"/>
                  </a:lnTo>
                  <a:lnTo>
                    <a:pt x="100902" y="41545"/>
                  </a:lnTo>
                  <a:lnTo>
                    <a:pt x="106148" y="49417"/>
                  </a:lnTo>
                  <a:lnTo>
                    <a:pt x="98131" y="105545"/>
                  </a:lnTo>
                  <a:close/>
                  <a:moveTo>
                    <a:pt x="132055" y="105545"/>
                  </a:moveTo>
                  <a:lnTo>
                    <a:pt x="107015" y="105545"/>
                  </a:lnTo>
                  <a:lnTo>
                    <a:pt x="115331" y="47333"/>
                  </a:lnTo>
                  <a:lnTo>
                    <a:pt x="106773" y="34496"/>
                  </a:lnTo>
                  <a:lnTo>
                    <a:pt x="117195" y="21989"/>
                  </a:lnTo>
                  <a:lnTo>
                    <a:pt x="121870" y="21989"/>
                  </a:lnTo>
                  <a:lnTo>
                    <a:pt x="132293" y="34496"/>
                  </a:lnTo>
                  <a:lnTo>
                    <a:pt x="123735" y="47333"/>
                  </a:lnTo>
                  <a:lnTo>
                    <a:pt x="132055" y="105545"/>
                  </a:lnTo>
                  <a:close/>
                  <a:moveTo>
                    <a:pt x="198277" y="105545"/>
                  </a:moveTo>
                  <a:lnTo>
                    <a:pt x="194275" y="65526"/>
                  </a:lnTo>
                  <a:lnTo>
                    <a:pt x="185523" y="66401"/>
                  </a:lnTo>
                  <a:lnTo>
                    <a:pt x="189437" y="105541"/>
                  </a:lnTo>
                  <a:lnTo>
                    <a:pt x="140939" y="105541"/>
                  </a:lnTo>
                  <a:lnTo>
                    <a:pt x="132922" y="49413"/>
                  </a:lnTo>
                  <a:lnTo>
                    <a:pt x="138168" y="41541"/>
                  </a:lnTo>
                  <a:lnTo>
                    <a:pt x="148085" y="53441"/>
                  </a:lnTo>
                  <a:lnTo>
                    <a:pt x="157831" y="14464"/>
                  </a:lnTo>
                  <a:lnTo>
                    <a:pt x="194169" y="26580"/>
                  </a:lnTo>
                  <a:cubicBezTo>
                    <a:pt x="208114" y="31228"/>
                    <a:pt x="218278" y="43124"/>
                    <a:pt x="220696" y="57623"/>
                  </a:cubicBezTo>
                  <a:lnTo>
                    <a:pt x="228683" y="105545"/>
                  </a:lnTo>
                  <a:lnTo>
                    <a:pt x="198277" y="10554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4A984F3-13DD-8E4D-B146-AAB6B111158D}"/>
                </a:ext>
              </a:extLst>
            </p:cNvPr>
            <p:cNvSpPr/>
            <p:nvPr/>
          </p:nvSpPr>
          <p:spPr>
            <a:xfrm>
              <a:off x="2911638" y="4180544"/>
              <a:ext cx="149523" cy="162715"/>
            </a:xfrm>
            <a:custGeom>
              <a:avLst/>
              <a:gdLst>
                <a:gd name="connsiteX0" fmla="*/ 19535 w 149523"/>
                <a:gd name="connsiteY0" fmla="*/ 118492 h 162715"/>
                <a:gd name="connsiteX1" fmla="*/ 31760 w 149523"/>
                <a:gd name="connsiteY1" fmla="*/ 139126 h 162715"/>
                <a:gd name="connsiteX2" fmla="*/ 48912 w 149523"/>
                <a:gd name="connsiteY2" fmla="*/ 156277 h 162715"/>
                <a:gd name="connsiteX3" fmla="*/ 64458 w 149523"/>
                <a:gd name="connsiteY3" fmla="*/ 162715 h 162715"/>
                <a:gd name="connsiteX4" fmla="*/ 85070 w 149523"/>
                <a:gd name="connsiteY4" fmla="*/ 162715 h 162715"/>
                <a:gd name="connsiteX5" fmla="*/ 100616 w 149523"/>
                <a:gd name="connsiteY5" fmla="*/ 156277 h 162715"/>
                <a:gd name="connsiteX6" fmla="*/ 117767 w 149523"/>
                <a:gd name="connsiteY6" fmla="*/ 139126 h 162715"/>
                <a:gd name="connsiteX7" fmla="*/ 129993 w 149523"/>
                <a:gd name="connsiteY7" fmla="*/ 118492 h 162715"/>
                <a:gd name="connsiteX8" fmla="*/ 149523 w 149523"/>
                <a:gd name="connsiteY8" fmla="*/ 96750 h 162715"/>
                <a:gd name="connsiteX9" fmla="*/ 140591 w 149523"/>
                <a:gd name="connsiteY9" fmla="*/ 79159 h 162715"/>
                <a:gd name="connsiteX10" fmla="*/ 140728 w 149523"/>
                <a:gd name="connsiteY10" fmla="*/ 79159 h 162715"/>
                <a:gd name="connsiteX11" fmla="*/ 140728 w 149523"/>
                <a:gd name="connsiteY11" fmla="*/ 52773 h 162715"/>
                <a:gd name="connsiteX12" fmla="*/ 122020 w 149523"/>
                <a:gd name="connsiteY12" fmla="*/ 31030 h 162715"/>
                <a:gd name="connsiteX13" fmla="*/ 77928 w 149523"/>
                <a:gd name="connsiteY13" fmla="*/ 0 h 162715"/>
                <a:gd name="connsiteX14" fmla="*/ 74762 w 149523"/>
                <a:gd name="connsiteY14" fmla="*/ 0 h 162715"/>
                <a:gd name="connsiteX15" fmla="*/ 8795 w 149523"/>
                <a:gd name="connsiteY15" fmla="*/ 65966 h 162715"/>
                <a:gd name="connsiteX16" fmla="*/ 8795 w 149523"/>
                <a:gd name="connsiteY16" fmla="*/ 79159 h 162715"/>
                <a:gd name="connsiteX17" fmla="*/ 8932 w 149523"/>
                <a:gd name="connsiteY17" fmla="*/ 79159 h 162715"/>
                <a:gd name="connsiteX18" fmla="*/ 0 w 149523"/>
                <a:gd name="connsiteY18" fmla="*/ 96750 h 162715"/>
                <a:gd name="connsiteX19" fmla="*/ 19535 w 149523"/>
                <a:gd name="connsiteY19" fmla="*/ 118492 h 162715"/>
                <a:gd name="connsiteX20" fmla="*/ 123137 w 149523"/>
                <a:gd name="connsiteY20" fmla="*/ 104916 h 162715"/>
                <a:gd name="connsiteX21" fmla="*/ 111544 w 149523"/>
                <a:gd name="connsiteY21" fmla="*/ 132908 h 162715"/>
                <a:gd name="connsiteX22" fmla="*/ 94393 w 149523"/>
                <a:gd name="connsiteY22" fmla="*/ 150059 h 162715"/>
                <a:gd name="connsiteX23" fmla="*/ 85066 w 149523"/>
                <a:gd name="connsiteY23" fmla="*/ 153920 h 162715"/>
                <a:gd name="connsiteX24" fmla="*/ 64453 w 149523"/>
                <a:gd name="connsiteY24" fmla="*/ 153920 h 162715"/>
                <a:gd name="connsiteX25" fmla="*/ 55126 w 149523"/>
                <a:gd name="connsiteY25" fmla="*/ 150059 h 162715"/>
                <a:gd name="connsiteX26" fmla="*/ 37975 w 149523"/>
                <a:gd name="connsiteY26" fmla="*/ 132908 h 162715"/>
                <a:gd name="connsiteX27" fmla="*/ 26382 w 149523"/>
                <a:gd name="connsiteY27" fmla="*/ 104921 h 162715"/>
                <a:gd name="connsiteX28" fmla="*/ 26382 w 149523"/>
                <a:gd name="connsiteY28" fmla="*/ 83556 h 162715"/>
                <a:gd name="connsiteX29" fmla="*/ 43661 w 149523"/>
                <a:gd name="connsiteY29" fmla="*/ 83556 h 162715"/>
                <a:gd name="connsiteX30" fmla="*/ 95774 w 149523"/>
                <a:gd name="connsiteY30" fmla="*/ 64092 h 162715"/>
                <a:gd name="connsiteX31" fmla="*/ 97120 w 149523"/>
                <a:gd name="connsiteY31" fmla="*/ 66335 h 162715"/>
                <a:gd name="connsiteX32" fmla="*/ 123137 w 149523"/>
                <a:gd name="connsiteY32" fmla="*/ 83262 h 162715"/>
                <a:gd name="connsiteX33" fmla="*/ 123137 w 149523"/>
                <a:gd name="connsiteY33" fmla="*/ 104916 h 162715"/>
                <a:gd name="connsiteX34" fmla="*/ 140728 w 149523"/>
                <a:gd name="connsiteY34" fmla="*/ 96750 h 162715"/>
                <a:gd name="connsiteX35" fmla="*/ 131726 w 149523"/>
                <a:gd name="connsiteY35" fmla="*/ 109195 h 162715"/>
                <a:gd name="connsiteX36" fmla="*/ 131932 w 149523"/>
                <a:gd name="connsiteY36" fmla="*/ 104921 h 162715"/>
                <a:gd name="connsiteX37" fmla="*/ 131932 w 149523"/>
                <a:gd name="connsiteY37" fmla="*/ 84366 h 162715"/>
                <a:gd name="connsiteX38" fmla="*/ 140728 w 149523"/>
                <a:gd name="connsiteY38" fmla="*/ 96750 h 162715"/>
                <a:gd name="connsiteX39" fmla="*/ 17591 w 149523"/>
                <a:gd name="connsiteY39" fmla="*/ 65966 h 162715"/>
                <a:gd name="connsiteX40" fmla="*/ 74762 w 149523"/>
                <a:gd name="connsiteY40" fmla="*/ 8795 h 162715"/>
                <a:gd name="connsiteX41" fmla="*/ 77928 w 149523"/>
                <a:gd name="connsiteY41" fmla="*/ 8795 h 162715"/>
                <a:gd name="connsiteX42" fmla="*/ 114513 w 149523"/>
                <a:gd name="connsiteY42" fmla="*/ 36391 h 162715"/>
                <a:gd name="connsiteX43" fmla="*/ 115423 w 149523"/>
                <a:gd name="connsiteY43" fmla="*/ 39579 h 162715"/>
                <a:gd name="connsiteX44" fmla="*/ 118739 w 149523"/>
                <a:gd name="connsiteY44" fmla="*/ 39579 h 162715"/>
                <a:gd name="connsiteX45" fmla="*/ 131932 w 149523"/>
                <a:gd name="connsiteY45" fmla="*/ 52773 h 162715"/>
                <a:gd name="connsiteX46" fmla="*/ 131932 w 149523"/>
                <a:gd name="connsiteY46" fmla="*/ 75205 h 162715"/>
                <a:gd name="connsiteX47" fmla="*/ 127535 w 149523"/>
                <a:gd name="connsiteY47" fmla="*/ 74761 h 162715"/>
                <a:gd name="connsiteX48" fmla="*/ 104662 w 149523"/>
                <a:gd name="connsiteY48" fmla="*/ 61810 h 162715"/>
                <a:gd name="connsiteX49" fmla="*/ 97621 w 149523"/>
                <a:gd name="connsiteY49" fmla="*/ 50077 h 162715"/>
                <a:gd name="connsiteX50" fmla="*/ 93637 w 149523"/>
                <a:gd name="connsiteY50" fmla="*/ 54061 h 162715"/>
                <a:gd name="connsiteX51" fmla="*/ 43665 w 149523"/>
                <a:gd name="connsiteY51" fmla="*/ 74761 h 162715"/>
                <a:gd name="connsiteX52" fmla="*/ 21989 w 149523"/>
                <a:gd name="connsiteY52" fmla="*/ 74761 h 162715"/>
                <a:gd name="connsiteX53" fmla="*/ 17591 w 149523"/>
                <a:gd name="connsiteY53" fmla="*/ 75205 h 162715"/>
                <a:gd name="connsiteX54" fmla="*/ 17591 w 149523"/>
                <a:gd name="connsiteY54" fmla="*/ 65966 h 162715"/>
                <a:gd name="connsiteX55" fmla="*/ 17591 w 149523"/>
                <a:gd name="connsiteY55" fmla="*/ 84366 h 162715"/>
                <a:gd name="connsiteX56" fmla="*/ 17591 w 149523"/>
                <a:gd name="connsiteY56" fmla="*/ 104921 h 162715"/>
                <a:gd name="connsiteX57" fmla="*/ 17798 w 149523"/>
                <a:gd name="connsiteY57" fmla="*/ 109200 h 162715"/>
                <a:gd name="connsiteX58" fmla="*/ 8795 w 149523"/>
                <a:gd name="connsiteY58" fmla="*/ 96750 h 162715"/>
                <a:gd name="connsiteX59" fmla="*/ 17591 w 149523"/>
                <a:gd name="connsiteY59" fmla="*/ 84366 h 16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49523" h="162715">
                  <a:moveTo>
                    <a:pt x="19535" y="118492"/>
                  </a:moveTo>
                  <a:cubicBezTo>
                    <a:pt x="21778" y="126210"/>
                    <a:pt x="25920" y="133286"/>
                    <a:pt x="31760" y="139126"/>
                  </a:cubicBezTo>
                  <a:lnTo>
                    <a:pt x="48912" y="156277"/>
                  </a:lnTo>
                  <a:cubicBezTo>
                    <a:pt x="53063" y="160428"/>
                    <a:pt x="58582" y="162715"/>
                    <a:pt x="64458" y="162715"/>
                  </a:cubicBezTo>
                  <a:lnTo>
                    <a:pt x="85070" y="162715"/>
                  </a:lnTo>
                  <a:cubicBezTo>
                    <a:pt x="90941" y="162715"/>
                    <a:pt x="96464" y="160428"/>
                    <a:pt x="100616" y="156277"/>
                  </a:cubicBezTo>
                  <a:lnTo>
                    <a:pt x="117767" y="139126"/>
                  </a:lnTo>
                  <a:cubicBezTo>
                    <a:pt x="123607" y="133286"/>
                    <a:pt x="127750" y="126205"/>
                    <a:pt x="129993" y="118492"/>
                  </a:cubicBezTo>
                  <a:cubicBezTo>
                    <a:pt x="140948" y="117252"/>
                    <a:pt x="149523" y="108034"/>
                    <a:pt x="149523" y="96750"/>
                  </a:cubicBezTo>
                  <a:cubicBezTo>
                    <a:pt x="149523" y="89533"/>
                    <a:pt x="145979" y="83169"/>
                    <a:pt x="140591" y="79159"/>
                  </a:cubicBezTo>
                  <a:lnTo>
                    <a:pt x="140728" y="79159"/>
                  </a:lnTo>
                  <a:lnTo>
                    <a:pt x="140728" y="52773"/>
                  </a:lnTo>
                  <a:cubicBezTo>
                    <a:pt x="140728" y="41765"/>
                    <a:pt x="132592" y="32618"/>
                    <a:pt x="122020" y="31030"/>
                  </a:cubicBezTo>
                  <a:cubicBezTo>
                    <a:pt x="115401" y="12613"/>
                    <a:pt x="97691" y="0"/>
                    <a:pt x="77928" y="0"/>
                  </a:cubicBezTo>
                  <a:lnTo>
                    <a:pt x="74762" y="0"/>
                  </a:lnTo>
                  <a:cubicBezTo>
                    <a:pt x="38388" y="0"/>
                    <a:pt x="8795" y="29592"/>
                    <a:pt x="8795" y="65966"/>
                  </a:cubicBezTo>
                  <a:lnTo>
                    <a:pt x="8795" y="79159"/>
                  </a:lnTo>
                  <a:lnTo>
                    <a:pt x="8932" y="79159"/>
                  </a:lnTo>
                  <a:cubicBezTo>
                    <a:pt x="3545" y="83169"/>
                    <a:pt x="0" y="89533"/>
                    <a:pt x="0" y="96750"/>
                  </a:cubicBezTo>
                  <a:cubicBezTo>
                    <a:pt x="0" y="108034"/>
                    <a:pt x="8576" y="117252"/>
                    <a:pt x="19535" y="118492"/>
                  </a:cubicBezTo>
                  <a:close/>
                  <a:moveTo>
                    <a:pt x="123137" y="104916"/>
                  </a:moveTo>
                  <a:cubicBezTo>
                    <a:pt x="123137" y="115493"/>
                    <a:pt x="119020" y="125431"/>
                    <a:pt x="111544" y="132908"/>
                  </a:cubicBezTo>
                  <a:lnTo>
                    <a:pt x="94393" y="150059"/>
                  </a:lnTo>
                  <a:cubicBezTo>
                    <a:pt x="91939" y="152513"/>
                    <a:pt x="88540" y="153920"/>
                    <a:pt x="85066" y="153920"/>
                  </a:cubicBezTo>
                  <a:lnTo>
                    <a:pt x="64453" y="153920"/>
                  </a:lnTo>
                  <a:cubicBezTo>
                    <a:pt x="60979" y="153920"/>
                    <a:pt x="57584" y="152513"/>
                    <a:pt x="55126" y="150059"/>
                  </a:cubicBezTo>
                  <a:lnTo>
                    <a:pt x="37975" y="132908"/>
                  </a:lnTo>
                  <a:cubicBezTo>
                    <a:pt x="30498" y="125431"/>
                    <a:pt x="26382" y="115493"/>
                    <a:pt x="26382" y="104921"/>
                  </a:cubicBezTo>
                  <a:lnTo>
                    <a:pt x="26382" y="83556"/>
                  </a:lnTo>
                  <a:lnTo>
                    <a:pt x="43661" y="83556"/>
                  </a:lnTo>
                  <a:cubicBezTo>
                    <a:pt x="63015" y="83556"/>
                    <a:pt x="81314" y="76683"/>
                    <a:pt x="95774" y="64092"/>
                  </a:cubicBezTo>
                  <a:lnTo>
                    <a:pt x="97120" y="66335"/>
                  </a:lnTo>
                  <a:cubicBezTo>
                    <a:pt x="102731" y="75689"/>
                    <a:pt x="112441" y="81907"/>
                    <a:pt x="123137" y="83262"/>
                  </a:cubicBezTo>
                  <a:lnTo>
                    <a:pt x="123137" y="104916"/>
                  </a:lnTo>
                  <a:close/>
                  <a:moveTo>
                    <a:pt x="140728" y="96750"/>
                  </a:moveTo>
                  <a:cubicBezTo>
                    <a:pt x="140728" y="102550"/>
                    <a:pt x="136937" y="107436"/>
                    <a:pt x="131726" y="109195"/>
                  </a:cubicBezTo>
                  <a:cubicBezTo>
                    <a:pt x="131849" y="107783"/>
                    <a:pt x="131932" y="106359"/>
                    <a:pt x="131932" y="104921"/>
                  </a:cubicBezTo>
                  <a:lnTo>
                    <a:pt x="131932" y="84366"/>
                  </a:lnTo>
                  <a:cubicBezTo>
                    <a:pt x="137038" y="86186"/>
                    <a:pt x="140728" y="91024"/>
                    <a:pt x="140728" y="96750"/>
                  </a:cubicBezTo>
                  <a:close/>
                  <a:moveTo>
                    <a:pt x="17591" y="65966"/>
                  </a:moveTo>
                  <a:cubicBezTo>
                    <a:pt x="17591" y="34443"/>
                    <a:pt x="43239" y="8795"/>
                    <a:pt x="74762" y="8795"/>
                  </a:cubicBezTo>
                  <a:lnTo>
                    <a:pt x="77928" y="8795"/>
                  </a:lnTo>
                  <a:cubicBezTo>
                    <a:pt x="94824" y="8795"/>
                    <a:pt x="109869" y="20142"/>
                    <a:pt x="114513" y="36391"/>
                  </a:cubicBezTo>
                  <a:lnTo>
                    <a:pt x="115423" y="39579"/>
                  </a:lnTo>
                  <a:lnTo>
                    <a:pt x="118739" y="39579"/>
                  </a:lnTo>
                  <a:cubicBezTo>
                    <a:pt x="126013" y="39579"/>
                    <a:pt x="131932" y="45499"/>
                    <a:pt x="131932" y="52773"/>
                  </a:cubicBezTo>
                  <a:lnTo>
                    <a:pt x="131932" y="75205"/>
                  </a:lnTo>
                  <a:cubicBezTo>
                    <a:pt x="130512" y="74915"/>
                    <a:pt x="129039" y="74761"/>
                    <a:pt x="127535" y="74761"/>
                  </a:cubicBezTo>
                  <a:cubicBezTo>
                    <a:pt x="118220" y="74761"/>
                    <a:pt x="109455" y="69800"/>
                    <a:pt x="104662" y="61810"/>
                  </a:cubicBezTo>
                  <a:lnTo>
                    <a:pt x="97621" y="50077"/>
                  </a:lnTo>
                  <a:lnTo>
                    <a:pt x="93637" y="54061"/>
                  </a:lnTo>
                  <a:cubicBezTo>
                    <a:pt x="80290" y="67408"/>
                    <a:pt x="62545" y="74761"/>
                    <a:pt x="43665" y="74761"/>
                  </a:cubicBezTo>
                  <a:lnTo>
                    <a:pt x="21989" y="74761"/>
                  </a:lnTo>
                  <a:cubicBezTo>
                    <a:pt x="20485" y="74761"/>
                    <a:pt x="19011" y="74915"/>
                    <a:pt x="17591" y="75205"/>
                  </a:cubicBezTo>
                  <a:lnTo>
                    <a:pt x="17591" y="65966"/>
                  </a:lnTo>
                  <a:close/>
                  <a:moveTo>
                    <a:pt x="17591" y="84366"/>
                  </a:moveTo>
                  <a:lnTo>
                    <a:pt x="17591" y="104921"/>
                  </a:lnTo>
                  <a:cubicBezTo>
                    <a:pt x="17591" y="106359"/>
                    <a:pt x="17675" y="107783"/>
                    <a:pt x="17798" y="109200"/>
                  </a:cubicBezTo>
                  <a:cubicBezTo>
                    <a:pt x="12586" y="107436"/>
                    <a:pt x="8795" y="102550"/>
                    <a:pt x="8795" y="96750"/>
                  </a:cubicBezTo>
                  <a:cubicBezTo>
                    <a:pt x="8795" y="91024"/>
                    <a:pt x="12485" y="86186"/>
                    <a:pt x="17591" y="8436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6DA9CE-7482-7541-8043-89AEA264C62F}"/>
              </a:ext>
            </a:extLst>
          </p:cNvPr>
          <p:cNvGrpSpPr/>
          <p:nvPr/>
        </p:nvGrpSpPr>
        <p:grpSpPr>
          <a:xfrm>
            <a:off x="2859149" y="4163589"/>
            <a:ext cx="257184" cy="297671"/>
            <a:chOff x="2863287" y="4175417"/>
            <a:chExt cx="257184" cy="297671"/>
          </a:xfrm>
          <a:solidFill>
            <a:schemeClr val="bg2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50E1037-E3CA-9F48-91B1-C07383E82995}"/>
                </a:ext>
              </a:extLst>
            </p:cNvPr>
            <p:cNvSpPr/>
            <p:nvPr/>
          </p:nvSpPr>
          <p:spPr>
            <a:xfrm>
              <a:off x="2863287" y="4349829"/>
              <a:ext cx="257184" cy="123259"/>
            </a:xfrm>
            <a:custGeom>
              <a:avLst/>
              <a:gdLst>
                <a:gd name="connsiteX0" fmla="*/ 232759 w 242095"/>
                <a:gd name="connsiteY0" fmla="*/ 57005 h 116027"/>
                <a:gd name="connsiteX1" fmla="*/ 199861 w 242095"/>
                <a:gd name="connsiteY1" fmla="*/ 18506 h 116027"/>
                <a:gd name="connsiteX2" fmla="*/ 161461 w 242095"/>
                <a:gd name="connsiteY2" fmla="*/ 5708 h 116027"/>
                <a:gd name="connsiteX3" fmla="*/ 161461 w 242095"/>
                <a:gd name="connsiteY3" fmla="*/ 0 h 116027"/>
                <a:gd name="connsiteX4" fmla="*/ 152535 w 242095"/>
                <a:gd name="connsiteY4" fmla="*/ 0 h 116027"/>
                <a:gd name="connsiteX5" fmla="*/ 152535 w 242095"/>
                <a:gd name="connsiteY5" fmla="*/ 8385 h 116027"/>
                <a:gd name="connsiteX6" fmla="*/ 145877 w 242095"/>
                <a:gd name="connsiteY6" fmla="*/ 35018 h 116027"/>
                <a:gd name="connsiteX7" fmla="*/ 127853 w 242095"/>
                <a:gd name="connsiteY7" fmla="*/ 13388 h 116027"/>
                <a:gd name="connsiteX8" fmla="*/ 114742 w 242095"/>
                <a:gd name="connsiteY8" fmla="*/ 13388 h 116027"/>
                <a:gd name="connsiteX9" fmla="*/ 96718 w 242095"/>
                <a:gd name="connsiteY9" fmla="*/ 35018 h 116027"/>
                <a:gd name="connsiteX10" fmla="*/ 90059 w 242095"/>
                <a:gd name="connsiteY10" fmla="*/ 8385 h 116027"/>
                <a:gd name="connsiteX11" fmla="*/ 90059 w 242095"/>
                <a:gd name="connsiteY11" fmla="*/ 0 h 116027"/>
                <a:gd name="connsiteX12" fmla="*/ 81134 w 242095"/>
                <a:gd name="connsiteY12" fmla="*/ 0 h 116027"/>
                <a:gd name="connsiteX13" fmla="*/ 81134 w 242095"/>
                <a:gd name="connsiteY13" fmla="*/ 5708 h 116027"/>
                <a:gd name="connsiteX14" fmla="*/ 42738 w 242095"/>
                <a:gd name="connsiteY14" fmla="*/ 18506 h 116027"/>
                <a:gd name="connsiteX15" fmla="*/ 9840 w 242095"/>
                <a:gd name="connsiteY15" fmla="*/ 57005 h 116027"/>
                <a:gd name="connsiteX16" fmla="*/ 0 w 242095"/>
                <a:gd name="connsiteY16" fmla="*/ 116027 h 116027"/>
                <a:gd name="connsiteX17" fmla="*/ 242590 w 242095"/>
                <a:gd name="connsiteY17" fmla="*/ 116027 h 116027"/>
                <a:gd name="connsiteX18" fmla="*/ 232759 w 242095"/>
                <a:gd name="connsiteY18" fmla="*/ 57005 h 116027"/>
                <a:gd name="connsiteX19" fmla="*/ 134685 w 242095"/>
                <a:gd name="connsiteY19" fmla="*/ 107102 h 116027"/>
                <a:gd name="connsiteX20" fmla="*/ 107910 w 242095"/>
                <a:gd name="connsiteY20" fmla="*/ 107102 h 116027"/>
                <a:gd name="connsiteX21" fmla="*/ 107910 w 242095"/>
                <a:gd name="connsiteY21" fmla="*/ 80326 h 116027"/>
                <a:gd name="connsiteX22" fmla="*/ 134685 w 242095"/>
                <a:gd name="connsiteY22" fmla="*/ 80326 h 116027"/>
                <a:gd name="connsiteX23" fmla="*/ 134685 w 242095"/>
                <a:gd name="connsiteY23" fmla="*/ 107102 h 116027"/>
                <a:gd name="connsiteX24" fmla="*/ 201200 w 242095"/>
                <a:gd name="connsiteY24" fmla="*/ 107102 h 116027"/>
                <a:gd name="connsiteX25" fmla="*/ 197139 w 242095"/>
                <a:gd name="connsiteY25" fmla="*/ 66492 h 116027"/>
                <a:gd name="connsiteX26" fmla="*/ 188258 w 242095"/>
                <a:gd name="connsiteY26" fmla="*/ 67381 h 116027"/>
                <a:gd name="connsiteX27" fmla="*/ 192230 w 242095"/>
                <a:gd name="connsiteY27" fmla="*/ 107097 h 116027"/>
                <a:gd name="connsiteX28" fmla="*/ 143610 w 242095"/>
                <a:gd name="connsiteY28" fmla="*/ 107097 h 116027"/>
                <a:gd name="connsiteX29" fmla="*/ 143610 w 242095"/>
                <a:gd name="connsiteY29" fmla="*/ 71397 h 116027"/>
                <a:gd name="connsiteX30" fmla="*/ 128518 w 242095"/>
                <a:gd name="connsiteY30" fmla="*/ 71397 h 116027"/>
                <a:gd name="connsiteX31" fmla="*/ 138675 w 242095"/>
                <a:gd name="connsiteY31" fmla="*/ 51079 h 116027"/>
                <a:gd name="connsiteX32" fmla="*/ 130691 w 242095"/>
                <a:gd name="connsiteY32" fmla="*/ 47085 h 116027"/>
                <a:gd name="connsiteX33" fmla="*/ 121297 w 242095"/>
                <a:gd name="connsiteY33" fmla="*/ 65886 h 116027"/>
                <a:gd name="connsiteX34" fmla="*/ 111904 w 242095"/>
                <a:gd name="connsiteY34" fmla="*/ 47094 h 116027"/>
                <a:gd name="connsiteX35" fmla="*/ 103920 w 242095"/>
                <a:gd name="connsiteY35" fmla="*/ 51088 h 116027"/>
                <a:gd name="connsiteX36" fmla="*/ 114077 w 242095"/>
                <a:gd name="connsiteY36" fmla="*/ 71401 h 116027"/>
                <a:gd name="connsiteX37" fmla="*/ 98985 w 242095"/>
                <a:gd name="connsiteY37" fmla="*/ 71401 h 116027"/>
                <a:gd name="connsiteX38" fmla="*/ 98985 w 242095"/>
                <a:gd name="connsiteY38" fmla="*/ 107102 h 116027"/>
                <a:gd name="connsiteX39" fmla="*/ 50365 w 242095"/>
                <a:gd name="connsiteY39" fmla="*/ 107102 h 116027"/>
                <a:gd name="connsiteX40" fmla="*/ 54336 w 242095"/>
                <a:gd name="connsiteY40" fmla="*/ 67385 h 116027"/>
                <a:gd name="connsiteX41" fmla="*/ 45456 w 242095"/>
                <a:gd name="connsiteY41" fmla="*/ 66497 h 116027"/>
                <a:gd name="connsiteX42" fmla="*/ 41395 w 242095"/>
                <a:gd name="connsiteY42" fmla="*/ 107106 h 116027"/>
                <a:gd name="connsiteX43" fmla="*/ 10541 w 242095"/>
                <a:gd name="connsiteY43" fmla="*/ 107106 h 116027"/>
                <a:gd name="connsiteX44" fmla="*/ 18640 w 242095"/>
                <a:gd name="connsiteY44" fmla="*/ 58478 h 116027"/>
                <a:gd name="connsiteX45" fmla="*/ 45558 w 242095"/>
                <a:gd name="connsiteY45" fmla="*/ 26976 h 116027"/>
                <a:gd name="connsiteX46" fmla="*/ 82437 w 242095"/>
                <a:gd name="connsiteY46" fmla="*/ 14686 h 116027"/>
                <a:gd name="connsiteX47" fmla="*/ 92326 w 242095"/>
                <a:gd name="connsiteY47" fmla="*/ 54238 h 116027"/>
                <a:gd name="connsiteX48" fmla="*/ 118928 w 242095"/>
                <a:gd name="connsiteY48" fmla="*/ 22313 h 116027"/>
                <a:gd name="connsiteX49" fmla="*/ 123667 w 242095"/>
                <a:gd name="connsiteY49" fmla="*/ 22313 h 116027"/>
                <a:gd name="connsiteX50" fmla="*/ 150268 w 242095"/>
                <a:gd name="connsiteY50" fmla="*/ 54234 h 116027"/>
                <a:gd name="connsiteX51" fmla="*/ 160158 w 242095"/>
                <a:gd name="connsiteY51" fmla="*/ 14682 h 116027"/>
                <a:gd name="connsiteX52" fmla="*/ 197036 w 242095"/>
                <a:gd name="connsiteY52" fmla="*/ 26972 h 116027"/>
                <a:gd name="connsiteX53" fmla="*/ 223955 w 242095"/>
                <a:gd name="connsiteY53" fmla="*/ 58473 h 116027"/>
                <a:gd name="connsiteX54" fmla="*/ 232054 w 242095"/>
                <a:gd name="connsiteY54" fmla="*/ 107102 h 116027"/>
                <a:gd name="connsiteX55" fmla="*/ 201200 w 242095"/>
                <a:gd name="connsiteY55" fmla="*/ 107102 h 11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42095" h="116027">
                  <a:moveTo>
                    <a:pt x="232759" y="57005"/>
                  </a:moveTo>
                  <a:cubicBezTo>
                    <a:pt x="229760" y="39025"/>
                    <a:pt x="217154" y="24272"/>
                    <a:pt x="199861" y="18506"/>
                  </a:cubicBezTo>
                  <a:lnTo>
                    <a:pt x="161461" y="5708"/>
                  </a:lnTo>
                  <a:lnTo>
                    <a:pt x="161461" y="0"/>
                  </a:lnTo>
                  <a:lnTo>
                    <a:pt x="152535" y="0"/>
                  </a:lnTo>
                  <a:lnTo>
                    <a:pt x="152535" y="8385"/>
                  </a:lnTo>
                  <a:lnTo>
                    <a:pt x="145877" y="35018"/>
                  </a:lnTo>
                  <a:lnTo>
                    <a:pt x="127853" y="13388"/>
                  </a:lnTo>
                  <a:lnTo>
                    <a:pt x="114742" y="13388"/>
                  </a:lnTo>
                  <a:lnTo>
                    <a:pt x="96718" y="35018"/>
                  </a:lnTo>
                  <a:lnTo>
                    <a:pt x="90059" y="8385"/>
                  </a:lnTo>
                  <a:lnTo>
                    <a:pt x="90059" y="0"/>
                  </a:lnTo>
                  <a:lnTo>
                    <a:pt x="81134" y="0"/>
                  </a:lnTo>
                  <a:lnTo>
                    <a:pt x="81134" y="5708"/>
                  </a:lnTo>
                  <a:lnTo>
                    <a:pt x="42738" y="18506"/>
                  </a:lnTo>
                  <a:cubicBezTo>
                    <a:pt x="25446" y="24272"/>
                    <a:pt x="12839" y="39025"/>
                    <a:pt x="9840" y="57005"/>
                  </a:cubicBezTo>
                  <a:lnTo>
                    <a:pt x="0" y="116027"/>
                  </a:lnTo>
                  <a:lnTo>
                    <a:pt x="242590" y="116027"/>
                  </a:lnTo>
                  <a:lnTo>
                    <a:pt x="232759" y="57005"/>
                  </a:lnTo>
                  <a:close/>
                  <a:moveTo>
                    <a:pt x="134685" y="107102"/>
                  </a:moveTo>
                  <a:lnTo>
                    <a:pt x="107910" y="107102"/>
                  </a:lnTo>
                  <a:lnTo>
                    <a:pt x="107910" y="80326"/>
                  </a:lnTo>
                  <a:lnTo>
                    <a:pt x="134685" y="80326"/>
                  </a:lnTo>
                  <a:lnTo>
                    <a:pt x="134685" y="107102"/>
                  </a:lnTo>
                  <a:close/>
                  <a:moveTo>
                    <a:pt x="201200" y="107102"/>
                  </a:moveTo>
                  <a:lnTo>
                    <a:pt x="197139" y="66492"/>
                  </a:lnTo>
                  <a:lnTo>
                    <a:pt x="188258" y="67381"/>
                  </a:lnTo>
                  <a:lnTo>
                    <a:pt x="192230" y="107097"/>
                  </a:lnTo>
                  <a:lnTo>
                    <a:pt x="143610" y="107097"/>
                  </a:lnTo>
                  <a:lnTo>
                    <a:pt x="143610" y="71397"/>
                  </a:lnTo>
                  <a:lnTo>
                    <a:pt x="128518" y="71397"/>
                  </a:lnTo>
                  <a:lnTo>
                    <a:pt x="138675" y="51079"/>
                  </a:lnTo>
                  <a:lnTo>
                    <a:pt x="130691" y="47085"/>
                  </a:lnTo>
                  <a:lnTo>
                    <a:pt x="121297" y="65886"/>
                  </a:lnTo>
                  <a:lnTo>
                    <a:pt x="111904" y="47094"/>
                  </a:lnTo>
                  <a:lnTo>
                    <a:pt x="103920" y="51088"/>
                  </a:lnTo>
                  <a:lnTo>
                    <a:pt x="114077" y="71401"/>
                  </a:lnTo>
                  <a:lnTo>
                    <a:pt x="98985" y="71401"/>
                  </a:lnTo>
                  <a:lnTo>
                    <a:pt x="98985" y="107102"/>
                  </a:lnTo>
                  <a:lnTo>
                    <a:pt x="50365" y="107102"/>
                  </a:lnTo>
                  <a:lnTo>
                    <a:pt x="54336" y="67385"/>
                  </a:lnTo>
                  <a:lnTo>
                    <a:pt x="45456" y="66497"/>
                  </a:lnTo>
                  <a:lnTo>
                    <a:pt x="41395" y="107106"/>
                  </a:lnTo>
                  <a:lnTo>
                    <a:pt x="10541" y="107106"/>
                  </a:lnTo>
                  <a:lnTo>
                    <a:pt x="18640" y="58478"/>
                  </a:lnTo>
                  <a:cubicBezTo>
                    <a:pt x="21095" y="43769"/>
                    <a:pt x="31408" y="31698"/>
                    <a:pt x="45558" y="26976"/>
                  </a:cubicBezTo>
                  <a:lnTo>
                    <a:pt x="82437" y="14686"/>
                  </a:lnTo>
                  <a:lnTo>
                    <a:pt x="92326" y="54238"/>
                  </a:lnTo>
                  <a:lnTo>
                    <a:pt x="118928" y="22313"/>
                  </a:lnTo>
                  <a:lnTo>
                    <a:pt x="123667" y="22313"/>
                  </a:lnTo>
                  <a:lnTo>
                    <a:pt x="150268" y="54234"/>
                  </a:lnTo>
                  <a:lnTo>
                    <a:pt x="160158" y="14682"/>
                  </a:lnTo>
                  <a:lnTo>
                    <a:pt x="197036" y="26972"/>
                  </a:lnTo>
                  <a:cubicBezTo>
                    <a:pt x="211187" y="31693"/>
                    <a:pt x="221500" y="43765"/>
                    <a:pt x="223955" y="58473"/>
                  </a:cubicBezTo>
                  <a:lnTo>
                    <a:pt x="232054" y="107102"/>
                  </a:lnTo>
                  <a:lnTo>
                    <a:pt x="201200" y="107102"/>
                  </a:lnTo>
                  <a:close/>
                </a:path>
              </a:pathLst>
            </a:custGeom>
            <a:grpFill/>
            <a:ln w="5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CF80E55-D55E-B747-A4D8-CDC307B2A451}"/>
                </a:ext>
              </a:extLst>
            </p:cNvPr>
            <p:cNvSpPr/>
            <p:nvPr/>
          </p:nvSpPr>
          <p:spPr>
            <a:xfrm>
              <a:off x="2906112" y="4175417"/>
              <a:ext cx="171533" cy="176297"/>
            </a:xfrm>
            <a:custGeom>
              <a:avLst/>
              <a:gdLst>
                <a:gd name="connsiteX0" fmla="*/ 12340 w 207483"/>
                <a:gd name="connsiteY0" fmla="*/ 108698 h 213247"/>
                <a:gd name="connsiteX1" fmla="*/ 5763 w 207483"/>
                <a:gd name="connsiteY1" fmla="*/ 126796 h 213247"/>
                <a:gd name="connsiteX2" fmla="*/ 31365 w 207483"/>
                <a:gd name="connsiteY2" fmla="*/ 155290 h 213247"/>
                <a:gd name="connsiteX3" fmla="*/ 47387 w 207483"/>
                <a:gd name="connsiteY3" fmla="*/ 182332 h 213247"/>
                <a:gd name="connsiteX4" fmla="*/ 69864 w 207483"/>
                <a:gd name="connsiteY4" fmla="*/ 204809 h 213247"/>
                <a:gd name="connsiteX5" fmla="*/ 90238 w 207483"/>
                <a:gd name="connsiteY5" fmla="*/ 213247 h 213247"/>
                <a:gd name="connsiteX6" fmla="*/ 117251 w 207483"/>
                <a:gd name="connsiteY6" fmla="*/ 213247 h 213247"/>
                <a:gd name="connsiteX7" fmla="*/ 137625 w 207483"/>
                <a:gd name="connsiteY7" fmla="*/ 204809 h 213247"/>
                <a:gd name="connsiteX8" fmla="*/ 160102 w 207483"/>
                <a:gd name="connsiteY8" fmla="*/ 182332 h 213247"/>
                <a:gd name="connsiteX9" fmla="*/ 176125 w 207483"/>
                <a:gd name="connsiteY9" fmla="*/ 155290 h 213247"/>
                <a:gd name="connsiteX10" fmla="*/ 201720 w 207483"/>
                <a:gd name="connsiteY10" fmla="*/ 126796 h 213247"/>
                <a:gd name="connsiteX11" fmla="*/ 195144 w 207483"/>
                <a:gd name="connsiteY11" fmla="*/ 108698 h 213247"/>
                <a:gd name="connsiteX12" fmla="*/ 207484 w 207483"/>
                <a:gd name="connsiteY12" fmla="*/ 92215 h 213247"/>
                <a:gd name="connsiteX13" fmla="*/ 190193 w 207483"/>
                <a:gd name="connsiteY13" fmla="*/ 74925 h 213247"/>
                <a:gd name="connsiteX14" fmla="*/ 189375 w 207483"/>
                <a:gd name="connsiteY14" fmla="*/ 74925 h 213247"/>
                <a:gd name="connsiteX15" fmla="*/ 126796 w 207483"/>
                <a:gd name="connsiteY15" fmla="*/ 3245 h 213247"/>
                <a:gd name="connsiteX16" fmla="*/ 126796 w 207483"/>
                <a:gd name="connsiteY16" fmla="*/ 0 h 213247"/>
                <a:gd name="connsiteX17" fmla="*/ 80688 w 207483"/>
                <a:gd name="connsiteY17" fmla="*/ 0 h 213247"/>
                <a:gd name="connsiteX18" fmla="*/ 80688 w 207483"/>
                <a:gd name="connsiteY18" fmla="*/ 3245 h 213247"/>
                <a:gd name="connsiteX19" fmla="*/ 18109 w 207483"/>
                <a:gd name="connsiteY19" fmla="*/ 74925 h 213247"/>
                <a:gd name="connsiteX20" fmla="*/ 17290 w 207483"/>
                <a:gd name="connsiteY20" fmla="*/ 74925 h 213247"/>
                <a:gd name="connsiteX21" fmla="*/ 0 w 207483"/>
                <a:gd name="connsiteY21" fmla="*/ 92215 h 213247"/>
                <a:gd name="connsiteX22" fmla="*/ 12340 w 207483"/>
                <a:gd name="connsiteY22" fmla="*/ 108698 h 213247"/>
                <a:gd name="connsiteX23" fmla="*/ 17290 w 207483"/>
                <a:gd name="connsiteY23" fmla="*/ 126796 h 213247"/>
                <a:gd name="connsiteX24" fmla="*/ 28817 w 207483"/>
                <a:gd name="connsiteY24" fmla="*/ 110566 h 213247"/>
                <a:gd name="connsiteX25" fmla="*/ 28817 w 207483"/>
                <a:gd name="connsiteY25" fmla="*/ 137504 h 213247"/>
                <a:gd name="connsiteX26" fmla="*/ 29088 w 207483"/>
                <a:gd name="connsiteY26" fmla="*/ 143112 h 213247"/>
                <a:gd name="connsiteX27" fmla="*/ 17290 w 207483"/>
                <a:gd name="connsiteY27" fmla="*/ 126796 h 213247"/>
                <a:gd name="connsiteX28" fmla="*/ 167134 w 207483"/>
                <a:gd name="connsiteY28" fmla="*/ 137504 h 213247"/>
                <a:gd name="connsiteX29" fmla="*/ 151947 w 207483"/>
                <a:gd name="connsiteY29" fmla="*/ 174183 h 213247"/>
                <a:gd name="connsiteX30" fmla="*/ 129470 w 207483"/>
                <a:gd name="connsiteY30" fmla="*/ 196660 h 213247"/>
                <a:gd name="connsiteX31" fmla="*/ 117246 w 207483"/>
                <a:gd name="connsiteY31" fmla="*/ 201720 h 213247"/>
                <a:gd name="connsiteX32" fmla="*/ 90232 w 207483"/>
                <a:gd name="connsiteY32" fmla="*/ 201720 h 213247"/>
                <a:gd name="connsiteX33" fmla="*/ 78008 w 207483"/>
                <a:gd name="connsiteY33" fmla="*/ 196660 h 213247"/>
                <a:gd name="connsiteX34" fmla="*/ 55531 w 207483"/>
                <a:gd name="connsiteY34" fmla="*/ 174183 h 213247"/>
                <a:gd name="connsiteX35" fmla="*/ 40338 w 207483"/>
                <a:gd name="connsiteY35" fmla="*/ 137504 h 213247"/>
                <a:gd name="connsiteX36" fmla="*/ 40338 w 207483"/>
                <a:gd name="connsiteY36" fmla="*/ 109505 h 213247"/>
                <a:gd name="connsiteX37" fmla="*/ 167134 w 207483"/>
                <a:gd name="connsiteY37" fmla="*/ 109505 h 213247"/>
                <a:gd name="connsiteX38" fmla="*/ 167134 w 207483"/>
                <a:gd name="connsiteY38" fmla="*/ 137504 h 213247"/>
                <a:gd name="connsiteX39" fmla="*/ 178396 w 207483"/>
                <a:gd name="connsiteY39" fmla="*/ 143106 h 213247"/>
                <a:gd name="connsiteX40" fmla="*/ 178667 w 207483"/>
                <a:gd name="connsiteY40" fmla="*/ 137504 h 213247"/>
                <a:gd name="connsiteX41" fmla="*/ 178667 w 207483"/>
                <a:gd name="connsiteY41" fmla="*/ 110566 h 213247"/>
                <a:gd name="connsiteX42" fmla="*/ 190193 w 207483"/>
                <a:gd name="connsiteY42" fmla="*/ 126796 h 213247"/>
                <a:gd name="connsiteX43" fmla="*/ 178396 w 207483"/>
                <a:gd name="connsiteY43" fmla="*/ 143106 h 213247"/>
                <a:gd name="connsiteX44" fmla="*/ 80688 w 207483"/>
                <a:gd name="connsiteY44" fmla="*/ 15250 h 213247"/>
                <a:gd name="connsiteX45" fmla="*/ 80688 w 207483"/>
                <a:gd name="connsiteY45" fmla="*/ 63398 h 213247"/>
                <a:gd name="connsiteX46" fmla="*/ 92215 w 207483"/>
                <a:gd name="connsiteY46" fmla="*/ 63398 h 213247"/>
                <a:gd name="connsiteX47" fmla="*/ 92215 w 207483"/>
                <a:gd name="connsiteY47" fmla="*/ 11527 h 213247"/>
                <a:gd name="connsiteX48" fmla="*/ 115269 w 207483"/>
                <a:gd name="connsiteY48" fmla="*/ 11527 h 213247"/>
                <a:gd name="connsiteX49" fmla="*/ 115269 w 207483"/>
                <a:gd name="connsiteY49" fmla="*/ 63398 h 213247"/>
                <a:gd name="connsiteX50" fmla="*/ 126796 w 207483"/>
                <a:gd name="connsiteY50" fmla="*/ 63398 h 213247"/>
                <a:gd name="connsiteX51" fmla="*/ 126796 w 207483"/>
                <a:gd name="connsiteY51" fmla="*/ 15250 h 213247"/>
                <a:gd name="connsiteX52" fmla="*/ 177779 w 207483"/>
                <a:gd name="connsiteY52" fmla="*/ 74925 h 213247"/>
                <a:gd name="connsiteX53" fmla="*/ 29705 w 207483"/>
                <a:gd name="connsiteY53" fmla="*/ 74925 h 213247"/>
                <a:gd name="connsiteX54" fmla="*/ 80688 w 207483"/>
                <a:gd name="connsiteY54" fmla="*/ 15250 h 213247"/>
                <a:gd name="connsiteX55" fmla="*/ 17290 w 207483"/>
                <a:gd name="connsiteY55" fmla="*/ 86452 h 213247"/>
                <a:gd name="connsiteX56" fmla="*/ 190193 w 207483"/>
                <a:gd name="connsiteY56" fmla="*/ 86452 h 213247"/>
                <a:gd name="connsiteX57" fmla="*/ 195957 w 207483"/>
                <a:gd name="connsiteY57" fmla="*/ 92215 h 213247"/>
                <a:gd name="connsiteX58" fmla="*/ 190193 w 207483"/>
                <a:gd name="connsiteY58" fmla="*/ 97978 h 213247"/>
                <a:gd name="connsiteX59" fmla="*/ 17290 w 207483"/>
                <a:gd name="connsiteY59" fmla="*/ 97978 h 213247"/>
                <a:gd name="connsiteX60" fmla="*/ 11527 w 207483"/>
                <a:gd name="connsiteY60" fmla="*/ 92215 h 213247"/>
                <a:gd name="connsiteX61" fmla="*/ 17290 w 207483"/>
                <a:gd name="connsiteY61" fmla="*/ 86452 h 21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7483" h="213247">
                  <a:moveTo>
                    <a:pt x="12340" y="108698"/>
                  </a:moveTo>
                  <a:cubicBezTo>
                    <a:pt x="8294" y="113661"/>
                    <a:pt x="5763" y="119908"/>
                    <a:pt x="5763" y="126796"/>
                  </a:cubicBezTo>
                  <a:cubicBezTo>
                    <a:pt x="5763" y="141585"/>
                    <a:pt x="17002" y="153665"/>
                    <a:pt x="31365" y="155290"/>
                  </a:cubicBezTo>
                  <a:cubicBezTo>
                    <a:pt x="34304" y="165405"/>
                    <a:pt x="39733" y="174678"/>
                    <a:pt x="47387" y="182332"/>
                  </a:cubicBezTo>
                  <a:lnTo>
                    <a:pt x="69864" y="204809"/>
                  </a:lnTo>
                  <a:cubicBezTo>
                    <a:pt x="75305" y="210250"/>
                    <a:pt x="82538" y="213247"/>
                    <a:pt x="90238" y="213247"/>
                  </a:cubicBezTo>
                  <a:lnTo>
                    <a:pt x="117251" y="213247"/>
                  </a:lnTo>
                  <a:cubicBezTo>
                    <a:pt x="124946" y="213247"/>
                    <a:pt x="132184" y="210250"/>
                    <a:pt x="137625" y="204809"/>
                  </a:cubicBezTo>
                  <a:lnTo>
                    <a:pt x="160102" y="182332"/>
                  </a:lnTo>
                  <a:cubicBezTo>
                    <a:pt x="167756" y="174678"/>
                    <a:pt x="173185" y="165399"/>
                    <a:pt x="176125" y="155290"/>
                  </a:cubicBezTo>
                  <a:cubicBezTo>
                    <a:pt x="190482" y="153665"/>
                    <a:pt x="201720" y="141585"/>
                    <a:pt x="201720" y="126796"/>
                  </a:cubicBezTo>
                  <a:cubicBezTo>
                    <a:pt x="201720" y="119908"/>
                    <a:pt x="199190" y="113661"/>
                    <a:pt x="195144" y="108698"/>
                  </a:cubicBezTo>
                  <a:cubicBezTo>
                    <a:pt x="202256" y="106554"/>
                    <a:pt x="207484" y="100019"/>
                    <a:pt x="207484" y="92215"/>
                  </a:cubicBezTo>
                  <a:cubicBezTo>
                    <a:pt x="207484" y="82682"/>
                    <a:pt x="199726" y="74925"/>
                    <a:pt x="190193" y="74925"/>
                  </a:cubicBezTo>
                  <a:lnTo>
                    <a:pt x="189375" y="74925"/>
                  </a:lnTo>
                  <a:cubicBezTo>
                    <a:pt x="184782" y="40903"/>
                    <a:pt x="159953" y="12437"/>
                    <a:pt x="126796" y="3245"/>
                  </a:cubicBezTo>
                  <a:lnTo>
                    <a:pt x="126796" y="0"/>
                  </a:lnTo>
                  <a:lnTo>
                    <a:pt x="80688" y="0"/>
                  </a:lnTo>
                  <a:lnTo>
                    <a:pt x="80688" y="3245"/>
                  </a:lnTo>
                  <a:cubicBezTo>
                    <a:pt x="47531" y="12437"/>
                    <a:pt x="22696" y="40909"/>
                    <a:pt x="18109" y="74925"/>
                  </a:cubicBezTo>
                  <a:lnTo>
                    <a:pt x="17290" y="74925"/>
                  </a:lnTo>
                  <a:cubicBezTo>
                    <a:pt x="7758" y="74925"/>
                    <a:pt x="0" y="82682"/>
                    <a:pt x="0" y="92215"/>
                  </a:cubicBezTo>
                  <a:cubicBezTo>
                    <a:pt x="0" y="100019"/>
                    <a:pt x="5227" y="106554"/>
                    <a:pt x="12340" y="108698"/>
                  </a:cubicBezTo>
                  <a:close/>
                  <a:moveTo>
                    <a:pt x="17290" y="126796"/>
                  </a:moveTo>
                  <a:cubicBezTo>
                    <a:pt x="17290" y="119292"/>
                    <a:pt x="22126" y="112952"/>
                    <a:pt x="28817" y="110566"/>
                  </a:cubicBezTo>
                  <a:lnTo>
                    <a:pt x="28817" y="137504"/>
                  </a:lnTo>
                  <a:cubicBezTo>
                    <a:pt x="28817" y="139389"/>
                    <a:pt x="28927" y="141256"/>
                    <a:pt x="29088" y="143112"/>
                  </a:cubicBezTo>
                  <a:cubicBezTo>
                    <a:pt x="22258" y="140801"/>
                    <a:pt x="17290" y="134398"/>
                    <a:pt x="17290" y="126796"/>
                  </a:cubicBezTo>
                  <a:close/>
                  <a:moveTo>
                    <a:pt x="167134" y="137504"/>
                  </a:moveTo>
                  <a:cubicBezTo>
                    <a:pt x="167140" y="151359"/>
                    <a:pt x="161745" y="164385"/>
                    <a:pt x="151947" y="174183"/>
                  </a:cubicBezTo>
                  <a:lnTo>
                    <a:pt x="129470" y="196660"/>
                  </a:lnTo>
                  <a:cubicBezTo>
                    <a:pt x="126254" y="199876"/>
                    <a:pt x="121799" y="201720"/>
                    <a:pt x="117246" y="201720"/>
                  </a:cubicBezTo>
                  <a:lnTo>
                    <a:pt x="90232" y="201720"/>
                  </a:lnTo>
                  <a:cubicBezTo>
                    <a:pt x="85679" y="201720"/>
                    <a:pt x="81230" y="199876"/>
                    <a:pt x="78008" y="196660"/>
                  </a:cubicBezTo>
                  <a:lnTo>
                    <a:pt x="55531" y="174183"/>
                  </a:lnTo>
                  <a:cubicBezTo>
                    <a:pt x="45733" y="164385"/>
                    <a:pt x="40338" y="151359"/>
                    <a:pt x="40338" y="137504"/>
                  </a:cubicBezTo>
                  <a:lnTo>
                    <a:pt x="40338" y="109505"/>
                  </a:lnTo>
                  <a:lnTo>
                    <a:pt x="167134" y="109505"/>
                  </a:lnTo>
                  <a:lnTo>
                    <a:pt x="167134" y="137504"/>
                  </a:lnTo>
                  <a:close/>
                  <a:moveTo>
                    <a:pt x="178396" y="143106"/>
                  </a:moveTo>
                  <a:cubicBezTo>
                    <a:pt x="178557" y="141256"/>
                    <a:pt x="178667" y="139389"/>
                    <a:pt x="178667" y="137504"/>
                  </a:cubicBezTo>
                  <a:lnTo>
                    <a:pt x="178667" y="110566"/>
                  </a:lnTo>
                  <a:cubicBezTo>
                    <a:pt x="185358" y="112952"/>
                    <a:pt x="190193" y="119292"/>
                    <a:pt x="190193" y="126796"/>
                  </a:cubicBezTo>
                  <a:cubicBezTo>
                    <a:pt x="190193" y="134398"/>
                    <a:pt x="185225" y="140801"/>
                    <a:pt x="178396" y="143106"/>
                  </a:cubicBezTo>
                  <a:close/>
                  <a:moveTo>
                    <a:pt x="80688" y="15250"/>
                  </a:moveTo>
                  <a:lnTo>
                    <a:pt x="80688" y="63398"/>
                  </a:lnTo>
                  <a:lnTo>
                    <a:pt x="92215" y="63398"/>
                  </a:lnTo>
                  <a:lnTo>
                    <a:pt x="92215" y="11527"/>
                  </a:lnTo>
                  <a:lnTo>
                    <a:pt x="115269" y="11527"/>
                  </a:lnTo>
                  <a:lnTo>
                    <a:pt x="115269" y="63398"/>
                  </a:lnTo>
                  <a:lnTo>
                    <a:pt x="126796" y="63398"/>
                  </a:lnTo>
                  <a:lnTo>
                    <a:pt x="126796" y="15250"/>
                  </a:lnTo>
                  <a:cubicBezTo>
                    <a:pt x="153509" y="23912"/>
                    <a:pt x="173445" y="47174"/>
                    <a:pt x="177779" y="74925"/>
                  </a:cubicBezTo>
                  <a:lnTo>
                    <a:pt x="29705" y="74925"/>
                  </a:lnTo>
                  <a:cubicBezTo>
                    <a:pt x="34039" y="47174"/>
                    <a:pt x="53975" y="23912"/>
                    <a:pt x="80688" y="15250"/>
                  </a:cubicBezTo>
                  <a:close/>
                  <a:moveTo>
                    <a:pt x="17290" y="86452"/>
                  </a:moveTo>
                  <a:lnTo>
                    <a:pt x="190193" y="86452"/>
                  </a:lnTo>
                  <a:cubicBezTo>
                    <a:pt x="193369" y="86452"/>
                    <a:pt x="195957" y="89039"/>
                    <a:pt x="195957" y="92215"/>
                  </a:cubicBezTo>
                  <a:cubicBezTo>
                    <a:pt x="195957" y="95391"/>
                    <a:pt x="193369" y="97978"/>
                    <a:pt x="190193" y="97978"/>
                  </a:cubicBezTo>
                  <a:lnTo>
                    <a:pt x="17290" y="97978"/>
                  </a:lnTo>
                  <a:cubicBezTo>
                    <a:pt x="14115" y="97978"/>
                    <a:pt x="11527" y="95391"/>
                    <a:pt x="11527" y="92215"/>
                  </a:cubicBezTo>
                  <a:cubicBezTo>
                    <a:pt x="11527" y="89039"/>
                    <a:pt x="14115" y="86452"/>
                    <a:pt x="17290" y="86452"/>
                  </a:cubicBezTo>
                  <a:close/>
                </a:path>
              </a:pathLst>
            </a:custGeom>
            <a:grpFill/>
            <a:ln w="7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>
                <a:defRPr/>
              </a:pPr>
              <a:endParaRPr lang="en-US" sz="2400">
                <a:solidFill>
                  <a:srgbClr val="000000"/>
                </a:solidFill>
                <a:latin typeface="IBM Plex San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7673FF-24B5-0144-A739-A834BA4B5EA9}"/>
              </a:ext>
            </a:extLst>
          </p:cNvPr>
          <p:cNvGrpSpPr/>
          <p:nvPr/>
        </p:nvGrpSpPr>
        <p:grpSpPr>
          <a:xfrm>
            <a:off x="5536596" y="2320131"/>
            <a:ext cx="432000" cy="451088"/>
            <a:chOff x="5467271" y="2273661"/>
            <a:chExt cx="432000" cy="451088"/>
          </a:xfrm>
        </p:grpSpPr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48AFCE17-CD25-4644-8E94-40ED4BE6E4D3}"/>
                </a:ext>
              </a:extLst>
            </p:cNvPr>
            <p:cNvSpPr txBox="1"/>
            <p:nvPr/>
          </p:nvSpPr>
          <p:spPr>
            <a:xfrm>
              <a:off x="5613611" y="2724749"/>
              <a:ext cx="0" cy="0"/>
            </a:xfrm>
            <a:prstGeom prst="rect">
              <a:avLst/>
            </a:prstGeom>
          </p:spPr>
          <p:txBody>
            <a:bodyPr wrap="none" lIns="57151" tIns="28575" rIns="57151" bIns="28575" rtlCol="0">
              <a:noAutofit/>
            </a:bodyPr>
            <a:lstStyle/>
            <a:p>
              <a:pPr defTabSz="914332">
                <a:lnSpc>
                  <a:spcPct val="105000"/>
                </a:lnSpc>
                <a:spcBef>
                  <a:spcPts val="625"/>
                </a:spcBef>
                <a:defRPr/>
              </a:pPr>
              <a:endParaRPr lang="en-US" sz="600" dirty="0" err="1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E3C499E-8A8D-FA43-8BA9-4A14B0895CC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467271" y="2273661"/>
              <a:ext cx="432000" cy="432000"/>
            </a:xfrm>
            <a:prstGeom prst="ellipse">
              <a:avLst/>
            </a:prstGeom>
            <a:solidFill>
              <a:srgbClr val="0064F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32">
                <a:defRPr/>
              </a:pPr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grpSp>
          <p:nvGrpSpPr>
            <p:cNvPr id="271" name="Группа 709">
              <a:extLst>
                <a:ext uri="{FF2B5EF4-FFF2-40B4-BE49-F238E27FC236}">
                  <a16:creationId xmlns:a16="http://schemas.microsoft.com/office/drawing/2014/main" id="{CDA0AE17-D164-7949-91B4-965AD42E00C7}"/>
                </a:ext>
              </a:extLst>
            </p:cNvPr>
            <p:cNvGrpSpPr/>
            <p:nvPr/>
          </p:nvGrpSpPr>
          <p:grpSpPr>
            <a:xfrm>
              <a:off x="5549625" y="2323497"/>
              <a:ext cx="274431" cy="305439"/>
              <a:chOff x="730250" y="-1731963"/>
              <a:chExt cx="593725" cy="665163"/>
            </a:xfrm>
            <a:solidFill>
              <a:schemeClr val="bg2"/>
            </a:solidFill>
          </p:grpSpPr>
          <p:sp>
            <p:nvSpPr>
              <p:cNvPr id="272" name="Freeform 129">
                <a:extLst>
                  <a:ext uri="{FF2B5EF4-FFF2-40B4-BE49-F238E27FC236}">
                    <a16:creationId xmlns:a16="http://schemas.microsoft.com/office/drawing/2014/main" id="{A2718788-50A2-A34A-8B85-E79AA049BF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563" y="-1644650"/>
                <a:ext cx="420688" cy="577850"/>
              </a:xfrm>
              <a:custGeom>
                <a:avLst/>
                <a:gdLst>
                  <a:gd name="T0" fmla="*/ 1040 w 2528"/>
                  <a:gd name="T1" fmla="*/ 3464 h 3464"/>
                  <a:gd name="T2" fmla="*/ 970 w 2528"/>
                  <a:gd name="T3" fmla="*/ 3393 h 3464"/>
                  <a:gd name="T4" fmla="*/ 970 w 2528"/>
                  <a:gd name="T5" fmla="*/ 3238 h 3464"/>
                  <a:gd name="T6" fmla="*/ 891 w 2528"/>
                  <a:gd name="T7" fmla="*/ 3238 h 3464"/>
                  <a:gd name="T8" fmla="*/ 820 w 2528"/>
                  <a:gd name="T9" fmla="*/ 3167 h 3464"/>
                  <a:gd name="T10" fmla="*/ 820 w 2528"/>
                  <a:gd name="T11" fmla="*/ 2477 h 3464"/>
                  <a:gd name="T12" fmla="*/ 818 w 2528"/>
                  <a:gd name="T13" fmla="*/ 2476 h 3464"/>
                  <a:gd name="T14" fmla="*/ 224 w 2528"/>
                  <a:gd name="T15" fmla="*/ 2008 h 3464"/>
                  <a:gd name="T16" fmla="*/ 0 w 2528"/>
                  <a:gd name="T17" fmla="*/ 1279 h 3464"/>
                  <a:gd name="T18" fmla="*/ 1264 w 2528"/>
                  <a:gd name="T19" fmla="*/ 0 h 3464"/>
                  <a:gd name="T20" fmla="*/ 2528 w 2528"/>
                  <a:gd name="T21" fmla="*/ 1279 h 3464"/>
                  <a:gd name="T22" fmla="*/ 2304 w 2528"/>
                  <a:gd name="T23" fmla="*/ 2008 h 3464"/>
                  <a:gd name="T24" fmla="*/ 1710 w 2528"/>
                  <a:gd name="T25" fmla="*/ 2476 h 3464"/>
                  <a:gd name="T26" fmla="*/ 1708 w 2528"/>
                  <a:gd name="T27" fmla="*/ 2477 h 3464"/>
                  <a:gd name="T28" fmla="*/ 1708 w 2528"/>
                  <a:gd name="T29" fmla="*/ 3167 h 3464"/>
                  <a:gd name="T30" fmla="*/ 1637 w 2528"/>
                  <a:gd name="T31" fmla="*/ 3238 h 3464"/>
                  <a:gd name="T32" fmla="*/ 1558 w 2528"/>
                  <a:gd name="T33" fmla="*/ 3238 h 3464"/>
                  <a:gd name="T34" fmla="*/ 1558 w 2528"/>
                  <a:gd name="T35" fmla="*/ 3393 h 3464"/>
                  <a:gd name="T36" fmla="*/ 1488 w 2528"/>
                  <a:gd name="T37" fmla="*/ 3464 h 3464"/>
                  <a:gd name="T38" fmla="*/ 1040 w 2528"/>
                  <a:gd name="T39" fmla="*/ 3464 h 3464"/>
                  <a:gd name="T40" fmla="*/ 1417 w 2528"/>
                  <a:gd name="T41" fmla="*/ 3322 h 3464"/>
                  <a:gd name="T42" fmla="*/ 1418 w 2528"/>
                  <a:gd name="T43" fmla="*/ 3095 h 3464"/>
                  <a:gd name="T44" fmla="*/ 1567 w 2528"/>
                  <a:gd name="T45" fmla="*/ 3095 h 3464"/>
                  <a:gd name="T46" fmla="*/ 1567 w 2528"/>
                  <a:gd name="T47" fmla="*/ 2710 h 3464"/>
                  <a:gd name="T48" fmla="*/ 961 w 2528"/>
                  <a:gd name="T49" fmla="*/ 2710 h 3464"/>
                  <a:gd name="T50" fmla="*/ 961 w 2528"/>
                  <a:gd name="T51" fmla="*/ 3095 h 3464"/>
                  <a:gd name="T52" fmla="*/ 1111 w 2528"/>
                  <a:gd name="T53" fmla="*/ 3095 h 3464"/>
                  <a:gd name="T54" fmla="*/ 1111 w 2528"/>
                  <a:gd name="T55" fmla="*/ 3322 h 3464"/>
                  <a:gd name="T56" fmla="*/ 1417 w 2528"/>
                  <a:gd name="T57" fmla="*/ 3322 h 3464"/>
                  <a:gd name="T58" fmla="*/ 1567 w 2528"/>
                  <a:gd name="T59" fmla="*/ 2567 h 3464"/>
                  <a:gd name="T60" fmla="*/ 1567 w 2528"/>
                  <a:gd name="T61" fmla="*/ 2426 h 3464"/>
                  <a:gd name="T62" fmla="*/ 1615 w 2528"/>
                  <a:gd name="T63" fmla="*/ 2358 h 3464"/>
                  <a:gd name="T64" fmla="*/ 2387 w 2528"/>
                  <a:gd name="T65" fmla="*/ 1279 h 3464"/>
                  <a:gd name="T66" fmla="*/ 1264 w 2528"/>
                  <a:gd name="T67" fmla="*/ 143 h 3464"/>
                  <a:gd name="T68" fmla="*/ 141 w 2528"/>
                  <a:gd name="T69" fmla="*/ 1279 h 3464"/>
                  <a:gd name="T70" fmla="*/ 913 w 2528"/>
                  <a:gd name="T71" fmla="*/ 2358 h 3464"/>
                  <a:gd name="T72" fmla="*/ 961 w 2528"/>
                  <a:gd name="T73" fmla="*/ 2426 h 3464"/>
                  <a:gd name="T74" fmla="*/ 961 w 2528"/>
                  <a:gd name="T75" fmla="*/ 2567 h 3464"/>
                  <a:gd name="T76" fmla="*/ 1567 w 2528"/>
                  <a:gd name="T77" fmla="*/ 2567 h 3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28" h="3464">
                    <a:moveTo>
                      <a:pt x="1040" y="3464"/>
                    </a:moveTo>
                    <a:cubicBezTo>
                      <a:pt x="1001" y="3464"/>
                      <a:pt x="970" y="3432"/>
                      <a:pt x="970" y="3393"/>
                    </a:cubicBezTo>
                    <a:cubicBezTo>
                      <a:pt x="970" y="3238"/>
                      <a:pt x="970" y="3238"/>
                      <a:pt x="970" y="3238"/>
                    </a:cubicBezTo>
                    <a:cubicBezTo>
                      <a:pt x="891" y="3238"/>
                      <a:pt x="891" y="3238"/>
                      <a:pt x="891" y="3238"/>
                    </a:cubicBezTo>
                    <a:cubicBezTo>
                      <a:pt x="852" y="3238"/>
                      <a:pt x="820" y="3206"/>
                      <a:pt x="820" y="3167"/>
                    </a:cubicBezTo>
                    <a:cubicBezTo>
                      <a:pt x="820" y="2477"/>
                      <a:pt x="820" y="2477"/>
                      <a:pt x="820" y="2477"/>
                    </a:cubicBezTo>
                    <a:cubicBezTo>
                      <a:pt x="818" y="2476"/>
                      <a:pt x="818" y="2476"/>
                      <a:pt x="818" y="2476"/>
                    </a:cubicBezTo>
                    <a:cubicBezTo>
                      <a:pt x="576" y="2384"/>
                      <a:pt x="371" y="2222"/>
                      <a:pt x="224" y="2008"/>
                    </a:cubicBezTo>
                    <a:cubicBezTo>
                      <a:pt x="77" y="1793"/>
                      <a:pt x="0" y="1541"/>
                      <a:pt x="0" y="1279"/>
                    </a:cubicBezTo>
                    <a:cubicBezTo>
                      <a:pt x="0" y="574"/>
                      <a:pt x="567" y="0"/>
                      <a:pt x="1264" y="0"/>
                    </a:cubicBezTo>
                    <a:cubicBezTo>
                      <a:pt x="1961" y="0"/>
                      <a:pt x="2528" y="574"/>
                      <a:pt x="2528" y="1279"/>
                    </a:cubicBezTo>
                    <a:cubicBezTo>
                      <a:pt x="2528" y="1541"/>
                      <a:pt x="2451" y="1793"/>
                      <a:pt x="2304" y="2008"/>
                    </a:cubicBezTo>
                    <a:cubicBezTo>
                      <a:pt x="2157" y="2222"/>
                      <a:pt x="1952" y="2384"/>
                      <a:pt x="1710" y="2476"/>
                    </a:cubicBezTo>
                    <a:cubicBezTo>
                      <a:pt x="1708" y="2477"/>
                      <a:pt x="1708" y="2477"/>
                      <a:pt x="1708" y="2477"/>
                    </a:cubicBezTo>
                    <a:cubicBezTo>
                      <a:pt x="1708" y="3167"/>
                      <a:pt x="1708" y="3167"/>
                      <a:pt x="1708" y="3167"/>
                    </a:cubicBezTo>
                    <a:cubicBezTo>
                      <a:pt x="1708" y="3206"/>
                      <a:pt x="1676" y="3238"/>
                      <a:pt x="1637" y="3238"/>
                    </a:cubicBezTo>
                    <a:cubicBezTo>
                      <a:pt x="1558" y="3238"/>
                      <a:pt x="1558" y="3238"/>
                      <a:pt x="1558" y="3238"/>
                    </a:cubicBezTo>
                    <a:cubicBezTo>
                      <a:pt x="1558" y="3393"/>
                      <a:pt x="1558" y="3393"/>
                      <a:pt x="1558" y="3393"/>
                    </a:cubicBezTo>
                    <a:cubicBezTo>
                      <a:pt x="1558" y="3432"/>
                      <a:pt x="1527" y="3464"/>
                      <a:pt x="1488" y="3464"/>
                    </a:cubicBezTo>
                    <a:lnTo>
                      <a:pt x="1040" y="3464"/>
                    </a:lnTo>
                    <a:close/>
                    <a:moveTo>
                      <a:pt x="1417" y="3322"/>
                    </a:moveTo>
                    <a:cubicBezTo>
                      <a:pt x="1418" y="3095"/>
                      <a:pt x="1418" y="3095"/>
                      <a:pt x="1418" y="3095"/>
                    </a:cubicBezTo>
                    <a:cubicBezTo>
                      <a:pt x="1567" y="3095"/>
                      <a:pt x="1567" y="3095"/>
                      <a:pt x="1567" y="3095"/>
                    </a:cubicBezTo>
                    <a:cubicBezTo>
                      <a:pt x="1567" y="2710"/>
                      <a:pt x="1567" y="2710"/>
                      <a:pt x="1567" y="2710"/>
                    </a:cubicBezTo>
                    <a:cubicBezTo>
                      <a:pt x="961" y="2710"/>
                      <a:pt x="961" y="2710"/>
                      <a:pt x="961" y="2710"/>
                    </a:cubicBezTo>
                    <a:cubicBezTo>
                      <a:pt x="961" y="3095"/>
                      <a:pt x="961" y="3095"/>
                      <a:pt x="961" y="3095"/>
                    </a:cubicBezTo>
                    <a:cubicBezTo>
                      <a:pt x="1111" y="3095"/>
                      <a:pt x="1111" y="3095"/>
                      <a:pt x="1111" y="3095"/>
                    </a:cubicBezTo>
                    <a:cubicBezTo>
                      <a:pt x="1111" y="3322"/>
                      <a:pt x="1111" y="3322"/>
                      <a:pt x="1111" y="3322"/>
                    </a:cubicBezTo>
                    <a:lnTo>
                      <a:pt x="1417" y="3322"/>
                    </a:lnTo>
                    <a:close/>
                    <a:moveTo>
                      <a:pt x="1567" y="2567"/>
                    </a:moveTo>
                    <a:cubicBezTo>
                      <a:pt x="1567" y="2426"/>
                      <a:pt x="1567" y="2426"/>
                      <a:pt x="1567" y="2426"/>
                    </a:cubicBezTo>
                    <a:cubicBezTo>
                      <a:pt x="1567" y="2395"/>
                      <a:pt x="1586" y="2368"/>
                      <a:pt x="1615" y="2358"/>
                    </a:cubicBezTo>
                    <a:cubicBezTo>
                      <a:pt x="2077" y="2205"/>
                      <a:pt x="2387" y="1771"/>
                      <a:pt x="2387" y="1279"/>
                    </a:cubicBezTo>
                    <a:cubicBezTo>
                      <a:pt x="2387" y="653"/>
                      <a:pt x="1883" y="143"/>
                      <a:pt x="1264" y="143"/>
                    </a:cubicBezTo>
                    <a:cubicBezTo>
                      <a:pt x="645" y="143"/>
                      <a:pt x="141" y="653"/>
                      <a:pt x="141" y="1279"/>
                    </a:cubicBezTo>
                    <a:cubicBezTo>
                      <a:pt x="141" y="1771"/>
                      <a:pt x="451" y="2205"/>
                      <a:pt x="913" y="2358"/>
                    </a:cubicBezTo>
                    <a:cubicBezTo>
                      <a:pt x="942" y="2368"/>
                      <a:pt x="961" y="2395"/>
                      <a:pt x="961" y="2426"/>
                    </a:cubicBezTo>
                    <a:cubicBezTo>
                      <a:pt x="961" y="2567"/>
                      <a:pt x="961" y="2567"/>
                      <a:pt x="961" y="2567"/>
                    </a:cubicBezTo>
                    <a:lnTo>
                      <a:pt x="1567" y="25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73" name="Rectangle 130">
                <a:extLst>
                  <a:ext uri="{FF2B5EF4-FFF2-40B4-BE49-F238E27FC236}">
                    <a16:creationId xmlns:a16="http://schemas.microsoft.com/office/drawing/2014/main" id="{5FEEA499-72EA-5F4C-8227-FFB9007F2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000" y="-1731963"/>
                <a:ext cx="238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74" name="Rectangle 131">
                <a:extLst>
                  <a:ext uri="{FF2B5EF4-FFF2-40B4-BE49-F238E27FC236}">
                    <a16:creationId xmlns:a16="http://schemas.microsoft.com/office/drawing/2014/main" id="{121AB2FD-9CC4-924C-AD4C-9287F188B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350" y="-1443038"/>
                <a:ext cx="476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75" name="Rectangle 132">
                <a:extLst>
                  <a:ext uri="{FF2B5EF4-FFF2-40B4-BE49-F238E27FC236}">
                    <a16:creationId xmlns:a16="http://schemas.microsoft.com/office/drawing/2014/main" id="{4358F7C0-79E3-C844-9244-514D38E2E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250" y="-1443038"/>
                <a:ext cx="476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76" name="Freeform 133">
                <a:extLst>
                  <a:ext uri="{FF2B5EF4-FFF2-40B4-BE49-F238E27FC236}">
                    <a16:creationId xmlns:a16="http://schemas.microsoft.com/office/drawing/2014/main" id="{D577110D-596E-8749-8ACC-339FEC594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5388" y="-1652588"/>
                <a:ext cx="49213" cy="52388"/>
              </a:xfrm>
              <a:custGeom>
                <a:avLst/>
                <a:gdLst>
                  <a:gd name="T0" fmla="*/ 0 w 31"/>
                  <a:gd name="T1" fmla="*/ 22 h 33"/>
                  <a:gd name="T2" fmla="*/ 21 w 31"/>
                  <a:gd name="T3" fmla="*/ 0 h 33"/>
                  <a:gd name="T4" fmla="*/ 31 w 31"/>
                  <a:gd name="T5" fmla="*/ 11 h 33"/>
                  <a:gd name="T6" fmla="*/ 10 w 31"/>
                  <a:gd name="T7" fmla="*/ 33 h 33"/>
                  <a:gd name="T8" fmla="*/ 0 w 31"/>
                  <a:gd name="T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2"/>
                    </a:moveTo>
                    <a:lnTo>
                      <a:pt x="21" y="0"/>
                    </a:lnTo>
                    <a:lnTo>
                      <a:pt x="31" y="11"/>
                    </a:lnTo>
                    <a:lnTo>
                      <a:pt x="10" y="33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77" name="Freeform 134">
                <a:extLst>
                  <a:ext uri="{FF2B5EF4-FFF2-40B4-BE49-F238E27FC236}">
                    <a16:creationId xmlns:a16="http://schemas.microsoft.com/office/drawing/2014/main" id="{E86D001C-7A92-F946-9EB8-4471B1640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25" y="-1260475"/>
                <a:ext cx="49213" cy="50800"/>
              </a:xfrm>
              <a:custGeom>
                <a:avLst/>
                <a:gdLst>
                  <a:gd name="T0" fmla="*/ 0 w 31"/>
                  <a:gd name="T1" fmla="*/ 22 h 32"/>
                  <a:gd name="T2" fmla="*/ 21 w 31"/>
                  <a:gd name="T3" fmla="*/ 0 h 32"/>
                  <a:gd name="T4" fmla="*/ 31 w 31"/>
                  <a:gd name="T5" fmla="*/ 10 h 32"/>
                  <a:gd name="T6" fmla="*/ 10 w 31"/>
                  <a:gd name="T7" fmla="*/ 32 h 32"/>
                  <a:gd name="T8" fmla="*/ 0 w 31"/>
                  <a:gd name="T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0" y="22"/>
                    </a:moveTo>
                    <a:lnTo>
                      <a:pt x="21" y="0"/>
                    </a:lnTo>
                    <a:lnTo>
                      <a:pt x="31" y="10"/>
                    </a:lnTo>
                    <a:lnTo>
                      <a:pt x="10" y="3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78" name="Freeform 135">
                <a:extLst>
                  <a:ext uri="{FF2B5EF4-FFF2-40B4-BE49-F238E27FC236}">
                    <a16:creationId xmlns:a16="http://schemas.microsoft.com/office/drawing/2014/main" id="{B29D60B4-B55B-FB49-B51D-F130B8728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5388" y="-1260475"/>
                <a:ext cx="49213" cy="50800"/>
              </a:xfrm>
              <a:custGeom>
                <a:avLst/>
                <a:gdLst>
                  <a:gd name="T0" fmla="*/ 0 w 31"/>
                  <a:gd name="T1" fmla="*/ 10 h 32"/>
                  <a:gd name="T2" fmla="*/ 10 w 31"/>
                  <a:gd name="T3" fmla="*/ 0 h 32"/>
                  <a:gd name="T4" fmla="*/ 31 w 31"/>
                  <a:gd name="T5" fmla="*/ 22 h 32"/>
                  <a:gd name="T6" fmla="*/ 21 w 31"/>
                  <a:gd name="T7" fmla="*/ 32 h 32"/>
                  <a:gd name="T8" fmla="*/ 0 w 31"/>
                  <a:gd name="T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0" y="10"/>
                    </a:moveTo>
                    <a:lnTo>
                      <a:pt x="10" y="0"/>
                    </a:lnTo>
                    <a:lnTo>
                      <a:pt x="31" y="22"/>
                    </a:lnTo>
                    <a:lnTo>
                      <a:pt x="21" y="32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79" name="Freeform 136">
                <a:extLst>
                  <a:ext uri="{FF2B5EF4-FFF2-40B4-BE49-F238E27FC236}">
                    <a16:creationId xmlns:a16="http://schemas.microsoft.com/office/drawing/2014/main" id="{A6C1DDEA-16C4-5742-9ADA-55F26348C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25" y="-1652588"/>
                <a:ext cx="49213" cy="52388"/>
              </a:xfrm>
              <a:custGeom>
                <a:avLst/>
                <a:gdLst>
                  <a:gd name="T0" fmla="*/ 0 w 31"/>
                  <a:gd name="T1" fmla="*/ 11 h 33"/>
                  <a:gd name="T2" fmla="*/ 10 w 31"/>
                  <a:gd name="T3" fmla="*/ 0 h 33"/>
                  <a:gd name="T4" fmla="*/ 31 w 31"/>
                  <a:gd name="T5" fmla="*/ 22 h 33"/>
                  <a:gd name="T6" fmla="*/ 21 w 31"/>
                  <a:gd name="T7" fmla="*/ 33 h 33"/>
                  <a:gd name="T8" fmla="*/ 0 w 3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11"/>
                    </a:moveTo>
                    <a:lnTo>
                      <a:pt x="10" y="0"/>
                    </a:lnTo>
                    <a:lnTo>
                      <a:pt x="31" y="22"/>
                    </a:lnTo>
                    <a:lnTo>
                      <a:pt x="21" y="33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80" name="Freeform 137">
                <a:extLst>
                  <a:ext uri="{FF2B5EF4-FFF2-40B4-BE49-F238E27FC236}">
                    <a16:creationId xmlns:a16="http://schemas.microsoft.com/office/drawing/2014/main" id="{41F28734-36EA-774E-9F00-9E259C6F09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475" y="-1581150"/>
                <a:ext cx="146050" cy="150813"/>
              </a:xfrm>
              <a:custGeom>
                <a:avLst/>
                <a:gdLst>
                  <a:gd name="T0" fmla="*/ 0 w 884"/>
                  <a:gd name="T1" fmla="*/ 899 h 899"/>
                  <a:gd name="T2" fmla="*/ 0 w 884"/>
                  <a:gd name="T3" fmla="*/ 895 h 899"/>
                  <a:gd name="T4" fmla="*/ 260 w 884"/>
                  <a:gd name="T5" fmla="*/ 266 h 899"/>
                  <a:gd name="T6" fmla="*/ 880 w 884"/>
                  <a:gd name="T7" fmla="*/ 0 h 899"/>
                  <a:gd name="T8" fmla="*/ 884 w 884"/>
                  <a:gd name="T9" fmla="*/ 0 h 899"/>
                  <a:gd name="T10" fmla="*/ 884 w 884"/>
                  <a:gd name="T11" fmla="*/ 143 h 899"/>
                  <a:gd name="T12" fmla="*/ 880 w 884"/>
                  <a:gd name="T13" fmla="*/ 143 h 899"/>
                  <a:gd name="T14" fmla="*/ 141 w 884"/>
                  <a:gd name="T15" fmla="*/ 895 h 899"/>
                  <a:gd name="T16" fmla="*/ 141 w 884"/>
                  <a:gd name="T17" fmla="*/ 899 h 899"/>
                  <a:gd name="T18" fmla="*/ 0 w 884"/>
                  <a:gd name="T19" fmla="*/ 899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4" h="899">
                    <a:moveTo>
                      <a:pt x="0" y="899"/>
                    </a:moveTo>
                    <a:cubicBezTo>
                      <a:pt x="0" y="895"/>
                      <a:pt x="0" y="895"/>
                      <a:pt x="0" y="895"/>
                    </a:cubicBezTo>
                    <a:cubicBezTo>
                      <a:pt x="2" y="658"/>
                      <a:pt x="94" y="435"/>
                      <a:pt x="260" y="266"/>
                    </a:cubicBezTo>
                    <a:cubicBezTo>
                      <a:pt x="426" y="97"/>
                      <a:pt x="646" y="3"/>
                      <a:pt x="880" y="0"/>
                    </a:cubicBezTo>
                    <a:cubicBezTo>
                      <a:pt x="884" y="0"/>
                      <a:pt x="884" y="0"/>
                      <a:pt x="884" y="0"/>
                    </a:cubicBezTo>
                    <a:cubicBezTo>
                      <a:pt x="884" y="143"/>
                      <a:pt x="884" y="143"/>
                      <a:pt x="884" y="143"/>
                    </a:cubicBezTo>
                    <a:cubicBezTo>
                      <a:pt x="880" y="143"/>
                      <a:pt x="880" y="143"/>
                      <a:pt x="880" y="143"/>
                    </a:cubicBezTo>
                    <a:cubicBezTo>
                      <a:pt x="477" y="149"/>
                      <a:pt x="145" y="486"/>
                      <a:pt x="141" y="895"/>
                    </a:cubicBezTo>
                    <a:cubicBezTo>
                      <a:pt x="141" y="899"/>
                      <a:pt x="141" y="899"/>
                      <a:pt x="141" y="899"/>
                    </a:cubicBezTo>
                    <a:lnTo>
                      <a:pt x="0" y="8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98C3BA-5B30-B846-A50A-51BBBD48F2D2}"/>
              </a:ext>
            </a:extLst>
          </p:cNvPr>
          <p:cNvGrpSpPr/>
          <p:nvPr/>
        </p:nvGrpSpPr>
        <p:grpSpPr>
          <a:xfrm>
            <a:off x="11098139" y="2295648"/>
            <a:ext cx="432000" cy="432000"/>
            <a:chOff x="10866264" y="2248985"/>
            <a:chExt cx="432000" cy="432000"/>
          </a:xfrm>
        </p:grpSpPr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09F3540-7486-3248-B194-183A3D7EBFA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866264" y="2248985"/>
              <a:ext cx="432000" cy="432000"/>
            </a:xfrm>
            <a:prstGeom prst="ellipse">
              <a:avLst/>
            </a:prstGeom>
            <a:solidFill>
              <a:srgbClr val="9933F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32">
                <a:defRPr/>
              </a:pPr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grpSp>
          <p:nvGrpSpPr>
            <p:cNvPr id="281" name="Graphic 683">
              <a:extLst>
                <a:ext uri="{FF2B5EF4-FFF2-40B4-BE49-F238E27FC236}">
                  <a16:creationId xmlns:a16="http://schemas.microsoft.com/office/drawing/2014/main" id="{88422515-9B35-F04B-9003-95C8040E6402}"/>
                </a:ext>
              </a:extLst>
            </p:cNvPr>
            <p:cNvGrpSpPr/>
            <p:nvPr/>
          </p:nvGrpSpPr>
          <p:grpSpPr>
            <a:xfrm>
              <a:off x="10951682" y="2332033"/>
              <a:ext cx="265905" cy="265905"/>
              <a:chOff x="4864895" y="6072662"/>
              <a:chExt cx="274964" cy="274964"/>
            </a:xfrm>
            <a:solidFill>
              <a:schemeClr val="bg2"/>
            </a:solidFill>
          </p:grpSpPr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AA1E4F72-2B34-8444-A48B-B147FADB8883}"/>
                  </a:ext>
                </a:extLst>
              </p:cNvPr>
              <p:cNvSpPr/>
              <p:nvPr/>
            </p:nvSpPr>
            <p:spPr>
              <a:xfrm>
                <a:off x="4864895" y="6087098"/>
                <a:ext cx="273964" cy="244968"/>
              </a:xfrm>
              <a:custGeom>
                <a:avLst/>
                <a:gdLst>
                  <a:gd name="connsiteX0" fmla="*/ 49166 w 273964"/>
                  <a:gd name="connsiteY0" fmla="*/ 122897 h 244967"/>
                  <a:gd name="connsiteX1" fmla="*/ 49166 w 273964"/>
                  <a:gd name="connsiteY1" fmla="*/ 6426 h 244967"/>
                  <a:gd name="connsiteX2" fmla="*/ 42739 w 273964"/>
                  <a:gd name="connsiteY2" fmla="*/ 0 h 244967"/>
                  <a:gd name="connsiteX3" fmla="*/ 36313 w 273964"/>
                  <a:gd name="connsiteY3" fmla="*/ 6426 h 244967"/>
                  <a:gd name="connsiteX4" fmla="*/ 36313 w 273964"/>
                  <a:gd name="connsiteY4" fmla="*/ 123212 h 244967"/>
                  <a:gd name="connsiteX5" fmla="*/ 0 w 273964"/>
                  <a:gd name="connsiteY5" fmla="*/ 166279 h 244967"/>
                  <a:gd name="connsiteX6" fmla="*/ 36313 w 273964"/>
                  <a:gd name="connsiteY6" fmla="*/ 209366 h 244967"/>
                  <a:gd name="connsiteX7" fmla="*/ 36313 w 273964"/>
                  <a:gd name="connsiteY7" fmla="*/ 239375 h 244967"/>
                  <a:gd name="connsiteX8" fmla="*/ 42739 w 273964"/>
                  <a:gd name="connsiteY8" fmla="*/ 245801 h 244967"/>
                  <a:gd name="connsiteX9" fmla="*/ 49166 w 273964"/>
                  <a:gd name="connsiteY9" fmla="*/ 239375 h 244967"/>
                  <a:gd name="connsiteX10" fmla="*/ 49166 w 273964"/>
                  <a:gd name="connsiteY10" fmla="*/ 209681 h 244967"/>
                  <a:gd name="connsiteX11" fmla="*/ 87523 w 273964"/>
                  <a:gd name="connsiteY11" fmla="*/ 166279 h 244967"/>
                  <a:gd name="connsiteX12" fmla="*/ 49166 w 273964"/>
                  <a:gd name="connsiteY12" fmla="*/ 122897 h 244967"/>
                  <a:gd name="connsiteX13" fmla="*/ 43754 w 273964"/>
                  <a:gd name="connsiteY13" fmla="*/ 197188 h 244967"/>
                  <a:gd name="connsiteX14" fmla="*/ 12839 w 273964"/>
                  <a:gd name="connsiteY14" fmla="*/ 166272 h 244967"/>
                  <a:gd name="connsiteX15" fmla="*/ 43754 w 273964"/>
                  <a:gd name="connsiteY15" fmla="*/ 135369 h 244967"/>
                  <a:gd name="connsiteX16" fmla="*/ 74669 w 273964"/>
                  <a:gd name="connsiteY16" fmla="*/ 166272 h 244967"/>
                  <a:gd name="connsiteX17" fmla="*/ 43754 w 273964"/>
                  <a:gd name="connsiteY17" fmla="*/ 197188 h 244967"/>
                  <a:gd name="connsiteX18" fmla="*/ 237126 w 273964"/>
                  <a:gd name="connsiteY18" fmla="*/ 97321 h 244967"/>
                  <a:gd name="connsiteX19" fmla="*/ 237126 w 273964"/>
                  <a:gd name="connsiteY19" fmla="*/ 6426 h 244967"/>
                  <a:gd name="connsiteX20" fmla="*/ 230700 w 273964"/>
                  <a:gd name="connsiteY20" fmla="*/ 0 h 244967"/>
                  <a:gd name="connsiteX21" fmla="*/ 224274 w 273964"/>
                  <a:gd name="connsiteY21" fmla="*/ 6426 h 244967"/>
                  <a:gd name="connsiteX22" fmla="*/ 224274 w 273964"/>
                  <a:gd name="connsiteY22" fmla="*/ 97379 h 244967"/>
                  <a:gd name="connsiteX23" fmla="*/ 187158 w 273964"/>
                  <a:gd name="connsiteY23" fmla="*/ 140569 h 244967"/>
                  <a:gd name="connsiteX24" fmla="*/ 224274 w 273964"/>
                  <a:gd name="connsiteY24" fmla="*/ 183783 h 244967"/>
                  <a:gd name="connsiteX25" fmla="*/ 224274 w 273964"/>
                  <a:gd name="connsiteY25" fmla="*/ 239368 h 244967"/>
                  <a:gd name="connsiteX26" fmla="*/ 230700 w 273964"/>
                  <a:gd name="connsiteY26" fmla="*/ 245794 h 244967"/>
                  <a:gd name="connsiteX27" fmla="*/ 237126 w 273964"/>
                  <a:gd name="connsiteY27" fmla="*/ 239368 h 244967"/>
                  <a:gd name="connsiteX28" fmla="*/ 237126 w 273964"/>
                  <a:gd name="connsiteY28" fmla="*/ 183848 h 244967"/>
                  <a:gd name="connsiteX29" fmla="*/ 274679 w 273964"/>
                  <a:gd name="connsiteY29" fmla="*/ 140576 h 244967"/>
                  <a:gd name="connsiteX30" fmla="*/ 237126 w 273964"/>
                  <a:gd name="connsiteY30" fmla="*/ 97321 h 244967"/>
                  <a:gd name="connsiteX31" fmla="*/ 230912 w 273964"/>
                  <a:gd name="connsiteY31" fmla="*/ 171484 h 244967"/>
                  <a:gd name="connsiteX32" fmla="*/ 199996 w 273964"/>
                  <a:gd name="connsiteY32" fmla="*/ 140568 h 244967"/>
                  <a:gd name="connsiteX33" fmla="*/ 230912 w 273964"/>
                  <a:gd name="connsiteY33" fmla="*/ 109672 h 244967"/>
                  <a:gd name="connsiteX34" fmla="*/ 261828 w 273964"/>
                  <a:gd name="connsiteY34" fmla="*/ 140568 h 244967"/>
                  <a:gd name="connsiteX35" fmla="*/ 230912 w 273964"/>
                  <a:gd name="connsiteY35" fmla="*/ 171484 h 244967"/>
                  <a:gd name="connsiteX36" fmla="*/ 143145 w 273964"/>
                  <a:gd name="connsiteY36" fmla="*/ 29077 h 244967"/>
                  <a:gd name="connsiteX37" fmla="*/ 143145 w 273964"/>
                  <a:gd name="connsiteY37" fmla="*/ 6426 h 244967"/>
                  <a:gd name="connsiteX38" fmla="*/ 136719 w 273964"/>
                  <a:gd name="connsiteY38" fmla="*/ 0 h 244967"/>
                  <a:gd name="connsiteX39" fmla="*/ 130293 w 273964"/>
                  <a:gd name="connsiteY39" fmla="*/ 6426 h 244967"/>
                  <a:gd name="connsiteX40" fmla="*/ 130293 w 273964"/>
                  <a:gd name="connsiteY40" fmla="*/ 29270 h 244967"/>
                  <a:gd name="connsiteX41" fmla="*/ 93581 w 273964"/>
                  <a:gd name="connsiteY41" fmla="*/ 72402 h 244967"/>
                  <a:gd name="connsiteX42" fmla="*/ 130293 w 273964"/>
                  <a:gd name="connsiteY42" fmla="*/ 115546 h 244967"/>
                  <a:gd name="connsiteX43" fmla="*/ 130293 w 273964"/>
                  <a:gd name="connsiteY43" fmla="*/ 239381 h 244967"/>
                  <a:gd name="connsiteX44" fmla="*/ 136719 w 273964"/>
                  <a:gd name="connsiteY44" fmla="*/ 245807 h 244967"/>
                  <a:gd name="connsiteX45" fmla="*/ 143145 w 273964"/>
                  <a:gd name="connsiteY45" fmla="*/ 239381 h 244967"/>
                  <a:gd name="connsiteX46" fmla="*/ 143145 w 273964"/>
                  <a:gd name="connsiteY46" fmla="*/ 115732 h 244967"/>
                  <a:gd name="connsiteX47" fmla="*/ 181084 w 273964"/>
                  <a:gd name="connsiteY47" fmla="*/ 72402 h 244967"/>
                  <a:gd name="connsiteX48" fmla="*/ 143145 w 273964"/>
                  <a:gd name="connsiteY48" fmla="*/ 29077 h 244967"/>
                  <a:gd name="connsiteX49" fmla="*/ 137343 w 273964"/>
                  <a:gd name="connsiteY49" fmla="*/ 103304 h 244967"/>
                  <a:gd name="connsiteX50" fmla="*/ 106434 w 273964"/>
                  <a:gd name="connsiteY50" fmla="*/ 72390 h 244967"/>
                  <a:gd name="connsiteX51" fmla="*/ 137343 w 273964"/>
                  <a:gd name="connsiteY51" fmla="*/ 41487 h 244967"/>
                  <a:gd name="connsiteX52" fmla="*/ 168246 w 273964"/>
                  <a:gd name="connsiteY52" fmla="*/ 72390 h 244967"/>
                  <a:gd name="connsiteX53" fmla="*/ 137343 w 273964"/>
                  <a:gd name="connsiteY53" fmla="*/ 103304 h 244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73964" h="244967">
                    <a:moveTo>
                      <a:pt x="49166" y="122897"/>
                    </a:moveTo>
                    <a:lnTo>
                      <a:pt x="49166" y="6426"/>
                    </a:lnTo>
                    <a:cubicBezTo>
                      <a:pt x="49166" y="2879"/>
                      <a:pt x="46293" y="0"/>
                      <a:pt x="42739" y="0"/>
                    </a:cubicBezTo>
                    <a:cubicBezTo>
                      <a:pt x="39180" y="0"/>
                      <a:pt x="36313" y="2879"/>
                      <a:pt x="36313" y="6426"/>
                    </a:cubicBezTo>
                    <a:lnTo>
                      <a:pt x="36313" y="123212"/>
                    </a:lnTo>
                    <a:cubicBezTo>
                      <a:pt x="15724" y="126759"/>
                      <a:pt x="0" y="144700"/>
                      <a:pt x="0" y="166279"/>
                    </a:cubicBezTo>
                    <a:cubicBezTo>
                      <a:pt x="0" y="187864"/>
                      <a:pt x="15724" y="205812"/>
                      <a:pt x="36313" y="209366"/>
                    </a:cubicBezTo>
                    <a:lnTo>
                      <a:pt x="36313" y="239375"/>
                    </a:lnTo>
                    <a:cubicBezTo>
                      <a:pt x="36313" y="242928"/>
                      <a:pt x="39179" y="245801"/>
                      <a:pt x="42739" y="245801"/>
                    </a:cubicBezTo>
                    <a:cubicBezTo>
                      <a:pt x="46293" y="245801"/>
                      <a:pt x="49166" y="242928"/>
                      <a:pt x="49166" y="239375"/>
                    </a:cubicBezTo>
                    <a:lnTo>
                      <a:pt x="49166" y="209681"/>
                    </a:lnTo>
                    <a:cubicBezTo>
                      <a:pt x="70738" y="206995"/>
                      <a:pt x="87523" y="188584"/>
                      <a:pt x="87523" y="166279"/>
                    </a:cubicBezTo>
                    <a:cubicBezTo>
                      <a:pt x="87522" y="143987"/>
                      <a:pt x="70744" y="125577"/>
                      <a:pt x="49166" y="122897"/>
                    </a:cubicBezTo>
                    <a:close/>
                    <a:moveTo>
                      <a:pt x="43754" y="197188"/>
                    </a:moveTo>
                    <a:cubicBezTo>
                      <a:pt x="26713" y="197188"/>
                      <a:pt x="12839" y="183327"/>
                      <a:pt x="12839" y="166272"/>
                    </a:cubicBezTo>
                    <a:cubicBezTo>
                      <a:pt x="12839" y="149243"/>
                      <a:pt x="26701" y="135369"/>
                      <a:pt x="43754" y="135369"/>
                    </a:cubicBezTo>
                    <a:cubicBezTo>
                      <a:pt x="60796" y="135369"/>
                      <a:pt x="74669" y="149230"/>
                      <a:pt x="74669" y="166272"/>
                    </a:cubicBezTo>
                    <a:cubicBezTo>
                      <a:pt x="74670" y="183321"/>
                      <a:pt x="60803" y="197188"/>
                      <a:pt x="43754" y="197188"/>
                    </a:cubicBezTo>
                    <a:close/>
                    <a:moveTo>
                      <a:pt x="237126" y="97321"/>
                    </a:moveTo>
                    <a:lnTo>
                      <a:pt x="237126" y="6426"/>
                    </a:lnTo>
                    <a:cubicBezTo>
                      <a:pt x="237126" y="2879"/>
                      <a:pt x="234253" y="0"/>
                      <a:pt x="230700" y="0"/>
                    </a:cubicBezTo>
                    <a:cubicBezTo>
                      <a:pt x="227140" y="0"/>
                      <a:pt x="224274" y="2879"/>
                      <a:pt x="224274" y="6426"/>
                    </a:cubicBezTo>
                    <a:lnTo>
                      <a:pt x="224274" y="97379"/>
                    </a:lnTo>
                    <a:cubicBezTo>
                      <a:pt x="203286" y="100592"/>
                      <a:pt x="187158" y="118700"/>
                      <a:pt x="187158" y="140569"/>
                    </a:cubicBezTo>
                    <a:cubicBezTo>
                      <a:pt x="187158" y="162437"/>
                      <a:pt x="203299" y="180557"/>
                      <a:pt x="224274" y="183783"/>
                    </a:cubicBezTo>
                    <a:lnTo>
                      <a:pt x="224274" y="239368"/>
                    </a:lnTo>
                    <a:cubicBezTo>
                      <a:pt x="224274" y="242921"/>
                      <a:pt x="227139" y="245794"/>
                      <a:pt x="230700" y="245794"/>
                    </a:cubicBezTo>
                    <a:cubicBezTo>
                      <a:pt x="234253" y="245794"/>
                      <a:pt x="237126" y="242921"/>
                      <a:pt x="237126" y="239368"/>
                    </a:cubicBezTo>
                    <a:lnTo>
                      <a:pt x="237126" y="183848"/>
                    </a:lnTo>
                    <a:cubicBezTo>
                      <a:pt x="258319" y="180802"/>
                      <a:pt x="274679" y="162578"/>
                      <a:pt x="274679" y="140576"/>
                    </a:cubicBezTo>
                    <a:cubicBezTo>
                      <a:pt x="274679" y="118573"/>
                      <a:pt x="258318" y="100348"/>
                      <a:pt x="237126" y="97321"/>
                    </a:cubicBezTo>
                    <a:close/>
                    <a:moveTo>
                      <a:pt x="230912" y="171484"/>
                    </a:moveTo>
                    <a:cubicBezTo>
                      <a:pt x="213870" y="171484"/>
                      <a:pt x="199996" y="157622"/>
                      <a:pt x="199996" y="140568"/>
                    </a:cubicBezTo>
                    <a:cubicBezTo>
                      <a:pt x="199996" y="123532"/>
                      <a:pt x="213857" y="109672"/>
                      <a:pt x="230912" y="109672"/>
                    </a:cubicBezTo>
                    <a:cubicBezTo>
                      <a:pt x="247954" y="109672"/>
                      <a:pt x="261828" y="123526"/>
                      <a:pt x="261828" y="140568"/>
                    </a:cubicBezTo>
                    <a:cubicBezTo>
                      <a:pt x="261827" y="157616"/>
                      <a:pt x="247960" y="171484"/>
                      <a:pt x="230912" y="171484"/>
                    </a:cubicBezTo>
                    <a:close/>
                    <a:moveTo>
                      <a:pt x="143145" y="29077"/>
                    </a:moveTo>
                    <a:lnTo>
                      <a:pt x="143145" y="6426"/>
                    </a:lnTo>
                    <a:cubicBezTo>
                      <a:pt x="143145" y="2879"/>
                      <a:pt x="140273" y="0"/>
                      <a:pt x="136719" y="0"/>
                    </a:cubicBezTo>
                    <a:cubicBezTo>
                      <a:pt x="133160" y="0"/>
                      <a:pt x="130293" y="2879"/>
                      <a:pt x="130293" y="6426"/>
                    </a:cubicBezTo>
                    <a:lnTo>
                      <a:pt x="130293" y="29270"/>
                    </a:lnTo>
                    <a:cubicBezTo>
                      <a:pt x="109512" y="32657"/>
                      <a:pt x="93581" y="50681"/>
                      <a:pt x="93581" y="72402"/>
                    </a:cubicBezTo>
                    <a:cubicBezTo>
                      <a:pt x="93581" y="94135"/>
                      <a:pt x="109511" y="112165"/>
                      <a:pt x="130293" y="115546"/>
                    </a:cubicBezTo>
                    <a:lnTo>
                      <a:pt x="130293" y="239381"/>
                    </a:lnTo>
                    <a:cubicBezTo>
                      <a:pt x="130293" y="242934"/>
                      <a:pt x="133159" y="245807"/>
                      <a:pt x="136719" y="245807"/>
                    </a:cubicBezTo>
                    <a:cubicBezTo>
                      <a:pt x="140273" y="245807"/>
                      <a:pt x="143145" y="242934"/>
                      <a:pt x="143145" y="239381"/>
                    </a:cubicBezTo>
                    <a:lnTo>
                      <a:pt x="143145" y="115732"/>
                    </a:lnTo>
                    <a:cubicBezTo>
                      <a:pt x="164524" y="112878"/>
                      <a:pt x="181084" y="94559"/>
                      <a:pt x="181084" y="72402"/>
                    </a:cubicBezTo>
                    <a:cubicBezTo>
                      <a:pt x="181091" y="50251"/>
                      <a:pt x="164524" y="31931"/>
                      <a:pt x="143145" y="29077"/>
                    </a:cubicBezTo>
                    <a:close/>
                    <a:moveTo>
                      <a:pt x="137343" y="103304"/>
                    </a:moveTo>
                    <a:cubicBezTo>
                      <a:pt x="120301" y="103304"/>
                      <a:pt x="106434" y="89437"/>
                      <a:pt x="106434" y="72390"/>
                    </a:cubicBezTo>
                    <a:cubicBezTo>
                      <a:pt x="106434" y="55354"/>
                      <a:pt x="120288" y="41487"/>
                      <a:pt x="137343" y="41487"/>
                    </a:cubicBezTo>
                    <a:cubicBezTo>
                      <a:pt x="154379" y="41487"/>
                      <a:pt x="168246" y="55348"/>
                      <a:pt x="168246" y="72390"/>
                    </a:cubicBezTo>
                    <a:cubicBezTo>
                      <a:pt x="168245" y="89437"/>
                      <a:pt x="154378" y="103304"/>
                      <a:pt x="137343" y="103304"/>
                    </a:cubicBezTo>
                    <a:close/>
                  </a:path>
                </a:pathLst>
              </a:custGeom>
              <a:grpFill/>
              <a:ln w="9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816F16-1826-F847-8761-1ED749FF1A3B}"/>
              </a:ext>
            </a:extLst>
          </p:cNvPr>
          <p:cNvGrpSpPr/>
          <p:nvPr/>
        </p:nvGrpSpPr>
        <p:grpSpPr>
          <a:xfrm>
            <a:off x="9335256" y="2307112"/>
            <a:ext cx="432000" cy="432000"/>
            <a:chOff x="8448037" y="2337939"/>
            <a:chExt cx="432000" cy="432000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D9BC6123-F932-A34E-857C-F3B9FA5DC3D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448037" y="2337939"/>
              <a:ext cx="432000" cy="432000"/>
            </a:xfrm>
            <a:prstGeom prst="ellipse">
              <a:avLst/>
            </a:prstGeom>
            <a:solidFill>
              <a:srgbClr val="0064F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32">
                <a:defRPr/>
              </a:pPr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grpSp>
          <p:nvGrpSpPr>
            <p:cNvPr id="283" name="Group 142">
              <a:extLst>
                <a:ext uri="{FF2B5EF4-FFF2-40B4-BE49-F238E27FC236}">
                  <a16:creationId xmlns:a16="http://schemas.microsoft.com/office/drawing/2014/main" id="{720DAE58-A90B-8440-9895-934A6F09DB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19034" y="2417489"/>
              <a:ext cx="271240" cy="271855"/>
              <a:chOff x="4348" y="3176"/>
              <a:chExt cx="441" cy="442"/>
            </a:xfrm>
            <a:solidFill>
              <a:schemeClr val="bg2"/>
            </a:solidFill>
          </p:grpSpPr>
          <p:sp>
            <p:nvSpPr>
              <p:cNvPr id="284" name="Freeform 143">
                <a:extLst>
                  <a:ext uri="{FF2B5EF4-FFF2-40B4-BE49-F238E27FC236}">
                    <a16:creationId xmlns:a16="http://schemas.microsoft.com/office/drawing/2014/main" id="{6E7A8183-D73F-DD46-9E1B-BFDF1B26FE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" y="3343"/>
                <a:ext cx="274" cy="275"/>
              </a:xfrm>
              <a:custGeom>
                <a:avLst/>
                <a:gdLst>
                  <a:gd name="T0" fmla="*/ 478 w 492"/>
                  <a:gd name="T1" fmla="*/ 0 h 492"/>
                  <a:gd name="T2" fmla="*/ 14 w 492"/>
                  <a:gd name="T3" fmla="*/ 0 h 492"/>
                  <a:gd name="T4" fmla="*/ 0 w 492"/>
                  <a:gd name="T5" fmla="*/ 14 h 492"/>
                  <a:gd name="T6" fmla="*/ 0 w 492"/>
                  <a:gd name="T7" fmla="*/ 478 h 492"/>
                  <a:gd name="T8" fmla="*/ 14 w 492"/>
                  <a:gd name="T9" fmla="*/ 492 h 492"/>
                  <a:gd name="T10" fmla="*/ 478 w 492"/>
                  <a:gd name="T11" fmla="*/ 492 h 492"/>
                  <a:gd name="T12" fmla="*/ 492 w 492"/>
                  <a:gd name="T13" fmla="*/ 478 h 492"/>
                  <a:gd name="T14" fmla="*/ 492 w 492"/>
                  <a:gd name="T15" fmla="*/ 14 h 492"/>
                  <a:gd name="T16" fmla="*/ 478 w 492"/>
                  <a:gd name="T17" fmla="*/ 0 h 492"/>
                  <a:gd name="T18" fmla="*/ 464 w 492"/>
                  <a:gd name="T19" fmla="*/ 465 h 492"/>
                  <a:gd name="T20" fmla="*/ 27 w 492"/>
                  <a:gd name="T21" fmla="*/ 465 h 492"/>
                  <a:gd name="T22" fmla="*/ 27 w 492"/>
                  <a:gd name="T23" fmla="*/ 28 h 492"/>
                  <a:gd name="T24" fmla="*/ 464 w 492"/>
                  <a:gd name="T25" fmla="*/ 28 h 492"/>
                  <a:gd name="T26" fmla="*/ 464 w 492"/>
                  <a:gd name="T27" fmla="*/ 465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2" h="492">
                    <a:moveTo>
                      <a:pt x="47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6"/>
                      <a:pt x="6" y="492"/>
                      <a:pt x="14" y="492"/>
                    </a:cubicBezTo>
                    <a:cubicBezTo>
                      <a:pt x="478" y="492"/>
                      <a:pt x="478" y="492"/>
                      <a:pt x="478" y="492"/>
                    </a:cubicBezTo>
                    <a:cubicBezTo>
                      <a:pt x="485" y="492"/>
                      <a:pt x="492" y="486"/>
                      <a:pt x="492" y="478"/>
                    </a:cubicBezTo>
                    <a:cubicBezTo>
                      <a:pt x="492" y="14"/>
                      <a:pt x="492" y="14"/>
                      <a:pt x="492" y="14"/>
                    </a:cubicBezTo>
                    <a:cubicBezTo>
                      <a:pt x="492" y="7"/>
                      <a:pt x="485" y="0"/>
                      <a:pt x="478" y="0"/>
                    </a:cubicBezTo>
                    <a:close/>
                    <a:moveTo>
                      <a:pt x="464" y="465"/>
                    </a:moveTo>
                    <a:cubicBezTo>
                      <a:pt x="27" y="465"/>
                      <a:pt x="27" y="465"/>
                      <a:pt x="27" y="465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464" y="28"/>
                      <a:pt x="464" y="28"/>
                      <a:pt x="464" y="28"/>
                    </a:cubicBezTo>
                    <a:cubicBezTo>
                      <a:pt x="464" y="465"/>
                      <a:pt x="464" y="465"/>
                      <a:pt x="464" y="4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85" name="Freeform 144">
                <a:extLst>
                  <a:ext uri="{FF2B5EF4-FFF2-40B4-BE49-F238E27FC236}">
                    <a16:creationId xmlns:a16="http://schemas.microsoft.com/office/drawing/2014/main" id="{ADC1FD1C-B48A-4943-B742-139C8D16F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" y="3304"/>
                <a:ext cx="16" cy="31"/>
              </a:xfrm>
              <a:custGeom>
                <a:avLst/>
                <a:gdLst>
                  <a:gd name="T0" fmla="*/ 14 w 28"/>
                  <a:gd name="T1" fmla="*/ 0 h 55"/>
                  <a:gd name="T2" fmla="*/ 0 w 28"/>
                  <a:gd name="T3" fmla="*/ 14 h 55"/>
                  <a:gd name="T4" fmla="*/ 0 w 28"/>
                  <a:gd name="T5" fmla="*/ 41 h 55"/>
                  <a:gd name="T6" fmla="*/ 14 w 28"/>
                  <a:gd name="T7" fmla="*/ 55 h 55"/>
                  <a:gd name="T8" fmla="*/ 28 w 28"/>
                  <a:gd name="T9" fmla="*/ 41 h 55"/>
                  <a:gd name="T10" fmla="*/ 28 w 28"/>
                  <a:gd name="T11" fmla="*/ 14 h 55"/>
                  <a:gd name="T12" fmla="*/ 14 w 28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5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9"/>
                      <a:pt x="6" y="55"/>
                      <a:pt x="14" y="55"/>
                    </a:cubicBezTo>
                    <a:cubicBezTo>
                      <a:pt x="22" y="55"/>
                      <a:pt x="28" y="49"/>
                      <a:pt x="28" y="4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86" name="Freeform 145">
                <a:extLst>
                  <a:ext uri="{FF2B5EF4-FFF2-40B4-BE49-F238E27FC236}">
                    <a16:creationId xmlns:a16="http://schemas.microsoft.com/office/drawing/2014/main" id="{2B36831A-AB86-7D4D-AA43-68F437D71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" y="3259"/>
                <a:ext cx="16" cy="38"/>
              </a:xfrm>
              <a:custGeom>
                <a:avLst/>
                <a:gdLst>
                  <a:gd name="T0" fmla="*/ 14 w 28"/>
                  <a:gd name="T1" fmla="*/ 0 h 68"/>
                  <a:gd name="T2" fmla="*/ 0 w 28"/>
                  <a:gd name="T3" fmla="*/ 14 h 68"/>
                  <a:gd name="T4" fmla="*/ 0 w 28"/>
                  <a:gd name="T5" fmla="*/ 54 h 68"/>
                  <a:gd name="T6" fmla="*/ 14 w 28"/>
                  <a:gd name="T7" fmla="*/ 68 h 68"/>
                  <a:gd name="T8" fmla="*/ 28 w 28"/>
                  <a:gd name="T9" fmla="*/ 54 h 68"/>
                  <a:gd name="T10" fmla="*/ 28 w 28"/>
                  <a:gd name="T11" fmla="*/ 14 h 68"/>
                  <a:gd name="T12" fmla="*/ 14 w 28"/>
                  <a:gd name="T1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68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62"/>
                      <a:pt x="6" y="68"/>
                      <a:pt x="14" y="68"/>
                    </a:cubicBezTo>
                    <a:cubicBezTo>
                      <a:pt x="22" y="68"/>
                      <a:pt x="28" y="62"/>
                      <a:pt x="28" y="5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87" name="Freeform 146">
                <a:extLst>
                  <a:ext uri="{FF2B5EF4-FFF2-40B4-BE49-F238E27FC236}">
                    <a16:creationId xmlns:a16="http://schemas.microsoft.com/office/drawing/2014/main" id="{8CBD481B-D6D9-2748-ABBB-F3195D197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" y="3214"/>
                <a:ext cx="16" cy="37"/>
              </a:xfrm>
              <a:custGeom>
                <a:avLst/>
                <a:gdLst>
                  <a:gd name="T0" fmla="*/ 14 w 28"/>
                  <a:gd name="T1" fmla="*/ 0 h 67"/>
                  <a:gd name="T2" fmla="*/ 0 w 28"/>
                  <a:gd name="T3" fmla="*/ 13 h 67"/>
                  <a:gd name="T4" fmla="*/ 0 w 28"/>
                  <a:gd name="T5" fmla="*/ 54 h 67"/>
                  <a:gd name="T6" fmla="*/ 14 w 28"/>
                  <a:gd name="T7" fmla="*/ 67 h 67"/>
                  <a:gd name="T8" fmla="*/ 28 w 28"/>
                  <a:gd name="T9" fmla="*/ 54 h 67"/>
                  <a:gd name="T10" fmla="*/ 28 w 28"/>
                  <a:gd name="T11" fmla="*/ 13 h 67"/>
                  <a:gd name="T12" fmla="*/ 14 w 28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67">
                    <a:moveTo>
                      <a:pt x="14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61"/>
                      <a:pt x="6" y="67"/>
                      <a:pt x="14" y="67"/>
                    </a:cubicBezTo>
                    <a:cubicBezTo>
                      <a:pt x="22" y="67"/>
                      <a:pt x="28" y="61"/>
                      <a:pt x="28" y="5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88" name="Freeform 147">
                <a:extLst>
                  <a:ext uri="{FF2B5EF4-FFF2-40B4-BE49-F238E27FC236}">
                    <a16:creationId xmlns:a16="http://schemas.microsoft.com/office/drawing/2014/main" id="{54EBEFC2-B03D-8944-AC76-C5D8A850A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" y="3176"/>
                <a:ext cx="31" cy="31"/>
              </a:xfrm>
              <a:custGeom>
                <a:avLst/>
                <a:gdLst>
                  <a:gd name="T0" fmla="*/ 41 w 55"/>
                  <a:gd name="T1" fmla="*/ 0 h 55"/>
                  <a:gd name="T2" fmla="*/ 14 w 55"/>
                  <a:gd name="T3" fmla="*/ 0 h 55"/>
                  <a:gd name="T4" fmla="*/ 0 w 55"/>
                  <a:gd name="T5" fmla="*/ 14 h 55"/>
                  <a:gd name="T6" fmla="*/ 0 w 55"/>
                  <a:gd name="T7" fmla="*/ 41 h 55"/>
                  <a:gd name="T8" fmla="*/ 14 w 55"/>
                  <a:gd name="T9" fmla="*/ 55 h 55"/>
                  <a:gd name="T10" fmla="*/ 28 w 55"/>
                  <a:gd name="T11" fmla="*/ 41 h 55"/>
                  <a:gd name="T12" fmla="*/ 28 w 55"/>
                  <a:gd name="T13" fmla="*/ 27 h 55"/>
                  <a:gd name="T14" fmla="*/ 41 w 55"/>
                  <a:gd name="T15" fmla="*/ 27 h 55"/>
                  <a:gd name="T16" fmla="*/ 55 w 55"/>
                  <a:gd name="T17" fmla="*/ 14 h 55"/>
                  <a:gd name="T18" fmla="*/ 41 w 55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5">
                    <a:moveTo>
                      <a:pt x="4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9"/>
                      <a:pt x="6" y="55"/>
                      <a:pt x="14" y="55"/>
                    </a:cubicBezTo>
                    <a:cubicBezTo>
                      <a:pt x="22" y="55"/>
                      <a:pt x="28" y="49"/>
                      <a:pt x="28" y="4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9" y="27"/>
                      <a:pt x="55" y="21"/>
                      <a:pt x="55" y="14"/>
                    </a:cubicBezTo>
                    <a:cubicBezTo>
                      <a:pt x="55" y="6"/>
                      <a:pt x="49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89" name="Freeform 148">
                <a:extLst>
                  <a:ext uri="{FF2B5EF4-FFF2-40B4-BE49-F238E27FC236}">
                    <a16:creationId xmlns:a16="http://schemas.microsoft.com/office/drawing/2014/main" id="{D3947315-2C08-A549-AFAD-D744EAA4E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3176"/>
                <a:ext cx="36" cy="15"/>
              </a:xfrm>
              <a:custGeom>
                <a:avLst/>
                <a:gdLst>
                  <a:gd name="T0" fmla="*/ 51 w 64"/>
                  <a:gd name="T1" fmla="*/ 0 h 27"/>
                  <a:gd name="T2" fmla="*/ 14 w 64"/>
                  <a:gd name="T3" fmla="*/ 0 h 27"/>
                  <a:gd name="T4" fmla="*/ 0 w 64"/>
                  <a:gd name="T5" fmla="*/ 14 h 27"/>
                  <a:gd name="T6" fmla="*/ 14 w 64"/>
                  <a:gd name="T7" fmla="*/ 27 h 27"/>
                  <a:gd name="T8" fmla="*/ 51 w 64"/>
                  <a:gd name="T9" fmla="*/ 27 h 27"/>
                  <a:gd name="T10" fmla="*/ 64 w 64"/>
                  <a:gd name="T11" fmla="*/ 14 h 27"/>
                  <a:gd name="T12" fmla="*/ 51 w 6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7">
                    <a:moveTo>
                      <a:pt x="5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8" y="27"/>
                      <a:pt x="64" y="21"/>
                      <a:pt x="64" y="14"/>
                    </a:cubicBezTo>
                    <a:cubicBezTo>
                      <a:pt x="64" y="6"/>
                      <a:pt x="58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90" name="Freeform 149">
                <a:extLst>
                  <a:ext uri="{FF2B5EF4-FFF2-40B4-BE49-F238E27FC236}">
                    <a16:creationId xmlns:a16="http://schemas.microsoft.com/office/drawing/2014/main" id="{9A244BDA-A4E2-5941-9B1E-101DB32D6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" y="3176"/>
                <a:ext cx="37" cy="15"/>
              </a:xfrm>
              <a:custGeom>
                <a:avLst/>
                <a:gdLst>
                  <a:gd name="T0" fmla="*/ 51 w 65"/>
                  <a:gd name="T1" fmla="*/ 0 h 27"/>
                  <a:gd name="T2" fmla="*/ 14 w 65"/>
                  <a:gd name="T3" fmla="*/ 0 h 27"/>
                  <a:gd name="T4" fmla="*/ 0 w 65"/>
                  <a:gd name="T5" fmla="*/ 14 h 27"/>
                  <a:gd name="T6" fmla="*/ 14 w 65"/>
                  <a:gd name="T7" fmla="*/ 27 h 27"/>
                  <a:gd name="T8" fmla="*/ 51 w 65"/>
                  <a:gd name="T9" fmla="*/ 27 h 27"/>
                  <a:gd name="T10" fmla="*/ 65 w 65"/>
                  <a:gd name="T11" fmla="*/ 14 h 27"/>
                  <a:gd name="T12" fmla="*/ 51 w 65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7">
                    <a:moveTo>
                      <a:pt x="5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9" y="27"/>
                      <a:pt x="65" y="21"/>
                      <a:pt x="65" y="14"/>
                    </a:cubicBezTo>
                    <a:cubicBezTo>
                      <a:pt x="65" y="6"/>
                      <a:pt x="59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91" name="Freeform 150">
                <a:extLst>
                  <a:ext uri="{FF2B5EF4-FFF2-40B4-BE49-F238E27FC236}">
                    <a16:creationId xmlns:a16="http://schemas.microsoft.com/office/drawing/2014/main" id="{05C279D6-DE4A-2B44-89A9-0B31DA930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7" y="3176"/>
                <a:ext cx="36" cy="15"/>
              </a:xfrm>
              <a:custGeom>
                <a:avLst/>
                <a:gdLst>
                  <a:gd name="T0" fmla="*/ 51 w 64"/>
                  <a:gd name="T1" fmla="*/ 0 h 27"/>
                  <a:gd name="T2" fmla="*/ 13 w 64"/>
                  <a:gd name="T3" fmla="*/ 0 h 27"/>
                  <a:gd name="T4" fmla="*/ 0 w 64"/>
                  <a:gd name="T5" fmla="*/ 14 h 27"/>
                  <a:gd name="T6" fmla="*/ 13 w 64"/>
                  <a:gd name="T7" fmla="*/ 27 h 27"/>
                  <a:gd name="T8" fmla="*/ 51 w 64"/>
                  <a:gd name="T9" fmla="*/ 27 h 27"/>
                  <a:gd name="T10" fmla="*/ 64 w 64"/>
                  <a:gd name="T11" fmla="*/ 14 h 27"/>
                  <a:gd name="T12" fmla="*/ 51 w 6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7">
                    <a:moveTo>
                      <a:pt x="51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3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8" y="27"/>
                      <a:pt x="64" y="21"/>
                      <a:pt x="64" y="14"/>
                    </a:cubicBezTo>
                    <a:cubicBezTo>
                      <a:pt x="64" y="6"/>
                      <a:pt x="58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92" name="Freeform 151">
                <a:extLst>
                  <a:ext uri="{FF2B5EF4-FFF2-40B4-BE49-F238E27FC236}">
                    <a16:creationId xmlns:a16="http://schemas.microsoft.com/office/drawing/2014/main" id="{2ECC6072-F2F9-2E49-83A8-B53076716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4" y="3176"/>
                <a:ext cx="36" cy="15"/>
              </a:xfrm>
              <a:custGeom>
                <a:avLst/>
                <a:gdLst>
                  <a:gd name="T0" fmla="*/ 51 w 64"/>
                  <a:gd name="T1" fmla="*/ 0 h 27"/>
                  <a:gd name="T2" fmla="*/ 14 w 64"/>
                  <a:gd name="T3" fmla="*/ 0 h 27"/>
                  <a:gd name="T4" fmla="*/ 0 w 64"/>
                  <a:gd name="T5" fmla="*/ 14 h 27"/>
                  <a:gd name="T6" fmla="*/ 14 w 64"/>
                  <a:gd name="T7" fmla="*/ 27 h 27"/>
                  <a:gd name="T8" fmla="*/ 51 w 64"/>
                  <a:gd name="T9" fmla="*/ 27 h 27"/>
                  <a:gd name="T10" fmla="*/ 64 w 64"/>
                  <a:gd name="T11" fmla="*/ 14 h 27"/>
                  <a:gd name="T12" fmla="*/ 51 w 6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7">
                    <a:moveTo>
                      <a:pt x="5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8" y="27"/>
                      <a:pt x="64" y="21"/>
                      <a:pt x="64" y="14"/>
                    </a:cubicBezTo>
                    <a:cubicBezTo>
                      <a:pt x="64" y="6"/>
                      <a:pt x="58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93" name="Freeform 152">
                <a:extLst>
                  <a:ext uri="{FF2B5EF4-FFF2-40B4-BE49-F238E27FC236}">
                    <a16:creationId xmlns:a16="http://schemas.microsoft.com/office/drawing/2014/main" id="{54F9B11F-BAC9-3744-9910-BF287D69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" y="3176"/>
                <a:ext cx="37" cy="15"/>
              </a:xfrm>
              <a:custGeom>
                <a:avLst/>
                <a:gdLst>
                  <a:gd name="T0" fmla="*/ 51 w 65"/>
                  <a:gd name="T1" fmla="*/ 0 h 27"/>
                  <a:gd name="T2" fmla="*/ 14 w 65"/>
                  <a:gd name="T3" fmla="*/ 0 h 27"/>
                  <a:gd name="T4" fmla="*/ 0 w 65"/>
                  <a:gd name="T5" fmla="*/ 14 h 27"/>
                  <a:gd name="T6" fmla="*/ 14 w 65"/>
                  <a:gd name="T7" fmla="*/ 27 h 27"/>
                  <a:gd name="T8" fmla="*/ 51 w 65"/>
                  <a:gd name="T9" fmla="*/ 27 h 27"/>
                  <a:gd name="T10" fmla="*/ 65 w 65"/>
                  <a:gd name="T11" fmla="*/ 14 h 27"/>
                  <a:gd name="T12" fmla="*/ 51 w 65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7">
                    <a:moveTo>
                      <a:pt x="5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9" y="27"/>
                      <a:pt x="65" y="21"/>
                      <a:pt x="65" y="14"/>
                    </a:cubicBezTo>
                    <a:cubicBezTo>
                      <a:pt x="65" y="6"/>
                      <a:pt x="59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94" name="Freeform 153">
                <a:extLst>
                  <a:ext uri="{FF2B5EF4-FFF2-40B4-BE49-F238E27FC236}">
                    <a16:creationId xmlns:a16="http://schemas.microsoft.com/office/drawing/2014/main" id="{EDD7B3F4-51A2-A946-969A-14BD776C8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" y="3176"/>
                <a:ext cx="31" cy="31"/>
              </a:xfrm>
              <a:custGeom>
                <a:avLst/>
                <a:gdLst>
                  <a:gd name="T0" fmla="*/ 41 w 55"/>
                  <a:gd name="T1" fmla="*/ 0 h 55"/>
                  <a:gd name="T2" fmla="*/ 14 w 55"/>
                  <a:gd name="T3" fmla="*/ 0 h 55"/>
                  <a:gd name="T4" fmla="*/ 0 w 55"/>
                  <a:gd name="T5" fmla="*/ 14 h 55"/>
                  <a:gd name="T6" fmla="*/ 14 w 55"/>
                  <a:gd name="T7" fmla="*/ 27 h 55"/>
                  <a:gd name="T8" fmla="*/ 28 w 55"/>
                  <a:gd name="T9" fmla="*/ 27 h 55"/>
                  <a:gd name="T10" fmla="*/ 28 w 55"/>
                  <a:gd name="T11" fmla="*/ 41 h 55"/>
                  <a:gd name="T12" fmla="*/ 41 w 55"/>
                  <a:gd name="T13" fmla="*/ 55 h 55"/>
                  <a:gd name="T14" fmla="*/ 55 w 55"/>
                  <a:gd name="T15" fmla="*/ 41 h 55"/>
                  <a:gd name="T16" fmla="*/ 55 w 55"/>
                  <a:gd name="T17" fmla="*/ 14 h 55"/>
                  <a:gd name="T18" fmla="*/ 41 w 55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5">
                    <a:moveTo>
                      <a:pt x="4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9"/>
                      <a:pt x="34" y="55"/>
                      <a:pt x="41" y="55"/>
                    </a:cubicBezTo>
                    <a:cubicBezTo>
                      <a:pt x="49" y="55"/>
                      <a:pt x="55" y="49"/>
                      <a:pt x="55" y="41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6"/>
                      <a:pt x="49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95" name="Freeform 154">
                <a:extLst>
                  <a:ext uri="{FF2B5EF4-FFF2-40B4-BE49-F238E27FC236}">
                    <a16:creationId xmlns:a16="http://schemas.microsoft.com/office/drawing/2014/main" id="{1AEDFDA2-9F65-4D46-8433-8253F572F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3212"/>
                <a:ext cx="15" cy="36"/>
              </a:xfrm>
              <a:custGeom>
                <a:avLst/>
                <a:gdLst>
                  <a:gd name="T0" fmla="*/ 13 w 27"/>
                  <a:gd name="T1" fmla="*/ 0 h 64"/>
                  <a:gd name="T2" fmla="*/ 0 w 27"/>
                  <a:gd name="T3" fmla="*/ 13 h 64"/>
                  <a:gd name="T4" fmla="*/ 0 w 27"/>
                  <a:gd name="T5" fmla="*/ 51 h 64"/>
                  <a:gd name="T6" fmla="*/ 13 w 27"/>
                  <a:gd name="T7" fmla="*/ 64 h 64"/>
                  <a:gd name="T8" fmla="*/ 27 w 27"/>
                  <a:gd name="T9" fmla="*/ 51 h 64"/>
                  <a:gd name="T10" fmla="*/ 27 w 27"/>
                  <a:gd name="T11" fmla="*/ 13 h 64"/>
                  <a:gd name="T12" fmla="*/ 13 w 27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4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8"/>
                      <a:pt x="6" y="64"/>
                      <a:pt x="13" y="64"/>
                    </a:cubicBezTo>
                    <a:cubicBezTo>
                      <a:pt x="21" y="64"/>
                      <a:pt x="27" y="58"/>
                      <a:pt x="27" y="5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6"/>
                      <a:pt x="21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96" name="Freeform 155">
                <a:extLst>
                  <a:ext uri="{FF2B5EF4-FFF2-40B4-BE49-F238E27FC236}">
                    <a16:creationId xmlns:a16="http://schemas.microsoft.com/office/drawing/2014/main" id="{C491BE51-9111-3F4E-90B5-F43F7AEFF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3254"/>
                <a:ext cx="15" cy="36"/>
              </a:xfrm>
              <a:custGeom>
                <a:avLst/>
                <a:gdLst>
                  <a:gd name="T0" fmla="*/ 13 w 27"/>
                  <a:gd name="T1" fmla="*/ 0 h 65"/>
                  <a:gd name="T2" fmla="*/ 0 w 27"/>
                  <a:gd name="T3" fmla="*/ 14 h 65"/>
                  <a:gd name="T4" fmla="*/ 0 w 27"/>
                  <a:gd name="T5" fmla="*/ 51 h 65"/>
                  <a:gd name="T6" fmla="*/ 13 w 27"/>
                  <a:gd name="T7" fmla="*/ 65 h 65"/>
                  <a:gd name="T8" fmla="*/ 27 w 27"/>
                  <a:gd name="T9" fmla="*/ 51 h 65"/>
                  <a:gd name="T10" fmla="*/ 27 w 27"/>
                  <a:gd name="T11" fmla="*/ 14 h 65"/>
                  <a:gd name="T12" fmla="*/ 13 w 27"/>
                  <a:gd name="T1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5">
                    <a:moveTo>
                      <a:pt x="13" y="0"/>
                    </a:moveTo>
                    <a:cubicBezTo>
                      <a:pt x="6" y="0"/>
                      <a:pt x="0" y="6"/>
                      <a:pt x="0" y="14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9"/>
                      <a:pt x="6" y="65"/>
                      <a:pt x="13" y="65"/>
                    </a:cubicBezTo>
                    <a:cubicBezTo>
                      <a:pt x="21" y="65"/>
                      <a:pt x="27" y="59"/>
                      <a:pt x="27" y="5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6"/>
                      <a:pt x="21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97" name="Freeform 156">
                <a:extLst>
                  <a:ext uri="{FF2B5EF4-FFF2-40B4-BE49-F238E27FC236}">
                    <a16:creationId xmlns:a16="http://schemas.microsoft.com/office/drawing/2014/main" id="{C748B4DB-938B-8849-B0AC-6FE182AF9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3379"/>
                <a:ext cx="15" cy="35"/>
              </a:xfrm>
              <a:custGeom>
                <a:avLst/>
                <a:gdLst>
                  <a:gd name="T0" fmla="*/ 13 w 27"/>
                  <a:gd name="T1" fmla="*/ 0 h 64"/>
                  <a:gd name="T2" fmla="*/ 0 w 27"/>
                  <a:gd name="T3" fmla="*/ 13 h 64"/>
                  <a:gd name="T4" fmla="*/ 0 w 27"/>
                  <a:gd name="T5" fmla="*/ 50 h 64"/>
                  <a:gd name="T6" fmla="*/ 13 w 27"/>
                  <a:gd name="T7" fmla="*/ 64 h 64"/>
                  <a:gd name="T8" fmla="*/ 27 w 27"/>
                  <a:gd name="T9" fmla="*/ 50 h 64"/>
                  <a:gd name="T10" fmla="*/ 27 w 27"/>
                  <a:gd name="T11" fmla="*/ 13 h 64"/>
                  <a:gd name="T12" fmla="*/ 13 w 27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4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6" y="64"/>
                      <a:pt x="13" y="64"/>
                    </a:cubicBezTo>
                    <a:cubicBezTo>
                      <a:pt x="21" y="64"/>
                      <a:pt x="27" y="58"/>
                      <a:pt x="27" y="5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6"/>
                      <a:pt x="21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98" name="Freeform 157">
                <a:extLst>
                  <a:ext uri="{FF2B5EF4-FFF2-40B4-BE49-F238E27FC236}">
                    <a16:creationId xmlns:a16="http://schemas.microsoft.com/office/drawing/2014/main" id="{9BE47479-E519-664A-B099-162B5F9F8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3337"/>
                <a:ext cx="15" cy="36"/>
              </a:xfrm>
              <a:custGeom>
                <a:avLst/>
                <a:gdLst>
                  <a:gd name="T0" fmla="*/ 13 w 27"/>
                  <a:gd name="T1" fmla="*/ 0 h 65"/>
                  <a:gd name="T2" fmla="*/ 0 w 27"/>
                  <a:gd name="T3" fmla="*/ 14 h 65"/>
                  <a:gd name="T4" fmla="*/ 0 w 27"/>
                  <a:gd name="T5" fmla="*/ 51 h 65"/>
                  <a:gd name="T6" fmla="*/ 13 w 27"/>
                  <a:gd name="T7" fmla="*/ 65 h 65"/>
                  <a:gd name="T8" fmla="*/ 27 w 27"/>
                  <a:gd name="T9" fmla="*/ 51 h 65"/>
                  <a:gd name="T10" fmla="*/ 27 w 27"/>
                  <a:gd name="T11" fmla="*/ 14 h 65"/>
                  <a:gd name="T12" fmla="*/ 13 w 27"/>
                  <a:gd name="T1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5">
                    <a:moveTo>
                      <a:pt x="13" y="0"/>
                    </a:moveTo>
                    <a:cubicBezTo>
                      <a:pt x="6" y="0"/>
                      <a:pt x="0" y="6"/>
                      <a:pt x="0" y="14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9"/>
                      <a:pt x="6" y="65"/>
                      <a:pt x="13" y="65"/>
                    </a:cubicBezTo>
                    <a:cubicBezTo>
                      <a:pt x="21" y="65"/>
                      <a:pt x="27" y="59"/>
                      <a:pt x="27" y="5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6"/>
                      <a:pt x="21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99" name="Freeform 158">
                <a:extLst>
                  <a:ext uri="{FF2B5EF4-FFF2-40B4-BE49-F238E27FC236}">
                    <a16:creationId xmlns:a16="http://schemas.microsoft.com/office/drawing/2014/main" id="{AB547045-A0B9-F440-9F94-E8D5B8E12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3295"/>
                <a:ext cx="15" cy="36"/>
              </a:xfrm>
              <a:custGeom>
                <a:avLst/>
                <a:gdLst>
                  <a:gd name="T0" fmla="*/ 13 w 27"/>
                  <a:gd name="T1" fmla="*/ 0 h 64"/>
                  <a:gd name="T2" fmla="*/ 0 w 27"/>
                  <a:gd name="T3" fmla="*/ 13 h 64"/>
                  <a:gd name="T4" fmla="*/ 0 w 27"/>
                  <a:gd name="T5" fmla="*/ 50 h 64"/>
                  <a:gd name="T6" fmla="*/ 13 w 27"/>
                  <a:gd name="T7" fmla="*/ 64 h 64"/>
                  <a:gd name="T8" fmla="*/ 27 w 27"/>
                  <a:gd name="T9" fmla="*/ 50 h 64"/>
                  <a:gd name="T10" fmla="*/ 27 w 27"/>
                  <a:gd name="T11" fmla="*/ 13 h 64"/>
                  <a:gd name="T12" fmla="*/ 13 w 27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4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6" y="64"/>
                      <a:pt x="13" y="64"/>
                    </a:cubicBezTo>
                    <a:cubicBezTo>
                      <a:pt x="21" y="64"/>
                      <a:pt x="27" y="58"/>
                      <a:pt x="27" y="5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6"/>
                      <a:pt x="21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300" name="Freeform 159">
                <a:extLst>
                  <a:ext uri="{FF2B5EF4-FFF2-40B4-BE49-F238E27FC236}">
                    <a16:creationId xmlns:a16="http://schemas.microsoft.com/office/drawing/2014/main" id="{18715B95-3F87-754F-8B86-005028E9D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" y="3420"/>
                <a:ext cx="31" cy="31"/>
              </a:xfrm>
              <a:custGeom>
                <a:avLst/>
                <a:gdLst>
                  <a:gd name="T0" fmla="*/ 41 w 55"/>
                  <a:gd name="T1" fmla="*/ 0 h 55"/>
                  <a:gd name="T2" fmla="*/ 28 w 55"/>
                  <a:gd name="T3" fmla="*/ 14 h 55"/>
                  <a:gd name="T4" fmla="*/ 28 w 55"/>
                  <a:gd name="T5" fmla="*/ 27 h 55"/>
                  <a:gd name="T6" fmla="*/ 14 w 55"/>
                  <a:gd name="T7" fmla="*/ 27 h 55"/>
                  <a:gd name="T8" fmla="*/ 0 w 55"/>
                  <a:gd name="T9" fmla="*/ 41 h 55"/>
                  <a:gd name="T10" fmla="*/ 14 w 55"/>
                  <a:gd name="T11" fmla="*/ 55 h 55"/>
                  <a:gd name="T12" fmla="*/ 41 w 55"/>
                  <a:gd name="T13" fmla="*/ 55 h 55"/>
                  <a:gd name="T14" fmla="*/ 55 w 55"/>
                  <a:gd name="T15" fmla="*/ 41 h 55"/>
                  <a:gd name="T16" fmla="*/ 55 w 55"/>
                  <a:gd name="T17" fmla="*/ 14 h 55"/>
                  <a:gd name="T18" fmla="*/ 41 w 55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5">
                    <a:moveTo>
                      <a:pt x="41" y="0"/>
                    </a:moveTo>
                    <a:cubicBezTo>
                      <a:pt x="34" y="0"/>
                      <a:pt x="28" y="6"/>
                      <a:pt x="28" y="14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6" y="27"/>
                      <a:pt x="0" y="33"/>
                      <a:pt x="0" y="41"/>
                    </a:cubicBezTo>
                    <a:cubicBezTo>
                      <a:pt x="0" y="49"/>
                      <a:pt x="6" y="55"/>
                      <a:pt x="14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9" y="55"/>
                      <a:pt x="55" y="49"/>
                      <a:pt x="55" y="41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6"/>
                      <a:pt x="49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301" name="Freeform 160">
                <a:extLst>
                  <a:ext uri="{FF2B5EF4-FFF2-40B4-BE49-F238E27FC236}">
                    <a16:creationId xmlns:a16="http://schemas.microsoft.com/office/drawing/2014/main" id="{60B27B03-822C-E449-B887-50A1ADDEE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" y="3435"/>
                <a:ext cx="38" cy="16"/>
              </a:xfrm>
              <a:custGeom>
                <a:avLst/>
                <a:gdLst>
                  <a:gd name="T0" fmla="*/ 54 w 68"/>
                  <a:gd name="T1" fmla="*/ 0 h 28"/>
                  <a:gd name="T2" fmla="*/ 14 w 68"/>
                  <a:gd name="T3" fmla="*/ 0 h 28"/>
                  <a:gd name="T4" fmla="*/ 0 w 68"/>
                  <a:gd name="T5" fmla="*/ 14 h 28"/>
                  <a:gd name="T6" fmla="*/ 14 w 68"/>
                  <a:gd name="T7" fmla="*/ 28 h 28"/>
                  <a:gd name="T8" fmla="*/ 54 w 68"/>
                  <a:gd name="T9" fmla="*/ 28 h 28"/>
                  <a:gd name="T10" fmla="*/ 68 w 68"/>
                  <a:gd name="T11" fmla="*/ 14 h 28"/>
                  <a:gd name="T12" fmla="*/ 54 w 6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28">
                    <a:moveTo>
                      <a:pt x="5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62" y="28"/>
                      <a:pt x="68" y="22"/>
                      <a:pt x="68" y="14"/>
                    </a:cubicBezTo>
                    <a:cubicBezTo>
                      <a:pt x="68" y="6"/>
                      <a:pt x="62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302" name="Freeform 161">
                <a:extLst>
                  <a:ext uri="{FF2B5EF4-FFF2-40B4-BE49-F238E27FC236}">
                    <a16:creationId xmlns:a16="http://schemas.microsoft.com/office/drawing/2014/main" id="{56EC1DE2-ADC5-354E-A713-1E60E3698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" y="3435"/>
                <a:ext cx="38" cy="16"/>
              </a:xfrm>
              <a:custGeom>
                <a:avLst/>
                <a:gdLst>
                  <a:gd name="T0" fmla="*/ 54 w 68"/>
                  <a:gd name="T1" fmla="*/ 0 h 28"/>
                  <a:gd name="T2" fmla="*/ 14 w 68"/>
                  <a:gd name="T3" fmla="*/ 0 h 28"/>
                  <a:gd name="T4" fmla="*/ 0 w 68"/>
                  <a:gd name="T5" fmla="*/ 14 h 28"/>
                  <a:gd name="T6" fmla="*/ 14 w 68"/>
                  <a:gd name="T7" fmla="*/ 28 h 28"/>
                  <a:gd name="T8" fmla="*/ 54 w 68"/>
                  <a:gd name="T9" fmla="*/ 28 h 28"/>
                  <a:gd name="T10" fmla="*/ 68 w 68"/>
                  <a:gd name="T11" fmla="*/ 14 h 28"/>
                  <a:gd name="T12" fmla="*/ 54 w 6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28">
                    <a:moveTo>
                      <a:pt x="5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62" y="28"/>
                      <a:pt x="68" y="22"/>
                      <a:pt x="68" y="14"/>
                    </a:cubicBezTo>
                    <a:cubicBezTo>
                      <a:pt x="68" y="6"/>
                      <a:pt x="62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303" name="Freeform 162">
                <a:extLst>
                  <a:ext uri="{FF2B5EF4-FFF2-40B4-BE49-F238E27FC236}">
                    <a16:creationId xmlns:a16="http://schemas.microsoft.com/office/drawing/2014/main" id="{F7F767B3-C4F7-0841-A8CB-53C447340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" y="3435"/>
                <a:ext cx="31" cy="16"/>
              </a:xfrm>
              <a:custGeom>
                <a:avLst/>
                <a:gdLst>
                  <a:gd name="T0" fmla="*/ 41 w 55"/>
                  <a:gd name="T1" fmla="*/ 0 h 28"/>
                  <a:gd name="T2" fmla="*/ 14 w 55"/>
                  <a:gd name="T3" fmla="*/ 0 h 28"/>
                  <a:gd name="T4" fmla="*/ 0 w 55"/>
                  <a:gd name="T5" fmla="*/ 14 h 28"/>
                  <a:gd name="T6" fmla="*/ 14 w 55"/>
                  <a:gd name="T7" fmla="*/ 28 h 28"/>
                  <a:gd name="T8" fmla="*/ 41 w 55"/>
                  <a:gd name="T9" fmla="*/ 28 h 28"/>
                  <a:gd name="T10" fmla="*/ 55 w 55"/>
                  <a:gd name="T11" fmla="*/ 14 h 28"/>
                  <a:gd name="T12" fmla="*/ 41 w 55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8">
                    <a:moveTo>
                      <a:pt x="4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8" y="28"/>
                      <a:pt x="55" y="22"/>
                      <a:pt x="55" y="14"/>
                    </a:cubicBezTo>
                    <a:cubicBezTo>
                      <a:pt x="55" y="6"/>
                      <a:pt x="48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304" name="Freeform 163">
                <a:extLst>
                  <a:ext uri="{FF2B5EF4-FFF2-40B4-BE49-F238E27FC236}">
                    <a16:creationId xmlns:a16="http://schemas.microsoft.com/office/drawing/2014/main" id="{CAD70C1A-CDD8-D742-86F9-FE5E69D500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3" y="3397"/>
                <a:ext cx="161" cy="162"/>
              </a:xfrm>
              <a:custGeom>
                <a:avLst/>
                <a:gdLst>
                  <a:gd name="T0" fmla="*/ 256 w 290"/>
                  <a:gd name="T1" fmla="*/ 105 h 290"/>
                  <a:gd name="T2" fmla="*/ 266 w 290"/>
                  <a:gd name="T3" fmla="*/ 80 h 290"/>
                  <a:gd name="T4" fmla="*/ 228 w 290"/>
                  <a:gd name="T5" fmla="*/ 24 h 290"/>
                  <a:gd name="T6" fmla="*/ 196 w 290"/>
                  <a:gd name="T7" fmla="*/ 38 h 290"/>
                  <a:gd name="T8" fmla="*/ 184 w 290"/>
                  <a:gd name="T9" fmla="*/ 13 h 290"/>
                  <a:gd name="T10" fmla="*/ 118 w 290"/>
                  <a:gd name="T11" fmla="*/ 0 h 290"/>
                  <a:gd name="T12" fmla="*/ 105 w 290"/>
                  <a:gd name="T13" fmla="*/ 33 h 290"/>
                  <a:gd name="T14" fmla="*/ 79 w 290"/>
                  <a:gd name="T15" fmla="*/ 24 h 290"/>
                  <a:gd name="T16" fmla="*/ 23 w 290"/>
                  <a:gd name="T17" fmla="*/ 61 h 290"/>
                  <a:gd name="T18" fmla="*/ 38 w 290"/>
                  <a:gd name="T19" fmla="*/ 94 h 290"/>
                  <a:gd name="T20" fmla="*/ 13 w 290"/>
                  <a:gd name="T21" fmla="*/ 105 h 290"/>
                  <a:gd name="T22" fmla="*/ 0 w 290"/>
                  <a:gd name="T23" fmla="*/ 171 h 290"/>
                  <a:gd name="T24" fmla="*/ 33 w 290"/>
                  <a:gd name="T25" fmla="*/ 184 h 290"/>
                  <a:gd name="T26" fmla="*/ 23 w 290"/>
                  <a:gd name="T27" fmla="*/ 210 h 290"/>
                  <a:gd name="T28" fmla="*/ 61 w 290"/>
                  <a:gd name="T29" fmla="*/ 266 h 290"/>
                  <a:gd name="T30" fmla="*/ 93 w 290"/>
                  <a:gd name="T31" fmla="*/ 252 h 290"/>
                  <a:gd name="T32" fmla="*/ 105 w 290"/>
                  <a:gd name="T33" fmla="*/ 277 h 290"/>
                  <a:gd name="T34" fmla="*/ 171 w 290"/>
                  <a:gd name="T35" fmla="*/ 290 h 290"/>
                  <a:gd name="T36" fmla="*/ 184 w 290"/>
                  <a:gd name="T37" fmla="*/ 257 h 290"/>
                  <a:gd name="T38" fmla="*/ 210 w 290"/>
                  <a:gd name="T39" fmla="*/ 266 h 290"/>
                  <a:gd name="T40" fmla="*/ 266 w 290"/>
                  <a:gd name="T41" fmla="*/ 229 h 290"/>
                  <a:gd name="T42" fmla="*/ 252 w 290"/>
                  <a:gd name="T43" fmla="*/ 196 h 290"/>
                  <a:gd name="T44" fmla="*/ 276 w 290"/>
                  <a:gd name="T45" fmla="*/ 184 h 290"/>
                  <a:gd name="T46" fmla="*/ 290 w 290"/>
                  <a:gd name="T47" fmla="*/ 119 h 290"/>
                  <a:gd name="T48" fmla="*/ 263 w 290"/>
                  <a:gd name="T49" fmla="*/ 158 h 290"/>
                  <a:gd name="T50" fmla="*/ 234 w 290"/>
                  <a:gd name="T51" fmla="*/ 168 h 290"/>
                  <a:gd name="T52" fmla="*/ 226 w 290"/>
                  <a:gd name="T53" fmla="*/ 208 h 290"/>
                  <a:gd name="T54" fmla="*/ 219 w 290"/>
                  <a:gd name="T55" fmla="*/ 238 h 290"/>
                  <a:gd name="T56" fmla="*/ 191 w 290"/>
                  <a:gd name="T57" fmla="*/ 224 h 290"/>
                  <a:gd name="T58" fmla="*/ 158 w 290"/>
                  <a:gd name="T59" fmla="*/ 247 h 290"/>
                  <a:gd name="T60" fmla="*/ 131 w 290"/>
                  <a:gd name="T61" fmla="*/ 264 h 290"/>
                  <a:gd name="T62" fmla="*/ 121 w 290"/>
                  <a:gd name="T63" fmla="*/ 234 h 290"/>
                  <a:gd name="T64" fmla="*/ 82 w 290"/>
                  <a:gd name="T65" fmla="*/ 226 h 290"/>
                  <a:gd name="T66" fmla="*/ 51 w 290"/>
                  <a:gd name="T67" fmla="*/ 219 h 290"/>
                  <a:gd name="T68" fmla="*/ 65 w 290"/>
                  <a:gd name="T69" fmla="*/ 192 h 290"/>
                  <a:gd name="T70" fmla="*/ 43 w 290"/>
                  <a:gd name="T71" fmla="*/ 158 h 290"/>
                  <a:gd name="T72" fmla="*/ 26 w 290"/>
                  <a:gd name="T73" fmla="*/ 132 h 290"/>
                  <a:gd name="T74" fmla="*/ 55 w 290"/>
                  <a:gd name="T75" fmla="*/ 122 h 290"/>
                  <a:gd name="T76" fmla="*/ 63 w 290"/>
                  <a:gd name="T77" fmla="*/ 82 h 290"/>
                  <a:gd name="T78" fmla="*/ 70 w 290"/>
                  <a:gd name="T79" fmla="*/ 52 h 290"/>
                  <a:gd name="T80" fmla="*/ 98 w 290"/>
                  <a:gd name="T81" fmla="*/ 65 h 290"/>
                  <a:gd name="T82" fmla="*/ 131 w 290"/>
                  <a:gd name="T83" fmla="*/ 43 h 290"/>
                  <a:gd name="T84" fmla="*/ 158 w 290"/>
                  <a:gd name="T85" fmla="*/ 26 h 290"/>
                  <a:gd name="T86" fmla="*/ 168 w 290"/>
                  <a:gd name="T87" fmla="*/ 56 h 290"/>
                  <a:gd name="T88" fmla="*/ 207 w 290"/>
                  <a:gd name="T89" fmla="*/ 63 h 290"/>
                  <a:gd name="T90" fmla="*/ 238 w 290"/>
                  <a:gd name="T91" fmla="*/ 70 h 290"/>
                  <a:gd name="T92" fmla="*/ 224 w 290"/>
                  <a:gd name="T93" fmla="*/ 98 h 290"/>
                  <a:gd name="T94" fmla="*/ 247 w 290"/>
                  <a:gd name="T95" fmla="*/ 132 h 290"/>
                  <a:gd name="T96" fmla="*/ 263 w 290"/>
                  <a:gd name="T97" fmla="*/ 15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0" h="290">
                    <a:moveTo>
                      <a:pt x="276" y="105"/>
                    </a:moveTo>
                    <a:cubicBezTo>
                      <a:pt x="256" y="105"/>
                      <a:pt x="256" y="105"/>
                      <a:pt x="256" y="105"/>
                    </a:cubicBezTo>
                    <a:cubicBezTo>
                      <a:pt x="255" y="101"/>
                      <a:pt x="253" y="98"/>
                      <a:pt x="252" y="94"/>
                    </a:cubicBezTo>
                    <a:cubicBezTo>
                      <a:pt x="266" y="80"/>
                      <a:pt x="266" y="80"/>
                      <a:pt x="266" y="80"/>
                    </a:cubicBezTo>
                    <a:cubicBezTo>
                      <a:pt x="271" y="74"/>
                      <a:pt x="271" y="66"/>
                      <a:pt x="266" y="61"/>
                    </a:cubicBezTo>
                    <a:cubicBezTo>
                      <a:pt x="228" y="24"/>
                      <a:pt x="228" y="24"/>
                      <a:pt x="228" y="24"/>
                    </a:cubicBezTo>
                    <a:cubicBezTo>
                      <a:pt x="223" y="19"/>
                      <a:pt x="215" y="19"/>
                      <a:pt x="210" y="24"/>
                    </a:cubicBezTo>
                    <a:cubicBezTo>
                      <a:pt x="196" y="38"/>
                      <a:pt x="196" y="38"/>
                      <a:pt x="196" y="38"/>
                    </a:cubicBezTo>
                    <a:cubicBezTo>
                      <a:pt x="192" y="36"/>
                      <a:pt x="188" y="35"/>
                      <a:pt x="184" y="33"/>
                    </a:cubicBezTo>
                    <a:cubicBezTo>
                      <a:pt x="184" y="13"/>
                      <a:pt x="184" y="13"/>
                      <a:pt x="184" y="13"/>
                    </a:cubicBezTo>
                    <a:cubicBezTo>
                      <a:pt x="184" y="6"/>
                      <a:pt x="178" y="0"/>
                      <a:pt x="171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1" y="0"/>
                      <a:pt x="105" y="6"/>
                      <a:pt x="105" y="13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1" y="35"/>
                      <a:pt x="97" y="36"/>
                      <a:pt x="94" y="3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4" y="19"/>
                      <a:pt x="66" y="19"/>
                      <a:pt x="61" y="24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18" y="66"/>
                      <a:pt x="18" y="74"/>
                      <a:pt x="23" y="80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6" y="98"/>
                      <a:pt x="34" y="101"/>
                      <a:pt x="33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5" y="105"/>
                      <a:pt x="0" y="111"/>
                      <a:pt x="0" y="119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9"/>
                      <a:pt x="5" y="184"/>
                      <a:pt x="13" y="184"/>
                    </a:cubicBezTo>
                    <a:cubicBezTo>
                      <a:pt x="33" y="184"/>
                      <a:pt x="33" y="184"/>
                      <a:pt x="33" y="184"/>
                    </a:cubicBezTo>
                    <a:cubicBezTo>
                      <a:pt x="34" y="188"/>
                      <a:pt x="36" y="192"/>
                      <a:pt x="38" y="196"/>
                    </a:cubicBezTo>
                    <a:cubicBezTo>
                      <a:pt x="23" y="210"/>
                      <a:pt x="23" y="210"/>
                      <a:pt x="23" y="210"/>
                    </a:cubicBezTo>
                    <a:cubicBezTo>
                      <a:pt x="18" y="215"/>
                      <a:pt x="18" y="224"/>
                      <a:pt x="23" y="229"/>
                    </a:cubicBezTo>
                    <a:cubicBezTo>
                      <a:pt x="61" y="266"/>
                      <a:pt x="61" y="266"/>
                      <a:pt x="61" y="266"/>
                    </a:cubicBezTo>
                    <a:cubicBezTo>
                      <a:pt x="66" y="271"/>
                      <a:pt x="74" y="271"/>
                      <a:pt x="79" y="266"/>
                    </a:cubicBezTo>
                    <a:cubicBezTo>
                      <a:pt x="93" y="252"/>
                      <a:pt x="93" y="252"/>
                      <a:pt x="93" y="252"/>
                    </a:cubicBezTo>
                    <a:cubicBezTo>
                      <a:pt x="97" y="254"/>
                      <a:pt x="101" y="255"/>
                      <a:pt x="105" y="257"/>
                    </a:cubicBezTo>
                    <a:cubicBezTo>
                      <a:pt x="105" y="277"/>
                      <a:pt x="105" y="277"/>
                      <a:pt x="105" y="277"/>
                    </a:cubicBezTo>
                    <a:cubicBezTo>
                      <a:pt x="105" y="284"/>
                      <a:pt x="111" y="290"/>
                      <a:pt x="118" y="290"/>
                    </a:cubicBezTo>
                    <a:cubicBezTo>
                      <a:pt x="171" y="290"/>
                      <a:pt x="171" y="290"/>
                      <a:pt x="171" y="290"/>
                    </a:cubicBezTo>
                    <a:cubicBezTo>
                      <a:pt x="178" y="290"/>
                      <a:pt x="184" y="284"/>
                      <a:pt x="184" y="277"/>
                    </a:cubicBezTo>
                    <a:cubicBezTo>
                      <a:pt x="184" y="257"/>
                      <a:pt x="184" y="257"/>
                      <a:pt x="184" y="257"/>
                    </a:cubicBezTo>
                    <a:cubicBezTo>
                      <a:pt x="188" y="255"/>
                      <a:pt x="192" y="254"/>
                      <a:pt x="196" y="252"/>
                    </a:cubicBezTo>
                    <a:cubicBezTo>
                      <a:pt x="210" y="266"/>
                      <a:pt x="210" y="266"/>
                      <a:pt x="210" y="266"/>
                    </a:cubicBezTo>
                    <a:cubicBezTo>
                      <a:pt x="215" y="271"/>
                      <a:pt x="223" y="271"/>
                      <a:pt x="228" y="266"/>
                    </a:cubicBezTo>
                    <a:cubicBezTo>
                      <a:pt x="266" y="229"/>
                      <a:pt x="266" y="229"/>
                      <a:pt x="266" y="229"/>
                    </a:cubicBezTo>
                    <a:cubicBezTo>
                      <a:pt x="271" y="224"/>
                      <a:pt x="271" y="215"/>
                      <a:pt x="266" y="210"/>
                    </a:cubicBezTo>
                    <a:cubicBezTo>
                      <a:pt x="252" y="196"/>
                      <a:pt x="252" y="196"/>
                      <a:pt x="252" y="196"/>
                    </a:cubicBezTo>
                    <a:cubicBezTo>
                      <a:pt x="253" y="192"/>
                      <a:pt x="255" y="188"/>
                      <a:pt x="256" y="184"/>
                    </a:cubicBezTo>
                    <a:cubicBezTo>
                      <a:pt x="276" y="184"/>
                      <a:pt x="276" y="184"/>
                      <a:pt x="276" y="184"/>
                    </a:cubicBezTo>
                    <a:cubicBezTo>
                      <a:pt x="284" y="184"/>
                      <a:pt x="290" y="179"/>
                      <a:pt x="290" y="171"/>
                    </a:cubicBezTo>
                    <a:cubicBezTo>
                      <a:pt x="290" y="119"/>
                      <a:pt x="290" y="119"/>
                      <a:pt x="290" y="119"/>
                    </a:cubicBezTo>
                    <a:cubicBezTo>
                      <a:pt x="290" y="111"/>
                      <a:pt x="284" y="105"/>
                      <a:pt x="276" y="105"/>
                    </a:cubicBezTo>
                    <a:close/>
                    <a:moveTo>
                      <a:pt x="263" y="158"/>
                    </a:moveTo>
                    <a:cubicBezTo>
                      <a:pt x="247" y="158"/>
                      <a:pt x="247" y="158"/>
                      <a:pt x="247" y="158"/>
                    </a:cubicBezTo>
                    <a:cubicBezTo>
                      <a:pt x="241" y="158"/>
                      <a:pt x="235" y="162"/>
                      <a:pt x="234" y="168"/>
                    </a:cubicBezTo>
                    <a:cubicBezTo>
                      <a:pt x="232" y="176"/>
                      <a:pt x="228" y="184"/>
                      <a:pt x="224" y="192"/>
                    </a:cubicBezTo>
                    <a:cubicBezTo>
                      <a:pt x="221" y="197"/>
                      <a:pt x="222" y="203"/>
                      <a:pt x="226" y="208"/>
                    </a:cubicBezTo>
                    <a:cubicBezTo>
                      <a:pt x="238" y="219"/>
                      <a:pt x="238" y="219"/>
                      <a:pt x="238" y="219"/>
                    </a:cubicBezTo>
                    <a:cubicBezTo>
                      <a:pt x="219" y="238"/>
                      <a:pt x="219" y="238"/>
                      <a:pt x="219" y="238"/>
                    </a:cubicBezTo>
                    <a:cubicBezTo>
                      <a:pt x="207" y="226"/>
                      <a:pt x="207" y="226"/>
                      <a:pt x="207" y="226"/>
                    </a:cubicBezTo>
                    <a:cubicBezTo>
                      <a:pt x="203" y="222"/>
                      <a:pt x="197" y="221"/>
                      <a:pt x="191" y="224"/>
                    </a:cubicBezTo>
                    <a:cubicBezTo>
                      <a:pt x="184" y="229"/>
                      <a:pt x="176" y="232"/>
                      <a:pt x="168" y="234"/>
                    </a:cubicBezTo>
                    <a:cubicBezTo>
                      <a:pt x="162" y="236"/>
                      <a:pt x="158" y="241"/>
                      <a:pt x="158" y="247"/>
                    </a:cubicBezTo>
                    <a:cubicBezTo>
                      <a:pt x="158" y="264"/>
                      <a:pt x="158" y="264"/>
                      <a:pt x="158" y="264"/>
                    </a:cubicBezTo>
                    <a:cubicBezTo>
                      <a:pt x="131" y="264"/>
                      <a:pt x="131" y="264"/>
                      <a:pt x="131" y="264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31" y="241"/>
                      <a:pt x="127" y="236"/>
                      <a:pt x="121" y="234"/>
                    </a:cubicBezTo>
                    <a:cubicBezTo>
                      <a:pt x="113" y="232"/>
                      <a:pt x="105" y="229"/>
                      <a:pt x="98" y="224"/>
                    </a:cubicBezTo>
                    <a:cubicBezTo>
                      <a:pt x="93" y="221"/>
                      <a:pt x="86" y="222"/>
                      <a:pt x="82" y="226"/>
                    </a:cubicBezTo>
                    <a:cubicBezTo>
                      <a:pt x="70" y="238"/>
                      <a:pt x="70" y="238"/>
                      <a:pt x="70" y="238"/>
                    </a:cubicBezTo>
                    <a:cubicBezTo>
                      <a:pt x="51" y="219"/>
                      <a:pt x="51" y="219"/>
                      <a:pt x="51" y="219"/>
                    </a:cubicBezTo>
                    <a:cubicBezTo>
                      <a:pt x="63" y="208"/>
                      <a:pt x="63" y="208"/>
                      <a:pt x="63" y="208"/>
                    </a:cubicBezTo>
                    <a:cubicBezTo>
                      <a:pt x="67" y="203"/>
                      <a:pt x="68" y="197"/>
                      <a:pt x="65" y="192"/>
                    </a:cubicBezTo>
                    <a:cubicBezTo>
                      <a:pt x="61" y="184"/>
                      <a:pt x="57" y="176"/>
                      <a:pt x="55" y="168"/>
                    </a:cubicBezTo>
                    <a:cubicBezTo>
                      <a:pt x="54" y="162"/>
                      <a:pt x="49" y="158"/>
                      <a:pt x="43" y="158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32"/>
                      <a:pt x="26" y="132"/>
                      <a:pt x="26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49" y="132"/>
                      <a:pt x="54" y="128"/>
                      <a:pt x="55" y="122"/>
                    </a:cubicBezTo>
                    <a:cubicBezTo>
                      <a:pt x="57" y="113"/>
                      <a:pt x="61" y="105"/>
                      <a:pt x="65" y="98"/>
                    </a:cubicBezTo>
                    <a:cubicBezTo>
                      <a:pt x="68" y="93"/>
                      <a:pt x="67" y="86"/>
                      <a:pt x="63" y="82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6" y="68"/>
                      <a:pt x="93" y="69"/>
                      <a:pt x="98" y="65"/>
                    </a:cubicBezTo>
                    <a:cubicBezTo>
                      <a:pt x="105" y="61"/>
                      <a:pt x="113" y="58"/>
                      <a:pt x="121" y="56"/>
                    </a:cubicBezTo>
                    <a:cubicBezTo>
                      <a:pt x="127" y="54"/>
                      <a:pt x="131" y="49"/>
                      <a:pt x="131" y="43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58" y="26"/>
                      <a:pt x="158" y="26"/>
                      <a:pt x="158" y="26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9"/>
                      <a:pt x="162" y="54"/>
                      <a:pt x="168" y="56"/>
                    </a:cubicBezTo>
                    <a:cubicBezTo>
                      <a:pt x="176" y="58"/>
                      <a:pt x="184" y="61"/>
                      <a:pt x="191" y="65"/>
                    </a:cubicBezTo>
                    <a:cubicBezTo>
                      <a:pt x="197" y="69"/>
                      <a:pt x="203" y="68"/>
                      <a:pt x="207" y="63"/>
                    </a:cubicBezTo>
                    <a:cubicBezTo>
                      <a:pt x="219" y="52"/>
                      <a:pt x="219" y="52"/>
                      <a:pt x="219" y="52"/>
                    </a:cubicBezTo>
                    <a:cubicBezTo>
                      <a:pt x="238" y="70"/>
                      <a:pt x="238" y="70"/>
                      <a:pt x="238" y="70"/>
                    </a:cubicBezTo>
                    <a:cubicBezTo>
                      <a:pt x="226" y="82"/>
                      <a:pt x="226" y="82"/>
                      <a:pt x="226" y="82"/>
                    </a:cubicBezTo>
                    <a:cubicBezTo>
                      <a:pt x="222" y="86"/>
                      <a:pt x="221" y="93"/>
                      <a:pt x="224" y="98"/>
                    </a:cubicBezTo>
                    <a:cubicBezTo>
                      <a:pt x="228" y="106"/>
                      <a:pt x="232" y="113"/>
                      <a:pt x="234" y="122"/>
                    </a:cubicBezTo>
                    <a:cubicBezTo>
                      <a:pt x="235" y="128"/>
                      <a:pt x="241" y="132"/>
                      <a:pt x="247" y="132"/>
                    </a:cubicBezTo>
                    <a:cubicBezTo>
                      <a:pt x="263" y="132"/>
                      <a:pt x="263" y="132"/>
                      <a:pt x="263" y="132"/>
                    </a:cubicBezTo>
                    <a:lnTo>
                      <a:pt x="263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305" name="Freeform 164">
                <a:extLst>
                  <a:ext uri="{FF2B5EF4-FFF2-40B4-BE49-F238E27FC236}">
                    <a16:creationId xmlns:a16="http://schemas.microsoft.com/office/drawing/2014/main" id="{33D9DFFB-EF71-E748-8318-1AF4632D22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7" y="3441"/>
                <a:ext cx="73" cy="74"/>
              </a:xfrm>
              <a:custGeom>
                <a:avLst/>
                <a:gdLst>
                  <a:gd name="T0" fmla="*/ 66 w 131"/>
                  <a:gd name="T1" fmla="*/ 0 h 132"/>
                  <a:gd name="T2" fmla="*/ 0 w 131"/>
                  <a:gd name="T3" fmla="*/ 66 h 132"/>
                  <a:gd name="T4" fmla="*/ 66 w 131"/>
                  <a:gd name="T5" fmla="*/ 132 h 132"/>
                  <a:gd name="T6" fmla="*/ 131 w 131"/>
                  <a:gd name="T7" fmla="*/ 66 h 132"/>
                  <a:gd name="T8" fmla="*/ 66 w 131"/>
                  <a:gd name="T9" fmla="*/ 0 h 132"/>
                  <a:gd name="T10" fmla="*/ 66 w 131"/>
                  <a:gd name="T11" fmla="*/ 105 h 132"/>
                  <a:gd name="T12" fmla="*/ 26 w 131"/>
                  <a:gd name="T13" fmla="*/ 66 h 132"/>
                  <a:gd name="T14" fmla="*/ 66 w 131"/>
                  <a:gd name="T15" fmla="*/ 26 h 132"/>
                  <a:gd name="T16" fmla="*/ 105 w 131"/>
                  <a:gd name="T17" fmla="*/ 66 h 132"/>
                  <a:gd name="T18" fmla="*/ 66 w 131"/>
                  <a:gd name="T19" fmla="*/ 10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132">
                    <a:moveTo>
                      <a:pt x="66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2"/>
                      <a:pt x="29" y="132"/>
                      <a:pt x="66" y="132"/>
                    </a:cubicBezTo>
                    <a:cubicBezTo>
                      <a:pt x="102" y="132"/>
                      <a:pt x="131" y="102"/>
                      <a:pt x="131" y="66"/>
                    </a:cubicBezTo>
                    <a:cubicBezTo>
                      <a:pt x="131" y="30"/>
                      <a:pt x="102" y="0"/>
                      <a:pt x="66" y="0"/>
                    </a:cubicBezTo>
                    <a:close/>
                    <a:moveTo>
                      <a:pt x="66" y="105"/>
                    </a:moveTo>
                    <a:cubicBezTo>
                      <a:pt x="44" y="105"/>
                      <a:pt x="26" y="88"/>
                      <a:pt x="26" y="66"/>
                    </a:cubicBezTo>
                    <a:cubicBezTo>
                      <a:pt x="26" y="44"/>
                      <a:pt x="44" y="26"/>
                      <a:pt x="66" y="26"/>
                    </a:cubicBezTo>
                    <a:cubicBezTo>
                      <a:pt x="87" y="26"/>
                      <a:pt x="105" y="44"/>
                      <a:pt x="105" y="66"/>
                    </a:cubicBezTo>
                    <a:cubicBezTo>
                      <a:pt x="105" y="88"/>
                      <a:pt x="87" y="105"/>
                      <a:pt x="66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uk-UA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1BA65E-B74A-2840-B468-1D12E7BBC468}"/>
              </a:ext>
            </a:extLst>
          </p:cNvPr>
          <p:cNvGrpSpPr/>
          <p:nvPr/>
        </p:nvGrpSpPr>
        <p:grpSpPr>
          <a:xfrm>
            <a:off x="7516193" y="2316963"/>
            <a:ext cx="432000" cy="437005"/>
            <a:chOff x="7080917" y="2250633"/>
            <a:chExt cx="432000" cy="437005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C9F9FD8D-F2BD-4440-BFDD-FBE1B28C3AF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080917" y="2250633"/>
              <a:ext cx="432000" cy="432000"/>
            </a:xfrm>
            <a:prstGeom prst="ellipse">
              <a:avLst/>
            </a:prstGeom>
            <a:solidFill>
              <a:srgbClr val="0064F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32">
                <a:defRPr/>
              </a:pPr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grpSp>
          <p:nvGrpSpPr>
            <p:cNvPr id="306" name="Graphic 808">
              <a:extLst>
                <a:ext uri="{FF2B5EF4-FFF2-40B4-BE49-F238E27FC236}">
                  <a16:creationId xmlns:a16="http://schemas.microsoft.com/office/drawing/2014/main" id="{6E323161-9CE8-184B-9E36-47ABE30D36D8}"/>
                </a:ext>
              </a:extLst>
            </p:cNvPr>
            <p:cNvGrpSpPr/>
            <p:nvPr/>
          </p:nvGrpSpPr>
          <p:grpSpPr>
            <a:xfrm>
              <a:off x="7169396" y="2345347"/>
              <a:ext cx="280056" cy="342291"/>
              <a:chOff x="4858335" y="4842924"/>
              <a:chExt cx="303723" cy="371217"/>
            </a:xfrm>
            <a:solidFill>
              <a:schemeClr val="bg2"/>
            </a:solidFill>
          </p:grpSpPr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D8536633-0BF0-D24D-BFA1-3B6AB00A25FD}"/>
                  </a:ext>
                </a:extLst>
              </p:cNvPr>
              <p:cNvSpPr/>
              <p:nvPr/>
            </p:nvSpPr>
            <p:spPr>
              <a:xfrm>
                <a:off x="4940593" y="5003785"/>
                <a:ext cx="139206" cy="136113"/>
              </a:xfrm>
              <a:custGeom>
                <a:avLst/>
                <a:gdLst>
                  <a:gd name="connsiteX0" fmla="*/ 69603 w 139206"/>
                  <a:gd name="connsiteY0" fmla="*/ 136113 h 136112"/>
                  <a:gd name="connsiteX1" fmla="*/ 0 w 139206"/>
                  <a:gd name="connsiteY1" fmla="*/ 68056 h 136112"/>
                  <a:gd name="connsiteX2" fmla="*/ 69603 w 139206"/>
                  <a:gd name="connsiteY2" fmla="*/ 0 h 136112"/>
                  <a:gd name="connsiteX3" fmla="*/ 139206 w 139206"/>
                  <a:gd name="connsiteY3" fmla="*/ 68056 h 136112"/>
                  <a:gd name="connsiteX4" fmla="*/ 69603 w 139206"/>
                  <a:gd name="connsiteY4" fmla="*/ 136113 h 136112"/>
                  <a:gd name="connsiteX5" fmla="*/ 69603 w 139206"/>
                  <a:gd name="connsiteY5" fmla="*/ 12374 h 136112"/>
                  <a:gd name="connsiteX6" fmla="*/ 12655 w 139206"/>
                  <a:gd name="connsiteY6" fmla="*/ 68056 h 136112"/>
                  <a:gd name="connsiteX7" fmla="*/ 69603 w 139206"/>
                  <a:gd name="connsiteY7" fmla="*/ 123739 h 136112"/>
                  <a:gd name="connsiteX8" fmla="*/ 126551 w 139206"/>
                  <a:gd name="connsiteY8" fmla="*/ 68056 h 136112"/>
                  <a:gd name="connsiteX9" fmla="*/ 69603 w 139206"/>
                  <a:gd name="connsiteY9" fmla="*/ 12374 h 136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206" h="136112">
                    <a:moveTo>
                      <a:pt x="69603" y="136113"/>
                    </a:moveTo>
                    <a:cubicBezTo>
                      <a:pt x="31220" y="136113"/>
                      <a:pt x="0" y="105574"/>
                      <a:pt x="0" y="68056"/>
                    </a:cubicBezTo>
                    <a:cubicBezTo>
                      <a:pt x="0" y="30539"/>
                      <a:pt x="31220" y="0"/>
                      <a:pt x="69603" y="0"/>
                    </a:cubicBezTo>
                    <a:cubicBezTo>
                      <a:pt x="107974" y="0"/>
                      <a:pt x="139206" y="30539"/>
                      <a:pt x="139206" y="68056"/>
                    </a:cubicBezTo>
                    <a:cubicBezTo>
                      <a:pt x="139206" y="105574"/>
                      <a:pt x="107974" y="136113"/>
                      <a:pt x="69603" y="136113"/>
                    </a:cubicBezTo>
                    <a:close/>
                    <a:moveTo>
                      <a:pt x="69603" y="12374"/>
                    </a:moveTo>
                    <a:cubicBezTo>
                      <a:pt x="38206" y="12374"/>
                      <a:pt x="12655" y="37357"/>
                      <a:pt x="12655" y="68056"/>
                    </a:cubicBezTo>
                    <a:cubicBezTo>
                      <a:pt x="12655" y="98756"/>
                      <a:pt x="38206" y="123739"/>
                      <a:pt x="69603" y="123739"/>
                    </a:cubicBezTo>
                    <a:cubicBezTo>
                      <a:pt x="101001" y="123739"/>
                      <a:pt x="126551" y="98756"/>
                      <a:pt x="126551" y="68056"/>
                    </a:cubicBezTo>
                    <a:cubicBezTo>
                      <a:pt x="126551" y="37357"/>
                      <a:pt x="101001" y="12374"/>
                      <a:pt x="69603" y="12374"/>
                    </a:cubicBezTo>
                    <a:close/>
                  </a:path>
                </a:pathLst>
              </a:custGeom>
              <a:grpFill/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1AF426FE-A891-A34B-8AF6-61C7758878B5}"/>
                  </a:ext>
                </a:extLst>
              </p:cNvPr>
              <p:cNvSpPr/>
              <p:nvPr/>
            </p:nvSpPr>
            <p:spPr>
              <a:xfrm>
                <a:off x="5003869" y="5028533"/>
                <a:ext cx="12655" cy="86617"/>
              </a:xfrm>
              <a:custGeom>
                <a:avLst/>
                <a:gdLst>
                  <a:gd name="connsiteX0" fmla="*/ 6328 w 12655"/>
                  <a:gd name="connsiteY0" fmla="*/ 86617 h 86617"/>
                  <a:gd name="connsiteX1" fmla="*/ 0 w 12655"/>
                  <a:gd name="connsiteY1" fmla="*/ 80430 h 86617"/>
                  <a:gd name="connsiteX2" fmla="*/ 0 w 12655"/>
                  <a:gd name="connsiteY2" fmla="*/ 6187 h 86617"/>
                  <a:gd name="connsiteX3" fmla="*/ 6328 w 12655"/>
                  <a:gd name="connsiteY3" fmla="*/ 0 h 86617"/>
                  <a:gd name="connsiteX4" fmla="*/ 12655 w 12655"/>
                  <a:gd name="connsiteY4" fmla="*/ 6187 h 86617"/>
                  <a:gd name="connsiteX5" fmla="*/ 12655 w 12655"/>
                  <a:gd name="connsiteY5" fmla="*/ 80430 h 86617"/>
                  <a:gd name="connsiteX6" fmla="*/ 6328 w 12655"/>
                  <a:gd name="connsiteY6" fmla="*/ 86617 h 8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55" h="86617">
                    <a:moveTo>
                      <a:pt x="6328" y="86617"/>
                    </a:moveTo>
                    <a:cubicBezTo>
                      <a:pt x="2835" y="86617"/>
                      <a:pt x="0" y="83846"/>
                      <a:pt x="0" y="80430"/>
                    </a:cubicBezTo>
                    <a:lnTo>
                      <a:pt x="0" y="6187"/>
                    </a:lnTo>
                    <a:cubicBezTo>
                      <a:pt x="0" y="2772"/>
                      <a:pt x="2835" y="0"/>
                      <a:pt x="6328" y="0"/>
                    </a:cubicBezTo>
                    <a:cubicBezTo>
                      <a:pt x="9820" y="0"/>
                      <a:pt x="12655" y="2772"/>
                      <a:pt x="12655" y="6187"/>
                    </a:cubicBezTo>
                    <a:lnTo>
                      <a:pt x="12655" y="80430"/>
                    </a:lnTo>
                    <a:cubicBezTo>
                      <a:pt x="12655" y="83846"/>
                      <a:pt x="9820" y="86617"/>
                      <a:pt x="6328" y="86617"/>
                    </a:cubicBezTo>
                    <a:close/>
                  </a:path>
                </a:pathLst>
              </a:custGeom>
              <a:grpFill/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B7FE347B-A7D9-4C4F-AAC9-C14ED9291D9E}"/>
                  </a:ext>
                </a:extLst>
              </p:cNvPr>
              <p:cNvSpPr/>
              <p:nvPr/>
            </p:nvSpPr>
            <p:spPr>
              <a:xfrm>
                <a:off x="4978568" y="5028529"/>
                <a:ext cx="50621" cy="37122"/>
              </a:xfrm>
              <a:custGeom>
                <a:avLst/>
                <a:gdLst>
                  <a:gd name="connsiteX0" fmla="*/ 56939 w 50620"/>
                  <a:gd name="connsiteY0" fmla="*/ 37125 h 37121"/>
                  <a:gd name="connsiteX1" fmla="*/ 52459 w 50620"/>
                  <a:gd name="connsiteY1" fmla="*/ 35318 h 37121"/>
                  <a:gd name="connsiteX2" fmla="*/ 31628 w 50620"/>
                  <a:gd name="connsiteY2" fmla="*/ 14938 h 37121"/>
                  <a:gd name="connsiteX3" fmla="*/ 10798 w 50620"/>
                  <a:gd name="connsiteY3" fmla="*/ 35306 h 37121"/>
                  <a:gd name="connsiteX4" fmla="*/ 1851 w 50620"/>
                  <a:gd name="connsiteY4" fmla="*/ 35306 h 37121"/>
                  <a:gd name="connsiteX5" fmla="*/ 1851 w 50620"/>
                  <a:gd name="connsiteY5" fmla="*/ 26557 h 37121"/>
                  <a:gd name="connsiteX6" fmla="*/ 27161 w 50620"/>
                  <a:gd name="connsiteY6" fmla="*/ 1810 h 37121"/>
                  <a:gd name="connsiteX7" fmla="*/ 36108 w 50620"/>
                  <a:gd name="connsiteY7" fmla="*/ 1810 h 37121"/>
                  <a:gd name="connsiteX8" fmla="*/ 61418 w 50620"/>
                  <a:gd name="connsiteY8" fmla="*/ 26557 h 37121"/>
                  <a:gd name="connsiteX9" fmla="*/ 61418 w 50620"/>
                  <a:gd name="connsiteY9" fmla="*/ 35306 h 37121"/>
                  <a:gd name="connsiteX10" fmla="*/ 56939 w 50620"/>
                  <a:gd name="connsiteY10" fmla="*/ 37125 h 3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620" h="37121">
                    <a:moveTo>
                      <a:pt x="56939" y="37125"/>
                    </a:moveTo>
                    <a:cubicBezTo>
                      <a:pt x="55319" y="37125"/>
                      <a:pt x="53699" y="36518"/>
                      <a:pt x="52459" y="35318"/>
                    </a:cubicBezTo>
                    <a:lnTo>
                      <a:pt x="31628" y="14938"/>
                    </a:lnTo>
                    <a:lnTo>
                      <a:pt x="10798" y="35306"/>
                    </a:lnTo>
                    <a:cubicBezTo>
                      <a:pt x="8330" y="37719"/>
                      <a:pt x="4319" y="37719"/>
                      <a:pt x="1851" y="35306"/>
                    </a:cubicBezTo>
                    <a:cubicBezTo>
                      <a:pt x="-617" y="32893"/>
                      <a:pt x="-617" y="28970"/>
                      <a:pt x="1851" y="26557"/>
                    </a:cubicBezTo>
                    <a:lnTo>
                      <a:pt x="27161" y="1810"/>
                    </a:lnTo>
                    <a:cubicBezTo>
                      <a:pt x="29629" y="-603"/>
                      <a:pt x="33640" y="-603"/>
                      <a:pt x="36108" y="1810"/>
                    </a:cubicBezTo>
                    <a:lnTo>
                      <a:pt x="61418" y="26557"/>
                    </a:lnTo>
                    <a:cubicBezTo>
                      <a:pt x="63886" y="28970"/>
                      <a:pt x="63886" y="32893"/>
                      <a:pt x="61418" y="35306"/>
                    </a:cubicBezTo>
                    <a:cubicBezTo>
                      <a:pt x="60178" y="36518"/>
                      <a:pt x="58558" y="37125"/>
                      <a:pt x="56939" y="37125"/>
                    </a:cubicBezTo>
                    <a:close/>
                  </a:path>
                </a:pathLst>
              </a:custGeom>
              <a:grpFill/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B219B734-CC55-E349-827A-D3A32AB433F2}"/>
                  </a:ext>
                </a:extLst>
              </p:cNvPr>
              <p:cNvSpPr/>
              <p:nvPr/>
            </p:nvSpPr>
            <p:spPr>
              <a:xfrm>
                <a:off x="4864663" y="4867672"/>
                <a:ext cx="291068" cy="210356"/>
              </a:xfrm>
              <a:custGeom>
                <a:avLst/>
                <a:gdLst>
                  <a:gd name="connsiteX0" fmla="*/ 259430 w 291067"/>
                  <a:gd name="connsiteY0" fmla="*/ 210356 h 210356"/>
                  <a:gd name="connsiteX1" fmla="*/ 234120 w 291067"/>
                  <a:gd name="connsiteY1" fmla="*/ 210356 h 210356"/>
                  <a:gd name="connsiteX2" fmla="*/ 227792 w 291067"/>
                  <a:gd name="connsiteY2" fmla="*/ 204169 h 210356"/>
                  <a:gd name="connsiteX3" fmla="*/ 234120 w 291067"/>
                  <a:gd name="connsiteY3" fmla="*/ 197982 h 210356"/>
                  <a:gd name="connsiteX4" fmla="*/ 259430 w 291067"/>
                  <a:gd name="connsiteY4" fmla="*/ 197982 h 210356"/>
                  <a:gd name="connsiteX5" fmla="*/ 278413 w 291067"/>
                  <a:gd name="connsiteY5" fmla="*/ 179422 h 210356"/>
                  <a:gd name="connsiteX6" fmla="*/ 278413 w 291067"/>
                  <a:gd name="connsiteY6" fmla="*/ 68056 h 210356"/>
                  <a:gd name="connsiteX7" fmla="*/ 259430 w 291067"/>
                  <a:gd name="connsiteY7" fmla="*/ 49496 h 210356"/>
                  <a:gd name="connsiteX8" fmla="*/ 113149 w 291067"/>
                  <a:gd name="connsiteY8" fmla="*/ 49496 h 210356"/>
                  <a:gd name="connsiteX9" fmla="*/ 83144 w 291067"/>
                  <a:gd name="connsiteY9" fmla="*/ 28349 h 210356"/>
                  <a:gd name="connsiteX10" fmla="*/ 82018 w 291067"/>
                  <a:gd name="connsiteY10" fmla="*/ 25057 h 210356"/>
                  <a:gd name="connsiteX11" fmla="*/ 64022 w 291067"/>
                  <a:gd name="connsiteY11" fmla="*/ 12374 h 210356"/>
                  <a:gd name="connsiteX12" fmla="*/ 31638 w 291067"/>
                  <a:gd name="connsiteY12" fmla="*/ 12374 h 210356"/>
                  <a:gd name="connsiteX13" fmla="*/ 12655 w 291067"/>
                  <a:gd name="connsiteY13" fmla="*/ 30935 h 210356"/>
                  <a:gd name="connsiteX14" fmla="*/ 12655 w 291067"/>
                  <a:gd name="connsiteY14" fmla="*/ 179422 h 210356"/>
                  <a:gd name="connsiteX15" fmla="*/ 31638 w 291067"/>
                  <a:gd name="connsiteY15" fmla="*/ 197982 h 210356"/>
                  <a:gd name="connsiteX16" fmla="*/ 56948 w 291067"/>
                  <a:gd name="connsiteY16" fmla="*/ 197982 h 210356"/>
                  <a:gd name="connsiteX17" fmla="*/ 63276 w 291067"/>
                  <a:gd name="connsiteY17" fmla="*/ 204169 h 210356"/>
                  <a:gd name="connsiteX18" fmla="*/ 56948 w 291067"/>
                  <a:gd name="connsiteY18" fmla="*/ 210356 h 210356"/>
                  <a:gd name="connsiteX19" fmla="*/ 31638 w 291067"/>
                  <a:gd name="connsiteY19" fmla="*/ 210356 h 210356"/>
                  <a:gd name="connsiteX20" fmla="*/ 0 w 291067"/>
                  <a:gd name="connsiteY20" fmla="*/ 179422 h 210356"/>
                  <a:gd name="connsiteX21" fmla="*/ 0 w 291067"/>
                  <a:gd name="connsiteY21" fmla="*/ 30935 h 210356"/>
                  <a:gd name="connsiteX22" fmla="*/ 31638 w 291067"/>
                  <a:gd name="connsiteY22" fmla="*/ 0 h 210356"/>
                  <a:gd name="connsiteX23" fmla="*/ 64022 w 291067"/>
                  <a:gd name="connsiteY23" fmla="*/ 0 h 210356"/>
                  <a:gd name="connsiteX24" fmla="*/ 94028 w 291067"/>
                  <a:gd name="connsiteY24" fmla="*/ 21147 h 210356"/>
                  <a:gd name="connsiteX25" fmla="*/ 95141 w 291067"/>
                  <a:gd name="connsiteY25" fmla="*/ 24426 h 210356"/>
                  <a:gd name="connsiteX26" fmla="*/ 113149 w 291067"/>
                  <a:gd name="connsiteY26" fmla="*/ 37122 h 210356"/>
                  <a:gd name="connsiteX27" fmla="*/ 259430 w 291067"/>
                  <a:gd name="connsiteY27" fmla="*/ 37122 h 210356"/>
                  <a:gd name="connsiteX28" fmla="*/ 291068 w 291067"/>
                  <a:gd name="connsiteY28" fmla="*/ 68056 h 210356"/>
                  <a:gd name="connsiteX29" fmla="*/ 291068 w 291067"/>
                  <a:gd name="connsiteY29" fmla="*/ 179422 h 210356"/>
                  <a:gd name="connsiteX30" fmla="*/ 259430 w 291067"/>
                  <a:gd name="connsiteY30" fmla="*/ 210356 h 21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1067" h="210356">
                    <a:moveTo>
                      <a:pt x="259430" y="210356"/>
                    </a:moveTo>
                    <a:lnTo>
                      <a:pt x="234120" y="210356"/>
                    </a:lnTo>
                    <a:cubicBezTo>
                      <a:pt x="230627" y="210356"/>
                      <a:pt x="227792" y="207585"/>
                      <a:pt x="227792" y="204169"/>
                    </a:cubicBezTo>
                    <a:cubicBezTo>
                      <a:pt x="227792" y="200754"/>
                      <a:pt x="230627" y="197982"/>
                      <a:pt x="234120" y="197982"/>
                    </a:cubicBezTo>
                    <a:lnTo>
                      <a:pt x="259430" y="197982"/>
                    </a:lnTo>
                    <a:cubicBezTo>
                      <a:pt x="269896" y="197982"/>
                      <a:pt x="278413" y="189655"/>
                      <a:pt x="278413" y="179422"/>
                    </a:cubicBezTo>
                    <a:lnTo>
                      <a:pt x="278413" y="68056"/>
                    </a:lnTo>
                    <a:cubicBezTo>
                      <a:pt x="278413" y="57823"/>
                      <a:pt x="269896" y="49496"/>
                      <a:pt x="259430" y="49496"/>
                    </a:cubicBezTo>
                    <a:lnTo>
                      <a:pt x="113149" y="49496"/>
                    </a:lnTo>
                    <a:cubicBezTo>
                      <a:pt x="99520" y="49496"/>
                      <a:pt x="87460" y="40995"/>
                      <a:pt x="83144" y="28349"/>
                    </a:cubicBezTo>
                    <a:lnTo>
                      <a:pt x="82018" y="25057"/>
                    </a:lnTo>
                    <a:cubicBezTo>
                      <a:pt x="79436" y="17472"/>
                      <a:pt x="72197" y="12374"/>
                      <a:pt x="64022" y="12374"/>
                    </a:cubicBezTo>
                    <a:lnTo>
                      <a:pt x="31638" y="12374"/>
                    </a:lnTo>
                    <a:cubicBezTo>
                      <a:pt x="21172" y="12374"/>
                      <a:pt x="12655" y="20702"/>
                      <a:pt x="12655" y="30935"/>
                    </a:cubicBezTo>
                    <a:lnTo>
                      <a:pt x="12655" y="179422"/>
                    </a:lnTo>
                    <a:cubicBezTo>
                      <a:pt x="12655" y="189655"/>
                      <a:pt x="21172" y="197982"/>
                      <a:pt x="31638" y="197982"/>
                    </a:cubicBezTo>
                    <a:lnTo>
                      <a:pt x="56948" y="197982"/>
                    </a:lnTo>
                    <a:cubicBezTo>
                      <a:pt x="60441" y="197982"/>
                      <a:pt x="63276" y="200754"/>
                      <a:pt x="63276" y="204169"/>
                    </a:cubicBezTo>
                    <a:cubicBezTo>
                      <a:pt x="63276" y="207585"/>
                      <a:pt x="60441" y="210356"/>
                      <a:pt x="56948" y="210356"/>
                    </a:cubicBezTo>
                    <a:lnTo>
                      <a:pt x="31638" y="210356"/>
                    </a:lnTo>
                    <a:cubicBezTo>
                      <a:pt x="14199" y="210356"/>
                      <a:pt x="0" y="196485"/>
                      <a:pt x="0" y="179422"/>
                    </a:cubicBezTo>
                    <a:lnTo>
                      <a:pt x="0" y="30935"/>
                    </a:lnTo>
                    <a:cubicBezTo>
                      <a:pt x="0" y="13884"/>
                      <a:pt x="14199" y="0"/>
                      <a:pt x="31638" y="0"/>
                    </a:cubicBezTo>
                    <a:lnTo>
                      <a:pt x="64022" y="0"/>
                    </a:lnTo>
                    <a:cubicBezTo>
                      <a:pt x="77652" y="0"/>
                      <a:pt x="89712" y="8501"/>
                      <a:pt x="94028" y="21147"/>
                    </a:cubicBezTo>
                    <a:lnTo>
                      <a:pt x="95141" y="24426"/>
                    </a:lnTo>
                    <a:cubicBezTo>
                      <a:pt x="97736" y="32024"/>
                      <a:pt x="104974" y="37122"/>
                      <a:pt x="113149" y="37122"/>
                    </a:cubicBezTo>
                    <a:lnTo>
                      <a:pt x="259430" y="37122"/>
                    </a:lnTo>
                    <a:cubicBezTo>
                      <a:pt x="276881" y="37122"/>
                      <a:pt x="291068" y="51005"/>
                      <a:pt x="291068" y="68056"/>
                    </a:cubicBezTo>
                    <a:lnTo>
                      <a:pt x="291068" y="179422"/>
                    </a:lnTo>
                    <a:cubicBezTo>
                      <a:pt x="291068" y="196485"/>
                      <a:pt x="276881" y="210356"/>
                      <a:pt x="259430" y="210356"/>
                    </a:cubicBezTo>
                    <a:close/>
                  </a:path>
                </a:pathLst>
              </a:custGeom>
              <a:grpFill/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94D34E86-E9F4-234A-BDA3-B86CAEFDE9E8}"/>
                  </a:ext>
                </a:extLst>
              </p:cNvPr>
              <p:cNvSpPr/>
              <p:nvPr/>
            </p:nvSpPr>
            <p:spPr>
              <a:xfrm>
                <a:off x="4877318" y="4842924"/>
                <a:ext cx="265758" cy="74243"/>
              </a:xfrm>
              <a:custGeom>
                <a:avLst/>
                <a:gdLst>
                  <a:gd name="connsiteX0" fmla="*/ 259430 w 265757"/>
                  <a:gd name="connsiteY0" fmla="*/ 74243 h 74243"/>
                  <a:gd name="connsiteX1" fmla="*/ 253103 w 265757"/>
                  <a:gd name="connsiteY1" fmla="*/ 68056 h 74243"/>
                  <a:gd name="connsiteX2" fmla="*/ 253103 w 265757"/>
                  <a:gd name="connsiteY2" fmla="*/ 30935 h 74243"/>
                  <a:gd name="connsiteX3" fmla="*/ 234120 w 265757"/>
                  <a:gd name="connsiteY3" fmla="*/ 12374 h 74243"/>
                  <a:gd name="connsiteX4" fmla="*/ 31638 w 265757"/>
                  <a:gd name="connsiteY4" fmla="*/ 12374 h 74243"/>
                  <a:gd name="connsiteX5" fmla="*/ 12655 w 265757"/>
                  <a:gd name="connsiteY5" fmla="*/ 30935 h 74243"/>
                  <a:gd name="connsiteX6" fmla="*/ 6328 w 265757"/>
                  <a:gd name="connsiteY6" fmla="*/ 37122 h 74243"/>
                  <a:gd name="connsiteX7" fmla="*/ 0 w 265757"/>
                  <a:gd name="connsiteY7" fmla="*/ 30935 h 74243"/>
                  <a:gd name="connsiteX8" fmla="*/ 31638 w 265757"/>
                  <a:gd name="connsiteY8" fmla="*/ 0 h 74243"/>
                  <a:gd name="connsiteX9" fmla="*/ 234120 w 265757"/>
                  <a:gd name="connsiteY9" fmla="*/ 0 h 74243"/>
                  <a:gd name="connsiteX10" fmla="*/ 265758 w 265757"/>
                  <a:gd name="connsiteY10" fmla="*/ 30935 h 74243"/>
                  <a:gd name="connsiteX11" fmla="*/ 265758 w 265757"/>
                  <a:gd name="connsiteY11" fmla="*/ 68056 h 74243"/>
                  <a:gd name="connsiteX12" fmla="*/ 259430 w 265757"/>
                  <a:gd name="connsiteY12" fmla="*/ 74243 h 7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757" h="74243">
                    <a:moveTo>
                      <a:pt x="259430" y="74243"/>
                    </a:moveTo>
                    <a:cubicBezTo>
                      <a:pt x="255937" y="74243"/>
                      <a:pt x="253103" y="71472"/>
                      <a:pt x="253103" y="68056"/>
                    </a:cubicBezTo>
                    <a:lnTo>
                      <a:pt x="253103" y="30935"/>
                    </a:lnTo>
                    <a:cubicBezTo>
                      <a:pt x="253103" y="20702"/>
                      <a:pt x="244586" y="12374"/>
                      <a:pt x="234120" y="12374"/>
                    </a:cubicBezTo>
                    <a:lnTo>
                      <a:pt x="31638" y="12374"/>
                    </a:lnTo>
                    <a:cubicBezTo>
                      <a:pt x="21172" y="12374"/>
                      <a:pt x="12655" y="20702"/>
                      <a:pt x="12655" y="30935"/>
                    </a:cubicBezTo>
                    <a:cubicBezTo>
                      <a:pt x="12655" y="34350"/>
                      <a:pt x="9820" y="37122"/>
                      <a:pt x="6328" y="37122"/>
                    </a:cubicBezTo>
                    <a:cubicBezTo>
                      <a:pt x="2835" y="37122"/>
                      <a:pt x="0" y="34350"/>
                      <a:pt x="0" y="30935"/>
                    </a:cubicBezTo>
                    <a:cubicBezTo>
                      <a:pt x="0" y="13884"/>
                      <a:pt x="14199" y="0"/>
                      <a:pt x="31638" y="0"/>
                    </a:cubicBezTo>
                    <a:lnTo>
                      <a:pt x="234120" y="0"/>
                    </a:lnTo>
                    <a:cubicBezTo>
                      <a:pt x="251571" y="0"/>
                      <a:pt x="265758" y="13884"/>
                      <a:pt x="265758" y="30935"/>
                    </a:cubicBezTo>
                    <a:lnTo>
                      <a:pt x="265758" y="68056"/>
                    </a:lnTo>
                    <a:cubicBezTo>
                      <a:pt x="265758" y="71472"/>
                      <a:pt x="262923" y="74243"/>
                      <a:pt x="259430" y="74243"/>
                    </a:cubicBezTo>
                    <a:close/>
                  </a:path>
                </a:pathLst>
              </a:custGeom>
              <a:grpFill/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</p:grpSp>
      </p:grpSp>
      <p:sp>
        <p:nvSpPr>
          <p:cNvPr id="323" name="Content Placeholder 2">
            <a:extLst>
              <a:ext uri="{FF2B5EF4-FFF2-40B4-BE49-F238E27FC236}">
                <a16:creationId xmlns:a16="http://schemas.microsoft.com/office/drawing/2014/main" id="{2FB1370B-DA5A-DB4F-92AF-07019CFCC0AC}"/>
              </a:ext>
            </a:extLst>
          </p:cNvPr>
          <p:cNvSpPr txBox="1">
            <a:spLocks/>
          </p:cNvSpPr>
          <p:nvPr/>
        </p:nvSpPr>
        <p:spPr>
          <a:xfrm>
            <a:off x="4827878" y="2770019"/>
            <a:ext cx="1933455" cy="4062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1. </a:t>
            </a:r>
            <a:r>
              <a:rPr lang="en-US" sz="700" dirty="0">
                <a:solidFill>
                  <a:prstClr val="black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Understand Client Industry and KPIs</a:t>
            </a:r>
            <a:endParaRPr lang="en-US" sz="700" dirty="0">
              <a:solidFill>
                <a:srgbClr val="000000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  <a:r>
              <a:rPr lang="en-US" sz="7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 Develop a one Page Point of View (POV)</a:t>
            </a:r>
          </a:p>
        </p:txBody>
      </p:sp>
      <p:sp>
        <p:nvSpPr>
          <p:cNvPr id="326" name="Content Placeholder 2">
            <a:extLst>
              <a:ext uri="{FF2B5EF4-FFF2-40B4-BE49-F238E27FC236}">
                <a16:creationId xmlns:a16="http://schemas.microsoft.com/office/drawing/2014/main" id="{CBEA5DB0-118F-9F41-8C56-67FD6E90F702}"/>
              </a:ext>
            </a:extLst>
          </p:cNvPr>
          <p:cNvSpPr txBox="1">
            <a:spLocks/>
          </p:cNvSpPr>
          <p:nvPr/>
        </p:nvSpPr>
        <p:spPr>
          <a:xfrm>
            <a:off x="6767475" y="2764302"/>
            <a:ext cx="1787679" cy="643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3. </a:t>
            </a:r>
            <a:r>
              <a:rPr lang="en-US" sz="7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Brief stakeholders on IBM’s approach to WebSphere Modernization</a:t>
            </a:r>
          </a:p>
          <a:p>
            <a:pPr marL="0" indent="0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4. </a:t>
            </a:r>
            <a:r>
              <a:rPr lang="en-US" sz="7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Schedule and run Modernization Briefing and gather information </a:t>
            </a:r>
          </a:p>
        </p:txBody>
      </p:sp>
      <p:sp>
        <p:nvSpPr>
          <p:cNvPr id="327" name="Content Placeholder 2">
            <a:extLst>
              <a:ext uri="{FF2B5EF4-FFF2-40B4-BE49-F238E27FC236}">
                <a16:creationId xmlns:a16="http://schemas.microsoft.com/office/drawing/2014/main" id="{39213F48-96ED-6B49-BD19-F78731D914D1}"/>
              </a:ext>
            </a:extLst>
          </p:cNvPr>
          <p:cNvSpPr txBox="1">
            <a:spLocks/>
          </p:cNvSpPr>
          <p:nvPr/>
        </p:nvSpPr>
        <p:spPr>
          <a:xfrm>
            <a:off x="8626397" y="2760138"/>
            <a:ext cx="1914719" cy="5247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 </a:t>
            </a:r>
            <a:r>
              <a:rPr lang="en-US" sz="7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(Optional) Client Engineering runs </a:t>
            </a:r>
            <a:r>
              <a:rPr lang="en-US" sz="700" dirty="0" err="1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PoX</a:t>
            </a:r>
            <a:endParaRPr lang="en-US" sz="700" dirty="0">
              <a:solidFill>
                <a:srgbClr val="000000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6. </a:t>
            </a:r>
            <a:r>
              <a:rPr lang="en-US" sz="700" b="1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Technology Expert Labs provides WebSphere Modernization Job Assessment</a:t>
            </a:r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B3EC655D-3B28-7345-B657-FA15D313798B}"/>
              </a:ext>
            </a:extLst>
          </p:cNvPr>
          <p:cNvSpPr txBox="1">
            <a:spLocks/>
          </p:cNvSpPr>
          <p:nvPr/>
        </p:nvSpPr>
        <p:spPr>
          <a:xfrm>
            <a:off x="10634897" y="2770020"/>
            <a:ext cx="1358487" cy="643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7. </a:t>
            </a:r>
            <a:r>
              <a:rPr lang="en-US" sz="700" dirty="0">
                <a:solidFill>
                  <a:prstClr val="black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Propose the Modernization effort required</a:t>
            </a:r>
          </a:p>
          <a:p>
            <a:pPr marL="0" indent="0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dirty="0">
                <a:solidFill>
                  <a:srgbClr val="0070C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8. </a:t>
            </a:r>
            <a:r>
              <a:rPr lang="en-US" sz="7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 Modernizes to Liberty</a:t>
            </a:r>
          </a:p>
        </p:txBody>
      </p:sp>
      <p:pic>
        <p:nvPicPr>
          <p:cNvPr id="11" name="Graphic 10" descr="Server outline">
            <a:extLst>
              <a:ext uri="{FF2B5EF4-FFF2-40B4-BE49-F238E27FC236}">
                <a16:creationId xmlns:a16="http://schemas.microsoft.com/office/drawing/2014/main" id="{E14404D7-552A-BC41-AF0E-791F48AF66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1036" y="1147123"/>
            <a:ext cx="330576" cy="330576"/>
          </a:xfrm>
          <a:prstGeom prst="rect">
            <a:avLst/>
          </a:prstGeom>
        </p:spPr>
      </p:pic>
      <p:pic>
        <p:nvPicPr>
          <p:cNvPr id="13" name="Graphic 12" descr="Cheers with solid fill">
            <a:extLst>
              <a:ext uri="{FF2B5EF4-FFF2-40B4-BE49-F238E27FC236}">
                <a16:creationId xmlns:a16="http://schemas.microsoft.com/office/drawing/2014/main" id="{B20D5EBA-9DE0-C849-86CE-005F2C8643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5376" y="1113337"/>
            <a:ext cx="368808" cy="368808"/>
          </a:xfrm>
          <a:prstGeom prst="rect">
            <a:avLst/>
          </a:prstGeom>
        </p:spPr>
      </p:pic>
      <p:pic>
        <p:nvPicPr>
          <p:cNvPr id="21" name="Graphic 20" descr="Lock outline">
            <a:extLst>
              <a:ext uri="{FF2B5EF4-FFF2-40B4-BE49-F238E27FC236}">
                <a16:creationId xmlns:a16="http://schemas.microsoft.com/office/drawing/2014/main" id="{168A82D0-2FB0-0941-B1A3-2CA3D6DAD1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72759" y="1038092"/>
            <a:ext cx="423080" cy="4230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05FFC4-BAF3-85F6-75E7-2883213246E0}"/>
              </a:ext>
            </a:extLst>
          </p:cNvPr>
          <p:cNvGrpSpPr/>
          <p:nvPr/>
        </p:nvGrpSpPr>
        <p:grpSpPr>
          <a:xfrm>
            <a:off x="4775039" y="5916723"/>
            <a:ext cx="432000" cy="432000"/>
            <a:chOff x="4783711" y="4138319"/>
            <a:chExt cx="432000" cy="432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8FE18-9122-5587-9DD8-9AFAC868372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783711" y="4138319"/>
              <a:ext cx="432000" cy="432000"/>
            </a:xfrm>
            <a:prstGeom prst="ellipse">
              <a:avLst/>
            </a:prstGeom>
            <a:solidFill>
              <a:srgbClr val="0064F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32">
                <a:defRPr/>
              </a:pPr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grpSp>
          <p:nvGrpSpPr>
            <p:cNvPr id="14" name="Группа 709">
              <a:extLst>
                <a:ext uri="{FF2B5EF4-FFF2-40B4-BE49-F238E27FC236}">
                  <a16:creationId xmlns:a16="http://schemas.microsoft.com/office/drawing/2014/main" id="{300A53B0-15DE-AED8-980C-B59964813A0F}"/>
                </a:ext>
              </a:extLst>
            </p:cNvPr>
            <p:cNvGrpSpPr/>
            <p:nvPr/>
          </p:nvGrpSpPr>
          <p:grpSpPr>
            <a:xfrm>
              <a:off x="4857156" y="4203671"/>
              <a:ext cx="274431" cy="305439"/>
              <a:chOff x="730250" y="-1731963"/>
              <a:chExt cx="593725" cy="665163"/>
            </a:xfrm>
            <a:solidFill>
              <a:schemeClr val="bg2"/>
            </a:solidFill>
          </p:grpSpPr>
          <p:sp>
            <p:nvSpPr>
              <p:cNvPr id="15" name="Freeform 129">
                <a:extLst>
                  <a:ext uri="{FF2B5EF4-FFF2-40B4-BE49-F238E27FC236}">
                    <a16:creationId xmlns:a16="http://schemas.microsoft.com/office/drawing/2014/main" id="{8E50A8A3-4D9F-10D0-9E2F-C60C645020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563" y="-1644650"/>
                <a:ext cx="420688" cy="577850"/>
              </a:xfrm>
              <a:custGeom>
                <a:avLst/>
                <a:gdLst>
                  <a:gd name="T0" fmla="*/ 1040 w 2528"/>
                  <a:gd name="T1" fmla="*/ 3464 h 3464"/>
                  <a:gd name="T2" fmla="*/ 970 w 2528"/>
                  <a:gd name="T3" fmla="*/ 3393 h 3464"/>
                  <a:gd name="T4" fmla="*/ 970 w 2528"/>
                  <a:gd name="T5" fmla="*/ 3238 h 3464"/>
                  <a:gd name="T6" fmla="*/ 891 w 2528"/>
                  <a:gd name="T7" fmla="*/ 3238 h 3464"/>
                  <a:gd name="T8" fmla="*/ 820 w 2528"/>
                  <a:gd name="T9" fmla="*/ 3167 h 3464"/>
                  <a:gd name="T10" fmla="*/ 820 w 2528"/>
                  <a:gd name="T11" fmla="*/ 2477 h 3464"/>
                  <a:gd name="T12" fmla="*/ 818 w 2528"/>
                  <a:gd name="T13" fmla="*/ 2476 h 3464"/>
                  <a:gd name="T14" fmla="*/ 224 w 2528"/>
                  <a:gd name="T15" fmla="*/ 2008 h 3464"/>
                  <a:gd name="T16" fmla="*/ 0 w 2528"/>
                  <a:gd name="T17" fmla="*/ 1279 h 3464"/>
                  <a:gd name="T18" fmla="*/ 1264 w 2528"/>
                  <a:gd name="T19" fmla="*/ 0 h 3464"/>
                  <a:gd name="T20" fmla="*/ 2528 w 2528"/>
                  <a:gd name="T21" fmla="*/ 1279 h 3464"/>
                  <a:gd name="T22" fmla="*/ 2304 w 2528"/>
                  <a:gd name="T23" fmla="*/ 2008 h 3464"/>
                  <a:gd name="T24" fmla="*/ 1710 w 2528"/>
                  <a:gd name="T25" fmla="*/ 2476 h 3464"/>
                  <a:gd name="T26" fmla="*/ 1708 w 2528"/>
                  <a:gd name="T27" fmla="*/ 2477 h 3464"/>
                  <a:gd name="T28" fmla="*/ 1708 w 2528"/>
                  <a:gd name="T29" fmla="*/ 3167 h 3464"/>
                  <a:gd name="T30" fmla="*/ 1637 w 2528"/>
                  <a:gd name="T31" fmla="*/ 3238 h 3464"/>
                  <a:gd name="T32" fmla="*/ 1558 w 2528"/>
                  <a:gd name="T33" fmla="*/ 3238 h 3464"/>
                  <a:gd name="T34" fmla="*/ 1558 w 2528"/>
                  <a:gd name="T35" fmla="*/ 3393 h 3464"/>
                  <a:gd name="T36" fmla="*/ 1488 w 2528"/>
                  <a:gd name="T37" fmla="*/ 3464 h 3464"/>
                  <a:gd name="T38" fmla="*/ 1040 w 2528"/>
                  <a:gd name="T39" fmla="*/ 3464 h 3464"/>
                  <a:gd name="T40" fmla="*/ 1417 w 2528"/>
                  <a:gd name="T41" fmla="*/ 3322 h 3464"/>
                  <a:gd name="T42" fmla="*/ 1418 w 2528"/>
                  <a:gd name="T43" fmla="*/ 3095 h 3464"/>
                  <a:gd name="T44" fmla="*/ 1567 w 2528"/>
                  <a:gd name="T45" fmla="*/ 3095 h 3464"/>
                  <a:gd name="T46" fmla="*/ 1567 w 2528"/>
                  <a:gd name="T47" fmla="*/ 2710 h 3464"/>
                  <a:gd name="T48" fmla="*/ 961 w 2528"/>
                  <a:gd name="T49" fmla="*/ 2710 h 3464"/>
                  <a:gd name="T50" fmla="*/ 961 w 2528"/>
                  <a:gd name="T51" fmla="*/ 3095 h 3464"/>
                  <a:gd name="T52" fmla="*/ 1111 w 2528"/>
                  <a:gd name="T53" fmla="*/ 3095 h 3464"/>
                  <a:gd name="T54" fmla="*/ 1111 w 2528"/>
                  <a:gd name="T55" fmla="*/ 3322 h 3464"/>
                  <a:gd name="T56" fmla="*/ 1417 w 2528"/>
                  <a:gd name="T57" fmla="*/ 3322 h 3464"/>
                  <a:gd name="T58" fmla="*/ 1567 w 2528"/>
                  <a:gd name="T59" fmla="*/ 2567 h 3464"/>
                  <a:gd name="T60" fmla="*/ 1567 w 2528"/>
                  <a:gd name="T61" fmla="*/ 2426 h 3464"/>
                  <a:gd name="T62" fmla="*/ 1615 w 2528"/>
                  <a:gd name="T63" fmla="*/ 2358 h 3464"/>
                  <a:gd name="T64" fmla="*/ 2387 w 2528"/>
                  <a:gd name="T65" fmla="*/ 1279 h 3464"/>
                  <a:gd name="T66" fmla="*/ 1264 w 2528"/>
                  <a:gd name="T67" fmla="*/ 143 h 3464"/>
                  <a:gd name="T68" fmla="*/ 141 w 2528"/>
                  <a:gd name="T69" fmla="*/ 1279 h 3464"/>
                  <a:gd name="T70" fmla="*/ 913 w 2528"/>
                  <a:gd name="T71" fmla="*/ 2358 h 3464"/>
                  <a:gd name="T72" fmla="*/ 961 w 2528"/>
                  <a:gd name="T73" fmla="*/ 2426 h 3464"/>
                  <a:gd name="T74" fmla="*/ 961 w 2528"/>
                  <a:gd name="T75" fmla="*/ 2567 h 3464"/>
                  <a:gd name="T76" fmla="*/ 1567 w 2528"/>
                  <a:gd name="T77" fmla="*/ 2567 h 3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28" h="3464">
                    <a:moveTo>
                      <a:pt x="1040" y="3464"/>
                    </a:moveTo>
                    <a:cubicBezTo>
                      <a:pt x="1001" y="3464"/>
                      <a:pt x="970" y="3432"/>
                      <a:pt x="970" y="3393"/>
                    </a:cubicBezTo>
                    <a:cubicBezTo>
                      <a:pt x="970" y="3238"/>
                      <a:pt x="970" y="3238"/>
                      <a:pt x="970" y="3238"/>
                    </a:cubicBezTo>
                    <a:cubicBezTo>
                      <a:pt x="891" y="3238"/>
                      <a:pt x="891" y="3238"/>
                      <a:pt x="891" y="3238"/>
                    </a:cubicBezTo>
                    <a:cubicBezTo>
                      <a:pt x="852" y="3238"/>
                      <a:pt x="820" y="3206"/>
                      <a:pt x="820" y="3167"/>
                    </a:cubicBezTo>
                    <a:cubicBezTo>
                      <a:pt x="820" y="2477"/>
                      <a:pt x="820" y="2477"/>
                      <a:pt x="820" y="2477"/>
                    </a:cubicBezTo>
                    <a:cubicBezTo>
                      <a:pt x="818" y="2476"/>
                      <a:pt x="818" y="2476"/>
                      <a:pt x="818" y="2476"/>
                    </a:cubicBezTo>
                    <a:cubicBezTo>
                      <a:pt x="576" y="2384"/>
                      <a:pt x="371" y="2222"/>
                      <a:pt x="224" y="2008"/>
                    </a:cubicBezTo>
                    <a:cubicBezTo>
                      <a:pt x="77" y="1793"/>
                      <a:pt x="0" y="1541"/>
                      <a:pt x="0" y="1279"/>
                    </a:cubicBezTo>
                    <a:cubicBezTo>
                      <a:pt x="0" y="574"/>
                      <a:pt x="567" y="0"/>
                      <a:pt x="1264" y="0"/>
                    </a:cubicBezTo>
                    <a:cubicBezTo>
                      <a:pt x="1961" y="0"/>
                      <a:pt x="2528" y="574"/>
                      <a:pt x="2528" y="1279"/>
                    </a:cubicBezTo>
                    <a:cubicBezTo>
                      <a:pt x="2528" y="1541"/>
                      <a:pt x="2451" y="1793"/>
                      <a:pt x="2304" y="2008"/>
                    </a:cubicBezTo>
                    <a:cubicBezTo>
                      <a:pt x="2157" y="2222"/>
                      <a:pt x="1952" y="2384"/>
                      <a:pt x="1710" y="2476"/>
                    </a:cubicBezTo>
                    <a:cubicBezTo>
                      <a:pt x="1708" y="2477"/>
                      <a:pt x="1708" y="2477"/>
                      <a:pt x="1708" y="2477"/>
                    </a:cubicBezTo>
                    <a:cubicBezTo>
                      <a:pt x="1708" y="3167"/>
                      <a:pt x="1708" y="3167"/>
                      <a:pt x="1708" y="3167"/>
                    </a:cubicBezTo>
                    <a:cubicBezTo>
                      <a:pt x="1708" y="3206"/>
                      <a:pt x="1676" y="3238"/>
                      <a:pt x="1637" y="3238"/>
                    </a:cubicBezTo>
                    <a:cubicBezTo>
                      <a:pt x="1558" y="3238"/>
                      <a:pt x="1558" y="3238"/>
                      <a:pt x="1558" y="3238"/>
                    </a:cubicBezTo>
                    <a:cubicBezTo>
                      <a:pt x="1558" y="3393"/>
                      <a:pt x="1558" y="3393"/>
                      <a:pt x="1558" y="3393"/>
                    </a:cubicBezTo>
                    <a:cubicBezTo>
                      <a:pt x="1558" y="3432"/>
                      <a:pt x="1527" y="3464"/>
                      <a:pt x="1488" y="3464"/>
                    </a:cubicBezTo>
                    <a:lnTo>
                      <a:pt x="1040" y="3464"/>
                    </a:lnTo>
                    <a:close/>
                    <a:moveTo>
                      <a:pt x="1417" y="3322"/>
                    </a:moveTo>
                    <a:cubicBezTo>
                      <a:pt x="1418" y="3095"/>
                      <a:pt x="1418" y="3095"/>
                      <a:pt x="1418" y="3095"/>
                    </a:cubicBezTo>
                    <a:cubicBezTo>
                      <a:pt x="1567" y="3095"/>
                      <a:pt x="1567" y="3095"/>
                      <a:pt x="1567" y="3095"/>
                    </a:cubicBezTo>
                    <a:cubicBezTo>
                      <a:pt x="1567" y="2710"/>
                      <a:pt x="1567" y="2710"/>
                      <a:pt x="1567" y="2710"/>
                    </a:cubicBezTo>
                    <a:cubicBezTo>
                      <a:pt x="961" y="2710"/>
                      <a:pt x="961" y="2710"/>
                      <a:pt x="961" y="2710"/>
                    </a:cubicBezTo>
                    <a:cubicBezTo>
                      <a:pt x="961" y="3095"/>
                      <a:pt x="961" y="3095"/>
                      <a:pt x="961" y="3095"/>
                    </a:cubicBezTo>
                    <a:cubicBezTo>
                      <a:pt x="1111" y="3095"/>
                      <a:pt x="1111" y="3095"/>
                      <a:pt x="1111" y="3095"/>
                    </a:cubicBezTo>
                    <a:cubicBezTo>
                      <a:pt x="1111" y="3322"/>
                      <a:pt x="1111" y="3322"/>
                      <a:pt x="1111" y="3322"/>
                    </a:cubicBezTo>
                    <a:lnTo>
                      <a:pt x="1417" y="3322"/>
                    </a:lnTo>
                    <a:close/>
                    <a:moveTo>
                      <a:pt x="1567" y="2567"/>
                    </a:moveTo>
                    <a:cubicBezTo>
                      <a:pt x="1567" y="2426"/>
                      <a:pt x="1567" y="2426"/>
                      <a:pt x="1567" y="2426"/>
                    </a:cubicBezTo>
                    <a:cubicBezTo>
                      <a:pt x="1567" y="2395"/>
                      <a:pt x="1586" y="2368"/>
                      <a:pt x="1615" y="2358"/>
                    </a:cubicBezTo>
                    <a:cubicBezTo>
                      <a:pt x="2077" y="2205"/>
                      <a:pt x="2387" y="1771"/>
                      <a:pt x="2387" y="1279"/>
                    </a:cubicBezTo>
                    <a:cubicBezTo>
                      <a:pt x="2387" y="653"/>
                      <a:pt x="1883" y="143"/>
                      <a:pt x="1264" y="143"/>
                    </a:cubicBezTo>
                    <a:cubicBezTo>
                      <a:pt x="645" y="143"/>
                      <a:pt x="141" y="653"/>
                      <a:pt x="141" y="1279"/>
                    </a:cubicBezTo>
                    <a:cubicBezTo>
                      <a:pt x="141" y="1771"/>
                      <a:pt x="451" y="2205"/>
                      <a:pt x="913" y="2358"/>
                    </a:cubicBezTo>
                    <a:cubicBezTo>
                      <a:pt x="942" y="2368"/>
                      <a:pt x="961" y="2395"/>
                      <a:pt x="961" y="2426"/>
                    </a:cubicBezTo>
                    <a:cubicBezTo>
                      <a:pt x="961" y="2567"/>
                      <a:pt x="961" y="2567"/>
                      <a:pt x="961" y="2567"/>
                    </a:cubicBezTo>
                    <a:lnTo>
                      <a:pt x="1567" y="25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16" name="Rectangle 130">
                <a:extLst>
                  <a:ext uri="{FF2B5EF4-FFF2-40B4-BE49-F238E27FC236}">
                    <a16:creationId xmlns:a16="http://schemas.microsoft.com/office/drawing/2014/main" id="{4D58BE96-9082-2ACA-76D7-951A5F407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000" y="-1731963"/>
                <a:ext cx="238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0" name="Rectangle 131">
                <a:extLst>
                  <a:ext uri="{FF2B5EF4-FFF2-40B4-BE49-F238E27FC236}">
                    <a16:creationId xmlns:a16="http://schemas.microsoft.com/office/drawing/2014/main" id="{84857301-D476-C33C-590E-747C4185A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350" y="-1443038"/>
                <a:ext cx="476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2" name="Rectangle 132">
                <a:extLst>
                  <a:ext uri="{FF2B5EF4-FFF2-40B4-BE49-F238E27FC236}">
                    <a16:creationId xmlns:a16="http://schemas.microsoft.com/office/drawing/2014/main" id="{871EAE93-F02F-53A5-C53D-0B78677BF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250" y="-1443038"/>
                <a:ext cx="476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3" name="Freeform 133">
                <a:extLst>
                  <a:ext uri="{FF2B5EF4-FFF2-40B4-BE49-F238E27FC236}">
                    <a16:creationId xmlns:a16="http://schemas.microsoft.com/office/drawing/2014/main" id="{2C731608-B9B7-2C80-FD55-C569EF573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5388" y="-1652588"/>
                <a:ext cx="49213" cy="52388"/>
              </a:xfrm>
              <a:custGeom>
                <a:avLst/>
                <a:gdLst>
                  <a:gd name="T0" fmla="*/ 0 w 31"/>
                  <a:gd name="T1" fmla="*/ 22 h 33"/>
                  <a:gd name="T2" fmla="*/ 21 w 31"/>
                  <a:gd name="T3" fmla="*/ 0 h 33"/>
                  <a:gd name="T4" fmla="*/ 31 w 31"/>
                  <a:gd name="T5" fmla="*/ 11 h 33"/>
                  <a:gd name="T6" fmla="*/ 10 w 31"/>
                  <a:gd name="T7" fmla="*/ 33 h 33"/>
                  <a:gd name="T8" fmla="*/ 0 w 31"/>
                  <a:gd name="T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2"/>
                    </a:moveTo>
                    <a:lnTo>
                      <a:pt x="21" y="0"/>
                    </a:lnTo>
                    <a:lnTo>
                      <a:pt x="31" y="11"/>
                    </a:lnTo>
                    <a:lnTo>
                      <a:pt x="10" y="33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4" name="Freeform 134">
                <a:extLst>
                  <a:ext uri="{FF2B5EF4-FFF2-40B4-BE49-F238E27FC236}">
                    <a16:creationId xmlns:a16="http://schemas.microsoft.com/office/drawing/2014/main" id="{2922AC6A-C640-75D2-4D34-184A8954F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25" y="-1260475"/>
                <a:ext cx="49213" cy="50800"/>
              </a:xfrm>
              <a:custGeom>
                <a:avLst/>
                <a:gdLst>
                  <a:gd name="T0" fmla="*/ 0 w 31"/>
                  <a:gd name="T1" fmla="*/ 22 h 32"/>
                  <a:gd name="T2" fmla="*/ 21 w 31"/>
                  <a:gd name="T3" fmla="*/ 0 h 32"/>
                  <a:gd name="T4" fmla="*/ 31 w 31"/>
                  <a:gd name="T5" fmla="*/ 10 h 32"/>
                  <a:gd name="T6" fmla="*/ 10 w 31"/>
                  <a:gd name="T7" fmla="*/ 32 h 32"/>
                  <a:gd name="T8" fmla="*/ 0 w 31"/>
                  <a:gd name="T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0" y="22"/>
                    </a:moveTo>
                    <a:lnTo>
                      <a:pt x="21" y="0"/>
                    </a:lnTo>
                    <a:lnTo>
                      <a:pt x="31" y="10"/>
                    </a:lnTo>
                    <a:lnTo>
                      <a:pt x="10" y="3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6" name="Freeform 135">
                <a:extLst>
                  <a:ext uri="{FF2B5EF4-FFF2-40B4-BE49-F238E27FC236}">
                    <a16:creationId xmlns:a16="http://schemas.microsoft.com/office/drawing/2014/main" id="{1E5698CB-7698-86FF-EC5D-AD6935311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5388" y="-1260475"/>
                <a:ext cx="49213" cy="50800"/>
              </a:xfrm>
              <a:custGeom>
                <a:avLst/>
                <a:gdLst>
                  <a:gd name="T0" fmla="*/ 0 w 31"/>
                  <a:gd name="T1" fmla="*/ 10 h 32"/>
                  <a:gd name="T2" fmla="*/ 10 w 31"/>
                  <a:gd name="T3" fmla="*/ 0 h 32"/>
                  <a:gd name="T4" fmla="*/ 31 w 31"/>
                  <a:gd name="T5" fmla="*/ 22 h 32"/>
                  <a:gd name="T6" fmla="*/ 21 w 31"/>
                  <a:gd name="T7" fmla="*/ 32 h 32"/>
                  <a:gd name="T8" fmla="*/ 0 w 31"/>
                  <a:gd name="T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0" y="10"/>
                    </a:moveTo>
                    <a:lnTo>
                      <a:pt x="10" y="0"/>
                    </a:lnTo>
                    <a:lnTo>
                      <a:pt x="31" y="22"/>
                    </a:lnTo>
                    <a:lnTo>
                      <a:pt x="21" y="32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7" name="Freeform 136">
                <a:extLst>
                  <a:ext uri="{FF2B5EF4-FFF2-40B4-BE49-F238E27FC236}">
                    <a16:creationId xmlns:a16="http://schemas.microsoft.com/office/drawing/2014/main" id="{C9B10AC3-5828-1999-4216-63D127637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25" y="-1652588"/>
                <a:ext cx="49213" cy="52388"/>
              </a:xfrm>
              <a:custGeom>
                <a:avLst/>
                <a:gdLst>
                  <a:gd name="T0" fmla="*/ 0 w 31"/>
                  <a:gd name="T1" fmla="*/ 11 h 33"/>
                  <a:gd name="T2" fmla="*/ 10 w 31"/>
                  <a:gd name="T3" fmla="*/ 0 h 33"/>
                  <a:gd name="T4" fmla="*/ 31 w 31"/>
                  <a:gd name="T5" fmla="*/ 22 h 33"/>
                  <a:gd name="T6" fmla="*/ 21 w 31"/>
                  <a:gd name="T7" fmla="*/ 33 h 33"/>
                  <a:gd name="T8" fmla="*/ 0 w 3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11"/>
                    </a:moveTo>
                    <a:lnTo>
                      <a:pt x="10" y="0"/>
                    </a:lnTo>
                    <a:lnTo>
                      <a:pt x="31" y="22"/>
                    </a:lnTo>
                    <a:lnTo>
                      <a:pt x="21" y="33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  <p:sp>
            <p:nvSpPr>
              <p:cNvPr id="28" name="Freeform 137">
                <a:extLst>
                  <a:ext uri="{FF2B5EF4-FFF2-40B4-BE49-F238E27FC236}">
                    <a16:creationId xmlns:a16="http://schemas.microsoft.com/office/drawing/2014/main" id="{515B0EDF-E575-CFC1-E633-5FD838410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475" y="-1581150"/>
                <a:ext cx="146050" cy="150813"/>
              </a:xfrm>
              <a:custGeom>
                <a:avLst/>
                <a:gdLst>
                  <a:gd name="T0" fmla="*/ 0 w 884"/>
                  <a:gd name="T1" fmla="*/ 899 h 899"/>
                  <a:gd name="T2" fmla="*/ 0 w 884"/>
                  <a:gd name="T3" fmla="*/ 895 h 899"/>
                  <a:gd name="T4" fmla="*/ 260 w 884"/>
                  <a:gd name="T5" fmla="*/ 266 h 899"/>
                  <a:gd name="T6" fmla="*/ 880 w 884"/>
                  <a:gd name="T7" fmla="*/ 0 h 899"/>
                  <a:gd name="T8" fmla="*/ 884 w 884"/>
                  <a:gd name="T9" fmla="*/ 0 h 899"/>
                  <a:gd name="T10" fmla="*/ 884 w 884"/>
                  <a:gd name="T11" fmla="*/ 143 h 899"/>
                  <a:gd name="T12" fmla="*/ 880 w 884"/>
                  <a:gd name="T13" fmla="*/ 143 h 899"/>
                  <a:gd name="T14" fmla="*/ 141 w 884"/>
                  <a:gd name="T15" fmla="*/ 895 h 899"/>
                  <a:gd name="T16" fmla="*/ 141 w 884"/>
                  <a:gd name="T17" fmla="*/ 899 h 899"/>
                  <a:gd name="T18" fmla="*/ 0 w 884"/>
                  <a:gd name="T19" fmla="*/ 899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4" h="899">
                    <a:moveTo>
                      <a:pt x="0" y="899"/>
                    </a:moveTo>
                    <a:cubicBezTo>
                      <a:pt x="0" y="895"/>
                      <a:pt x="0" y="895"/>
                      <a:pt x="0" y="895"/>
                    </a:cubicBezTo>
                    <a:cubicBezTo>
                      <a:pt x="2" y="658"/>
                      <a:pt x="94" y="435"/>
                      <a:pt x="260" y="266"/>
                    </a:cubicBezTo>
                    <a:cubicBezTo>
                      <a:pt x="426" y="97"/>
                      <a:pt x="646" y="3"/>
                      <a:pt x="880" y="0"/>
                    </a:cubicBezTo>
                    <a:cubicBezTo>
                      <a:pt x="884" y="0"/>
                      <a:pt x="884" y="0"/>
                      <a:pt x="884" y="0"/>
                    </a:cubicBezTo>
                    <a:cubicBezTo>
                      <a:pt x="884" y="143"/>
                      <a:pt x="884" y="143"/>
                      <a:pt x="884" y="143"/>
                    </a:cubicBezTo>
                    <a:cubicBezTo>
                      <a:pt x="880" y="143"/>
                      <a:pt x="880" y="143"/>
                      <a:pt x="880" y="143"/>
                    </a:cubicBezTo>
                    <a:cubicBezTo>
                      <a:pt x="477" y="149"/>
                      <a:pt x="145" y="486"/>
                      <a:pt x="141" y="895"/>
                    </a:cubicBezTo>
                    <a:cubicBezTo>
                      <a:pt x="141" y="899"/>
                      <a:pt x="141" y="899"/>
                      <a:pt x="141" y="899"/>
                    </a:cubicBezTo>
                    <a:lnTo>
                      <a:pt x="0" y="8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>
                  <a:defRPr/>
                </a:pPr>
                <a:endParaRPr lang="en-US" sz="2400">
                  <a:solidFill>
                    <a:srgbClr val="000000"/>
                  </a:solidFill>
                  <a:latin typeface="IBM Plex Sans"/>
                </a:endParaRPr>
              </a:p>
            </p:txBody>
          </p:sp>
        </p:grp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2923171-5EC2-C220-6A1F-3583F5C69D31}"/>
              </a:ext>
            </a:extLst>
          </p:cNvPr>
          <p:cNvSpPr txBox="1">
            <a:spLocks/>
          </p:cNvSpPr>
          <p:nvPr/>
        </p:nvSpPr>
        <p:spPr>
          <a:xfrm>
            <a:off x="5290689" y="5916723"/>
            <a:ext cx="1656483" cy="4478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/>
                <a:ea typeface="Open Sans Semibold"/>
                <a:cs typeface="Open Sans Semibold"/>
              </a:rPr>
              <a:t>Entry Point: </a:t>
            </a:r>
            <a:r>
              <a:rPr lang="en-US" sz="700" dirty="0">
                <a:solidFill>
                  <a:srgbClr val="0064FF"/>
                </a:solidFill>
                <a:latin typeface="IBM Plex Sans"/>
                <a:ea typeface="Open Sans Semibold"/>
                <a:cs typeface="Open Sans Semibold"/>
              </a:rPr>
              <a:t>Velocity of Java application security risks is increasing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E73B8456-0510-215C-2FD6-23DA44313F59}"/>
              </a:ext>
            </a:extLst>
          </p:cNvPr>
          <p:cNvSpPr txBox="1">
            <a:spLocks/>
          </p:cNvSpPr>
          <p:nvPr/>
        </p:nvSpPr>
        <p:spPr>
          <a:xfrm>
            <a:off x="6966100" y="3934250"/>
            <a:ext cx="2549467" cy="267765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Executive Sponsorship</a:t>
            </a: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: </a:t>
            </a: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Jason Gartner, General Manager, Application Platform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John Greene, Director, Product Management, App Runtimes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Customer Success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Dave Mulley, WW Customer Success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endParaRPr lang="en-US" sz="700" b="1" dirty="0">
              <a:solidFill>
                <a:srgbClr val="0064FF"/>
              </a:solidFill>
              <a:latin typeface="IBM Plex Sans" panose="020B0503050203000203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 Management:</a:t>
            </a: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David </a:t>
            </a:r>
            <a:r>
              <a:rPr lang="en-US" sz="700" dirty="0" err="1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Sallinas</a:t>
            </a: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, WebSphere , CP4Apps Product Manager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John Buckley, Application Modernization Product Manager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Sales: </a:t>
            </a:r>
            <a:endParaRPr lang="en-US" sz="700" b="1" dirty="0">
              <a:solidFill>
                <a:srgbClr val="000000"/>
              </a:solidFill>
              <a:latin typeface="IBM Plex Sans" panose="020B0503050203000203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Gary </a:t>
            </a:r>
            <a:r>
              <a:rPr lang="en-US" sz="700" dirty="0" err="1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Juvinall</a:t>
            </a: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WW Sales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Kevin </a:t>
            </a:r>
            <a:r>
              <a:rPr lang="en-US" sz="700" dirty="0" err="1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Postrich</a:t>
            </a: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WW Tech Sales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b="1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Expert Labs: 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Shruthi </a:t>
            </a:r>
            <a:r>
              <a:rPr lang="en-US" sz="700" dirty="0" err="1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Savla</a:t>
            </a: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, WW Technology Expert Labs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Hendrik van Run, WW Technology Expert Labs</a:t>
            </a: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CSM Playbook:  </a:t>
            </a: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4"/>
              </a:rPr>
              <a:t>Link</a:t>
            </a: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700" dirty="0">
                <a:solidFill>
                  <a:srgbClr val="0064FF"/>
                </a:solidFill>
                <a:latin typeface="IBM Plex Sans" panose="020B0503050203000203" pitchFamily="34" charset="0"/>
                <a:cs typeface="Open Sans Semibold" panose="020B0706030804020204" pitchFamily="34" charset="0"/>
              </a:rPr>
              <a:t>Seismic C\loud Pak  for Applications:  </a:t>
            </a:r>
            <a:r>
              <a:rPr lang="en-US" sz="700" dirty="0">
                <a:solidFill>
                  <a:prstClr val="black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5"/>
              </a:rPr>
              <a:t>Link</a:t>
            </a:r>
            <a:endParaRPr lang="en-US" sz="700" dirty="0">
              <a:solidFill>
                <a:prstClr val="black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CF4B98BA-2938-C044-3F4F-93F37C1E8245}"/>
              </a:ext>
            </a:extLst>
          </p:cNvPr>
          <p:cNvSpPr txBox="1">
            <a:spLocks/>
          </p:cNvSpPr>
          <p:nvPr/>
        </p:nvSpPr>
        <p:spPr>
          <a:xfrm>
            <a:off x="6995565" y="4529318"/>
            <a:ext cx="2645779" cy="32932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cs typeface="Open Sans Semibold" panose="020B0706030804020204" pitchFamily="34" charset="0"/>
            </a:endParaRPr>
          </a:p>
          <a:p>
            <a:pPr marL="0" indent="0" defTabSz="914332" fontAlgn="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  <a:defRPr/>
            </a:pPr>
            <a:endParaRPr lang="en-US" sz="700" dirty="0">
              <a:solidFill>
                <a:srgbClr val="0064FF"/>
              </a:solidFill>
              <a:latin typeface="IBM Plex Sans" panose="020B05030502030002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AC405B2-D3E3-C127-0832-D8A5B9227EBB}"/>
              </a:ext>
            </a:extLst>
          </p:cNvPr>
          <p:cNvSpPr txBox="1">
            <a:spLocks/>
          </p:cNvSpPr>
          <p:nvPr/>
        </p:nvSpPr>
        <p:spPr>
          <a:xfrm>
            <a:off x="7262684" y="3727545"/>
            <a:ext cx="2094819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32" fontAlgn="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900" dirty="0">
                <a:solidFill>
                  <a:srgbClr val="0064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Key Contacts &amp; Resources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78061DD-44E9-EFAF-7660-3BA16A9A2468}"/>
              </a:ext>
            </a:extLst>
          </p:cNvPr>
          <p:cNvSpPr/>
          <p:nvPr/>
        </p:nvSpPr>
        <p:spPr>
          <a:xfrm>
            <a:off x="7086319" y="3753743"/>
            <a:ext cx="196096" cy="196096"/>
          </a:xfrm>
          <a:prstGeom prst="ellipse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 defTabSz="914332">
              <a:defRPr/>
            </a:pPr>
            <a:r>
              <a:rPr lang="en-US" sz="800" b="1" dirty="0">
                <a:solidFill>
                  <a:srgbClr val="FFFFFF"/>
                </a:solidFill>
                <a:latin typeface="IBM Plex Sans Medium" panose="020B06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8.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CD3BD2C-3D24-1964-6667-94BEE33E91F4}"/>
              </a:ext>
            </a:extLst>
          </p:cNvPr>
          <p:cNvSpPr txBox="1">
            <a:spLocks/>
          </p:cNvSpPr>
          <p:nvPr/>
        </p:nvSpPr>
        <p:spPr>
          <a:xfrm>
            <a:off x="9790545" y="1478791"/>
            <a:ext cx="1208215" cy="40011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32" fontAlgn="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1000" dirty="0">
                <a:solidFill>
                  <a:srgbClr val="000000"/>
                </a:solidFill>
                <a:latin typeface="IBM Plex Sans" panose="020B050305020300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Cloud-Native and platform Skills</a:t>
            </a:r>
          </a:p>
        </p:txBody>
      </p:sp>
      <p:pic>
        <p:nvPicPr>
          <p:cNvPr id="36" name="Graphic 35" descr="Cloud Computing outline">
            <a:extLst>
              <a:ext uri="{FF2B5EF4-FFF2-40B4-BE49-F238E27FC236}">
                <a16:creationId xmlns:a16="http://schemas.microsoft.com/office/drawing/2014/main" id="{D41E9217-B307-C9F2-8B6F-928F4AC21D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46217" y="1074592"/>
            <a:ext cx="470489" cy="47048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36AFEBA-D5D8-3490-7187-173D1D1F883D}"/>
              </a:ext>
            </a:extLst>
          </p:cNvPr>
          <p:cNvSpPr txBox="1"/>
          <p:nvPr/>
        </p:nvSpPr>
        <p:spPr>
          <a:xfrm rot="361113">
            <a:off x="9003766" y="315486"/>
            <a:ext cx="2307338" cy="5232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Z" sz="2800" b="1">
                <a:solidFill>
                  <a:srgbClr val="C00000"/>
                </a:solidFill>
                <a:latin typeface="Calibri" panose="020F0502020204030204"/>
              </a:rPr>
              <a:t>IBM Internal</a:t>
            </a:r>
          </a:p>
        </p:txBody>
      </p:sp>
    </p:spTree>
    <p:extLst>
      <p:ext uri="{BB962C8B-B14F-4D97-AF65-F5344CB8AC3E}">
        <p14:creationId xmlns:p14="http://schemas.microsoft.com/office/powerpoint/2010/main" val="258970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6E438DA-A7A8-44E7-51D6-8FD77727167C}"/>
              </a:ext>
            </a:extLst>
          </p:cNvPr>
          <p:cNvSpPr/>
          <p:nvPr/>
        </p:nvSpPr>
        <p:spPr>
          <a:xfrm>
            <a:off x="697674" y="1024734"/>
            <a:ext cx="4182236" cy="5833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E5E"/>
              </a:solidFill>
              <a:effectLst/>
              <a:uLnTx/>
              <a:uFillTx/>
              <a:latin typeface="IBM Plex Sans"/>
              <a:ea typeface="+mn-ea"/>
              <a:cs typeface="+mn-cs"/>
            </a:endParaRPr>
          </a:p>
        </p:txBody>
      </p:sp>
      <p:pic>
        <p:nvPicPr>
          <p:cNvPr id="455" name="Picture 454">
            <a:extLst>
              <a:ext uri="{FF2B5EF4-FFF2-40B4-BE49-F238E27FC236}">
                <a16:creationId xmlns:a16="http://schemas.microsoft.com/office/drawing/2014/main" id="{D583B8A5-46CD-2E4E-9A54-CED6799B95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4171" y="286434"/>
            <a:ext cx="774343" cy="288031"/>
          </a:xfrm>
          <a:prstGeom prst="rect">
            <a:avLst/>
          </a:prstGeom>
        </p:spPr>
      </p:pic>
      <p:sp>
        <p:nvSpPr>
          <p:cNvPr id="522" name="Title 1">
            <a:extLst>
              <a:ext uri="{FF2B5EF4-FFF2-40B4-BE49-F238E27FC236}">
                <a16:creationId xmlns:a16="http://schemas.microsoft.com/office/drawing/2014/main" id="{C659451F-DDDF-F34B-B692-8100188FABCE}"/>
              </a:ext>
            </a:extLst>
          </p:cNvPr>
          <p:cNvSpPr txBox="1">
            <a:spLocks/>
          </p:cNvSpPr>
          <p:nvPr/>
        </p:nvSpPr>
        <p:spPr>
          <a:xfrm>
            <a:off x="129199" y="405458"/>
            <a:ext cx="10044597" cy="5637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l" defTabSz="4571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4FF"/>
                </a:solidFill>
                <a:effectLst/>
                <a:uLnTx/>
                <a:uFillTx/>
                <a:latin typeface="IBM Plex Sans"/>
                <a:cs typeface="Arial" charset="0"/>
              </a:rPr>
              <a:t>Application Modernization – call to action</a:t>
            </a:r>
            <a:endParaRPr kumimoji="0" lang="en-US" sz="20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166CFF36-5E59-A837-FB6F-41E2A3B4CBDE}"/>
              </a:ext>
            </a:extLst>
          </p:cNvPr>
          <p:cNvSpPr txBox="1">
            <a:spLocks/>
          </p:cNvSpPr>
          <p:nvPr/>
        </p:nvSpPr>
        <p:spPr>
          <a:xfrm>
            <a:off x="987803" y="1317241"/>
            <a:ext cx="3553167" cy="37895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Familiarize with the play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clients to contact (typically WAS ND and WAS clients)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 for the initial demand generation conversation using the prospecting one pager, the full deck and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CSM Playbook page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Seismic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CP4Apps sales kit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WHE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(and/or get help from the play contact points)</a:t>
            </a:r>
          </a:p>
          <a:p>
            <a:pPr marL="2857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a next step consider planning remote or on site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WebSphere update /roadmap Workshop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(90 mins.) 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Transformation Advisor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(free of charge application assessment of which applications can be modernized to Liberety and/or containers and which really need WAS ND)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clients showing interest create a GS Success Plan and get in touch with contact points for wider plan or more help (if needed)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 progress in Gainsight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A5646A-EA19-8B80-36F0-609461AACA3B}"/>
              </a:ext>
            </a:extLst>
          </p:cNvPr>
          <p:cNvSpPr/>
          <p:nvPr/>
        </p:nvSpPr>
        <p:spPr>
          <a:xfrm>
            <a:off x="7538894" y="1042298"/>
            <a:ext cx="4653106" cy="5815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E5E"/>
              </a:solidFill>
              <a:effectLst/>
              <a:uLnTx/>
              <a:uFillTx/>
              <a:latin typeface="IBM Plex Sans"/>
              <a:ea typeface="+mn-ea"/>
              <a:cs typeface="+mn-cs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DBA032B1-4E31-DB68-13D7-5C206F5D527E}"/>
              </a:ext>
            </a:extLst>
          </p:cNvPr>
          <p:cNvSpPr txBox="1">
            <a:spLocks/>
          </p:cNvSpPr>
          <p:nvPr/>
        </p:nvSpPr>
        <p:spPr>
          <a:xfrm>
            <a:off x="7631003" y="1218099"/>
            <a:ext cx="4549151" cy="3402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Contacts for help (to be contacted in the order below):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24EE0-9A7D-50FB-2C9D-1ECEDF5FDF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3355" y="3052990"/>
            <a:ext cx="4368293" cy="139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D1C760-980E-BC76-D353-02D3B99210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1055" y="4508425"/>
            <a:ext cx="4374768" cy="11496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6F06A6-CA4E-9386-AF6A-66A5CD291613}"/>
              </a:ext>
            </a:extLst>
          </p:cNvPr>
          <p:cNvSpPr/>
          <p:nvPr/>
        </p:nvSpPr>
        <p:spPr>
          <a:xfrm>
            <a:off x="10304105" y="3781502"/>
            <a:ext cx="1158379" cy="195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B328D-C59B-6B41-3A05-52DE90A48A7E}"/>
              </a:ext>
            </a:extLst>
          </p:cNvPr>
          <p:cNvSpPr/>
          <p:nvPr/>
        </p:nvSpPr>
        <p:spPr>
          <a:xfrm>
            <a:off x="10173796" y="5107035"/>
            <a:ext cx="1158379" cy="195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0088D-06FF-9019-CA4B-50BAF9D1C6C3}"/>
              </a:ext>
            </a:extLst>
          </p:cNvPr>
          <p:cNvSpPr/>
          <p:nvPr/>
        </p:nvSpPr>
        <p:spPr>
          <a:xfrm>
            <a:off x="9145725" y="3947472"/>
            <a:ext cx="2937417" cy="195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7761CD-1879-B1BD-FC82-D2FDAF1E0FA4}"/>
              </a:ext>
            </a:extLst>
          </p:cNvPr>
          <p:cNvSpPr/>
          <p:nvPr/>
        </p:nvSpPr>
        <p:spPr>
          <a:xfrm>
            <a:off x="8944254" y="5267310"/>
            <a:ext cx="2937417" cy="195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9F91ED-A7D2-0F44-FFED-864628D43E61}"/>
              </a:ext>
            </a:extLst>
          </p:cNvPr>
          <p:cNvSpPr txBox="1"/>
          <p:nvPr/>
        </p:nvSpPr>
        <p:spPr>
          <a:xfrm rot="361113">
            <a:off x="11104391" y="5077222"/>
            <a:ext cx="933061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Z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 </a:t>
            </a:r>
            <a:br>
              <a:rPr kumimoji="0" lang="en-CZ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CZ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FD97-06E0-2896-453F-C238DC09422A}"/>
              </a:ext>
            </a:extLst>
          </p:cNvPr>
          <p:cNvSpPr txBox="1"/>
          <p:nvPr/>
        </p:nvSpPr>
        <p:spPr>
          <a:xfrm rot="361113">
            <a:off x="11110856" y="3823680"/>
            <a:ext cx="933061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Z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EMEA </a:t>
            </a:r>
            <a:br>
              <a:rPr kumimoji="0" lang="en-CZ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CZ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898C7-8651-E858-B136-A69F19958759}"/>
              </a:ext>
            </a:extLst>
          </p:cNvPr>
          <p:cNvSpPr txBox="1"/>
          <p:nvPr/>
        </p:nvSpPr>
        <p:spPr>
          <a:xfrm rot="361113">
            <a:off x="9578611" y="2055625"/>
            <a:ext cx="2469541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Z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 </a:t>
            </a:r>
            <a:br>
              <a:rPr kumimoji="0" lang="en-CZ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CZ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 Automation Leader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A59062-73E9-86EA-B7F8-5BA077CD0658}"/>
              </a:ext>
            </a:extLst>
          </p:cNvPr>
          <p:cNvSpPr txBox="1"/>
          <p:nvPr/>
        </p:nvSpPr>
        <p:spPr>
          <a:xfrm rot="361113">
            <a:off x="9003766" y="315486"/>
            <a:ext cx="2307338" cy="5232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Z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IBM Internal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2E1DA3F-EC07-7660-5E5F-9F08D1507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1055" y="5716433"/>
            <a:ext cx="4372857" cy="114415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7E439D5-367F-AACC-1195-28BFCB3FAA06}"/>
              </a:ext>
            </a:extLst>
          </p:cNvPr>
          <p:cNvSpPr/>
          <p:nvPr/>
        </p:nvSpPr>
        <p:spPr>
          <a:xfrm>
            <a:off x="10090912" y="6340034"/>
            <a:ext cx="1047041" cy="19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B80D27-9E59-09ED-645D-7D823D29E969}"/>
              </a:ext>
            </a:extLst>
          </p:cNvPr>
          <p:cNvSpPr/>
          <p:nvPr/>
        </p:nvSpPr>
        <p:spPr>
          <a:xfrm>
            <a:off x="8982695" y="6465265"/>
            <a:ext cx="2655088" cy="19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35F494-4AA4-27FD-D629-AAA28C86A006}"/>
              </a:ext>
            </a:extLst>
          </p:cNvPr>
          <p:cNvSpPr txBox="1"/>
          <p:nvPr/>
        </p:nvSpPr>
        <p:spPr>
          <a:xfrm rot="361113">
            <a:off x="11125223" y="6278644"/>
            <a:ext cx="933061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Z" sz="1400">
                <a:solidFill>
                  <a:srgbClr val="C00000"/>
                </a:solidFill>
              </a:rPr>
              <a:t>Technical Sales</a:t>
            </a:r>
          </a:p>
        </p:txBody>
      </p:sp>
    </p:spTree>
    <p:extLst>
      <p:ext uri="{BB962C8B-B14F-4D97-AF65-F5344CB8AC3E}">
        <p14:creationId xmlns:p14="http://schemas.microsoft.com/office/powerpoint/2010/main" val="217054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1308</Words>
  <Application>Microsoft Macintosh PowerPoint</Application>
  <PresentationFormat>Widescreen</PresentationFormat>
  <Paragraphs>151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IBM Plex Sans</vt:lpstr>
      <vt:lpstr>IBM Plex Sans Medium</vt:lpstr>
      <vt:lpstr>IBM Plex Sans VF</vt:lpstr>
      <vt:lpstr>Source Sans Pro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Shrian</dc:creator>
  <cp:lastModifiedBy>Zdenek Boruvka</cp:lastModifiedBy>
  <cp:revision>11</cp:revision>
  <dcterms:created xsi:type="dcterms:W3CDTF">2024-02-02T16:46:35Z</dcterms:created>
  <dcterms:modified xsi:type="dcterms:W3CDTF">2024-03-20T12:43:15Z</dcterms:modified>
</cp:coreProperties>
</file>