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14" r:id="rId2"/>
  </p:sldMasterIdLst>
  <p:notesMasterIdLst>
    <p:notesMasterId r:id="rId21"/>
  </p:notesMasterIdLst>
  <p:sldIdLst>
    <p:sldId id="256" r:id="rId3"/>
    <p:sldId id="2142532539" r:id="rId4"/>
    <p:sldId id="367" r:id="rId5"/>
    <p:sldId id="2147470193" r:id="rId6"/>
    <p:sldId id="2142532538" r:id="rId7"/>
    <p:sldId id="2147470176" r:id="rId8"/>
    <p:sldId id="2147470177" r:id="rId9"/>
    <p:sldId id="2147470190" r:id="rId10"/>
    <p:sldId id="360" r:id="rId11"/>
    <p:sldId id="2147470194" r:id="rId12"/>
    <p:sldId id="2147470197" r:id="rId13"/>
    <p:sldId id="361" r:id="rId14"/>
    <p:sldId id="2147470196" r:id="rId15"/>
    <p:sldId id="2147470195" r:id="rId16"/>
    <p:sldId id="365" r:id="rId17"/>
    <p:sldId id="357" r:id="rId18"/>
    <p:sldId id="359" r:id="rId19"/>
    <p:sldId id="30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348"/>
    <a:srgbClr val="00FF00"/>
    <a:srgbClr val="EBF1DE"/>
    <a:srgbClr val="0E61FF"/>
    <a:srgbClr val="4055D5"/>
    <a:srgbClr val="471C6A"/>
    <a:srgbClr val="5323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86"/>
    <p:restoredTop sz="91020"/>
  </p:normalViewPr>
  <p:slideViewPr>
    <p:cSldViewPr snapToGrid="0" snapToObjects="1">
      <p:cViewPr varScale="1">
        <p:scale>
          <a:sx n="116" d="100"/>
          <a:sy n="116" d="100"/>
        </p:scale>
        <p:origin x="2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DE53C-06D9-BD43-A4DE-58B1ADE2F18C}" type="datetimeFigureOut">
              <a:rPr lang="en-US" smtClean="0"/>
              <a:t>9/1/23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4A829-EE25-924A-A042-A385156E74F1}" type="slidenum">
              <a:rPr lang="en-US" smtClean="0"/>
              <a:t>‹#›</a:t>
            </a:fld>
            <a:endParaRPr lang="en-US"/>
          </a:p>
        </p:txBody>
      </p:sp>
    </p:spTree>
    <p:extLst>
      <p:ext uri="{BB962C8B-B14F-4D97-AF65-F5344CB8AC3E}">
        <p14:creationId xmlns:p14="http://schemas.microsoft.com/office/powerpoint/2010/main" val="2956023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D4A829-EE25-924A-A042-A385156E74F1}" type="slidenum">
              <a:rPr lang="en-US" smtClean="0"/>
              <a:t>3</a:t>
            </a:fld>
            <a:endParaRPr lang="en-US"/>
          </a:p>
        </p:txBody>
      </p:sp>
    </p:spTree>
    <p:extLst>
      <p:ext uri="{BB962C8B-B14F-4D97-AF65-F5344CB8AC3E}">
        <p14:creationId xmlns:p14="http://schemas.microsoft.com/office/powerpoint/2010/main" val="852686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from Cadet External Customer View</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13</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486631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Coming Soon from Cadet External Customer View</a:t>
            </a:r>
          </a:p>
        </p:txBody>
      </p:sp>
      <p:sp>
        <p:nvSpPr>
          <p:cNvPr id="4" name="Slide Number Placeholder 3"/>
          <p:cNvSpPr>
            <a:spLocks noGrp="1"/>
          </p:cNvSpPr>
          <p:nvPr>
            <p:ph type="sldNum" sz="quarter" idx="5"/>
          </p:nvPr>
        </p:nvSpPr>
        <p:spPr/>
        <p:txBody>
          <a:bodyPr/>
          <a:lstStyle/>
          <a:p>
            <a:fld id="{6E2E38B8-B0B4-AD41-AC6E-B781F46A9FD3}" type="slidenum">
              <a:rPr lang="en-US" smtClean="0"/>
              <a:pPr/>
              <a:t>14</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36810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Purpose:  Convey the progress that has been made since the last review with this executive.  While some updates will be activity-based, it is important to ensure we have quantitative progress that is shared.  If we don’t yet have ROI, consider other metrics that can convey progress.  The number of new users onboarded?  The number of workflows that have been moved to the tool?  </a:t>
            </a:r>
          </a:p>
        </p:txBody>
      </p:sp>
      <p:sp>
        <p:nvSpPr>
          <p:cNvPr id="4" name="Slide Number Placeholder 3"/>
          <p:cNvSpPr>
            <a:spLocks noGrp="1"/>
          </p:cNvSpPr>
          <p:nvPr>
            <p:ph type="sldNum" sz="quarter" idx="5"/>
          </p:nvPr>
        </p:nvSpPr>
        <p:spPr/>
        <p:txBody>
          <a:bodyPr/>
          <a:lstStyle/>
          <a:p>
            <a:fld id="{6E2E38B8-B0B4-AD41-AC6E-B781F46A9FD3}" type="slidenum">
              <a:rPr lang="en-US" smtClean="0"/>
              <a:pPr/>
              <a:t>15</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83131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Purpose: Showing visually how a client is doing along their path is powerful.  </a:t>
            </a:r>
          </a:p>
        </p:txBody>
      </p:sp>
      <p:sp>
        <p:nvSpPr>
          <p:cNvPr id="4" name="Slide Number Placeholder 3"/>
          <p:cNvSpPr>
            <a:spLocks noGrp="1"/>
          </p:cNvSpPr>
          <p:nvPr>
            <p:ph type="sldNum" sz="quarter" idx="5"/>
          </p:nvPr>
        </p:nvSpPr>
        <p:spPr/>
        <p:txBody>
          <a:bodyPr/>
          <a:lstStyle/>
          <a:p>
            <a:fld id="{6E2E38B8-B0B4-AD41-AC6E-B781F46A9FD3}" type="slidenum">
              <a:rPr lang="en-US" smtClean="0"/>
              <a:pPr/>
              <a:t>16</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979160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Purpose: Share key links or upcoming events that would be of benefit to the client. For example, is there a new case study released that would be applicable to what you know about the client?  Or is there an upcoming event that might be a candidate for them to attend or speak at? Ask any participating partners to contribute relevant items here.</a:t>
            </a:r>
          </a:p>
        </p:txBody>
      </p:sp>
      <p:sp>
        <p:nvSpPr>
          <p:cNvPr id="4" name="Slide Number Placeholder 3"/>
          <p:cNvSpPr>
            <a:spLocks noGrp="1"/>
          </p:cNvSpPr>
          <p:nvPr>
            <p:ph type="sldNum" sz="quarter" idx="5"/>
          </p:nvPr>
        </p:nvSpPr>
        <p:spPr/>
        <p:txBody>
          <a:bodyPr/>
          <a:lstStyle/>
          <a:p>
            <a:fld id="{6E2E38B8-B0B4-AD41-AC6E-B781F46A9FD3}" type="slidenum">
              <a:rPr lang="en-US" smtClean="0"/>
              <a:pPr/>
              <a:t>17</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0351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TSL/MD </a:t>
            </a:r>
          </a:p>
        </p:txBody>
      </p:sp>
      <p:sp>
        <p:nvSpPr>
          <p:cNvPr id="4" name="Slide Number Placeholder 3"/>
          <p:cNvSpPr>
            <a:spLocks noGrp="1"/>
          </p:cNvSpPr>
          <p:nvPr>
            <p:ph type="sldNum" sz="quarter" idx="5"/>
          </p:nvPr>
        </p:nvSpPr>
        <p:spPr/>
        <p:txBody>
          <a:bodyPr/>
          <a:lstStyle/>
          <a:p>
            <a:fld id="{58D4A829-EE25-924A-A042-A385156E74F1}" type="slidenum">
              <a:rPr lang="en-US" smtClean="0"/>
              <a:t>4</a:t>
            </a:fld>
            <a:endParaRPr lang="en-US"/>
          </a:p>
        </p:txBody>
      </p:sp>
    </p:spTree>
    <p:extLst>
      <p:ext uri="{BB962C8B-B14F-4D97-AF65-F5344CB8AC3E}">
        <p14:creationId xmlns:p14="http://schemas.microsoft.com/office/powerpoint/2010/main" val="691115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D4A829-EE25-924A-A042-A385156E74F1}" type="slidenum">
              <a:rPr lang="en-US" smtClean="0"/>
              <a:t>5</a:t>
            </a:fld>
            <a:endParaRPr lang="en-US"/>
          </a:p>
        </p:txBody>
      </p:sp>
    </p:spTree>
    <p:extLst>
      <p:ext uri="{BB962C8B-B14F-4D97-AF65-F5344CB8AC3E}">
        <p14:creationId xmlns:p14="http://schemas.microsoft.com/office/powerpoint/2010/main" val="1384294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TSL/MD (MD is primarily on Signature accounts</a:t>
            </a:r>
          </a:p>
          <a:p>
            <a:r>
              <a:rPr lang="en-US" dirty="0"/>
              <a:t>ATL (on Signature and Strategic accounts)</a:t>
            </a:r>
          </a:p>
        </p:txBody>
      </p:sp>
      <p:sp>
        <p:nvSpPr>
          <p:cNvPr id="4" name="Slide Number Placeholder 3"/>
          <p:cNvSpPr>
            <a:spLocks noGrp="1"/>
          </p:cNvSpPr>
          <p:nvPr>
            <p:ph type="sldNum" sz="quarter" idx="5"/>
          </p:nvPr>
        </p:nvSpPr>
        <p:spPr/>
        <p:txBody>
          <a:bodyPr/>
          <a:lstStyle/>
          <a:p>
            <a:fld id="{58D4A829-EE25-924A-A042-A385156E74F1}" type="slidenum">
              <a:rPr lang="en-US" smtClean="0"/>
              <a:t>7</a:t>
            </a:fld>
            <a:endParaRPr lang="en-US"/>
          </a:p>
        </p:txBody>
      </p:sp>
    </p:spTree>
    <p:extLst>
      <p:ext uri="{BB962C8B-B14F-4D97-AF65-F5344CB8AC3E}">
        <p14:creationId xmlns:p14="http://schemas.microsoft.com/office/powerpoint/2010/main" val="3810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77" eaLnBrk="0" fontAlgn="base" hangingPunct="0">
              <a:spcBef>
                <a:spcPts val="300"/>
              </a:spcBef>
              <a:spcAft>
                <a:spcPts val="300"/>
              </a:spcAft>
              <a:buClr>
                <a:srgbClr val="F3F3F3"/>
              </a:buClr>
            </a:pPr>
            <a:endParaRPr lang="en-US" sz="1200" u="sng" dirty="0">
              <a:solidFill>
                <a:srgbClr val="000000"/>
              </a:solidFill>
              <a:latin typeface="IBM Plex Sans Regular" panose="020B0503050203000203" pitchFamily="34" charset="0"/>
              <a:cs typeface="Calibri" panose="020F0502020204030204" pitchFamily="34" charset="0"/>
            </a:endParaRPr>
          </a:p>
          <a:p>
            <a:pPr defTabSz="914377" eaLnBrk="0" fontAlgn="base" hangingPunct="0">
              <a:spcBef>
                <a:spcPts val="300"/>
              </a:spcBef>
              <a:spcAft>
                <a:spcPts val="300"/>
              </a:spcAft>
              <a:buClr>
                <a:srgbClr val="F3F3F3"/>
              </a:buClr>
            </a:pPr>
            <a:r>
              <a:rPr lang="en-US" sz="1200" u="sng" dirty="0">
                <a:solidFill>
                  <a:srgbClr val="000000"/>
                </a:solidFill>
                <a:latin typeface="IBM Plex Sans Regular" panose="020B0503050203000203" pitchFamily="34" charset="0"/>
                <a:cs typeface="Calibri" panose="020F0502020204030204" pitchFamily="34" charset="0"/>
              </a:rPr>
              <a:t>IBM Roles to consider</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Technology Sales Leader (TSL)</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Dealmaker (DM)</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Account Technical Leader (ATL)</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Customer Success Manager (CSM) Account Specialist</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Brand Seller</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Brand Technical Specialist</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Client Engineering</a:t>
            </a:r>
          </a:p>
          <a:p>
            <a:pPr marL="285744" indent="-285744" defTabSz="914377" eaLnBrk="0" fontAlgn="base" hangingPunct="0">
              <a:spcBef>
                <a:spcPts val="300"/>
              </a:spcBef>
              <a:spcAft>
                <a:spcPts val="300"/>
              </a:spcAft>
              <a:buClr>
                <a:srgbClr val="F3F3F3"/>
              </a:buClr>
              <a:buFont typeface="Arial" panose="020B0604020202020204" pitchFamily="34" charset="0"/>
              <a:buChar char="•"/>
            </a:pPr>
            <a:r>
              <a:rPr lang="en-US" sz="1200" dirty="0">
                <a:solidFill>
                  <a:srgbClr val="000000"/>
                </a:solidFill>
                <a:latin typeface="IBM Plex Sans Regular" panose="020B0503050203000203" pitchFamily="34" charset="0"/>
                <a:cs typeface="Calibri" panose="020F0502020204030204" pitchFamily="34" charset="0"/>
              </a:rPr>
              <a:t>Subscription &amp; Annuity</a:t>
            </a:r>
          </a:p>
          <a:p>
            <a:endParaRPr lang="en-US" dirty="0"/>
          </a:p>
        </p:txBody>
      </p:sp>
      <p:sp>
        <p:nvSpPr>
          <p:cNvPr id="4" name="Slide Number Placeholder 3"/>
          <p:cNvSpPr>
            <a:spLocks noGrp="1"/>
          </p:cNvSpPr>
          <p:nvPr>
            <p:ph type="sldNum" sz="quarter" idx="5"/>
          </p:nvPr>
        </p:nvSpPr>
        <p:spPr/>
        <p:txBody>
          <a:bodyPr/>
          <a:lstStyle/>
          <a:p>
            <a:fld id="{58D4A829-EE25-924A-A042-A385156E74F1}" type="slidenum">
              <a:rPr lang="en-US" smtClean="0"/>
              <a:t>8</a:t>
            </a:fld>
            <a:endParaRPr lang="en-US"/>
          </a:p>
        </p:txBody>
      </p:sp>
    </p:spTree>
    <p:extLst>
      <p:ext uri="{BB962C8B-B14F-4D97-AF65-F5344CB8AC3E}">
        <p14:creationId xmlns:p14="http://schemas.microsoft.com/office/powerpoint/2010/main" val="336094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Purpose:  All about the client’s goals.  Work with your project teams to pre-populate, but this is key for aligning on outcomes, and potentially understanding new pain points that will expose expansion paths.</a:t>
            </a:r>
          </a:p>
        </p:txBody>
      </p:sp>
      <p:sp>
        <p:nvSpPr>
          <p:cNvPr id="4" name="Slide Number Placeholder 3"/>
          <p:cNvSpPr>
            <a:spLocks noGrp="1"/>
          </p:cNvSpPr>
          <p:nvPr>
            <p:ph type="sldNum" sz="quarter" idx="5"/>
          </p:nvPr>
        </p:nvSpPr>
        <p:spPr/>
        <p:txBody>
          <a:bodyPr/>
          <a:lstStyle/>
          <a:p>
            <a:fld id="{6E2E38B8-B0B4-AD41-AC6E-B781F46A9FD3}" type="slidenum">
              <a:rPr lang="en-US" smtClean="0"/>
              <a:pPr/>
              <a:t>9</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107684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Insert from Cadet External Customer View</a:t>
            </a:r>
          </a:p>
        </p:txBody>
      </p:sp>
      <p:sp>
        <p:nvSpPr>
          <p:cNvPr id="4" name="Slide Number Placeholder 3"/>
          <p:cNvSpPr>
            <a:spLocks noGrp="1"/>
          </p:cNvSpPr>
          <p:nvPr>
            <p:ph type="sldNum" sz="quarter" idx="5"/>
          </p:nvPr>
        </p:nvSpPr>
        <p:spPr/>
        <p:txBody>
          <a:bodyPr/>
          <a:lstStyle/>
          <a:p>
            <a:fld id="{6E2E38B8-B0B4-AD41-AC6E-B781F46A9FD3}" type="slidenum">
              <a:rPr lang="en-US" smtClean="0"/>
              <a:pPr/>
              <a:t>10</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837194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from Cadet External Customer View</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11</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50119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from Cadet External Customer View</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12</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985126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ubtitle + Bullets">
    <p:spTree>
      <p:nvGrpSpPr>
        <p:cNvPr id="1" name="Shape 12"/>
        <p:cNvGrpSpPr/>
        <p:nvPr/>
      </p:nvGrpSpPr>
      <p:grpSpPr>
        <a:xfrm>
          <a:off x="0" y="0"/>
          <a:ext cx="0" cy="0"/>
          <a:chOff x="0" y="0"/>
          <a:chExt cx="0" cy="0"/>
        </a:xfrm>
      </p:grpSpPr>
      <p:sp>
        <p:nvSpPr>
          <p:cNvPr id="12" name="Shape 27"/>
          <p:cNvSpPr txBox="1">
            <a:spLocks noGrp="1"/>
          </p:cNvSpPr>
          <p:nvPr>
            <p:ph type="body" idx="1" hasCustomPrompt="1"/>
          </p:nvPr>
        </p:nvSpPr>
        <p:spPr>
          <a:xfrm>
            <a:off x="303216" y="1886663"/>
            <a:ext cx="5324696" cy="4296421"/>
          </a:xfrm>
          <a:prstGeom prst="rect">
            <a:avLst/>
          </a:prstGeom>
        </p:spPr>
        <p:txBody>
          <a:bodyPr lIns="91425" tIns="91425" rIns="45720" bIns="91425" anchor="t" anchorCtr="0">
            <a:normAutofit/>
          </a:bodyPr>
          <a:lstStyle>
            <a:lvl1pPr marL="290513" lvl="0" indent="-227013" rtl="0">
              <a:spcBef>
                <a:spcPts val="800"/>
              </a:spcBef>
              <a:buClr>
                <a:srgbClr val="0F62FE"/>
              </a:buClr>
              <a:buSzPct val="100000"/>
              <a:buFontTx/>
              <a:buNone/>
              <a:tabLst/>
              <a:defRPr sz="1600" b="0" i="0" baseline="0">
                <a:solidFill>
                  <a:srgbClr val="0F62FE"/>
                </a:solidFill>
                <a:latin typeface="IBM Plex Sans Regular" charset="0"/>
                <a:ea typeface="IBM Plex Sans Regular" charset="0"/>
                <a:cs typeface="IBM Plex Sans Regular" charset="0"/>
                <a:sym typeface="Quattrocento Sans"/>
              </a:defRPr>
            </a:lvl1pPr>
            <a:lvl2pPr marL="685783" marR="0" lvl="1" indent="-228594" algn="l" defTabSz="914377" rtl="0" eaLnBrk="1" fontAlgn="auto" latinLnBrk="0" hangingPunct="1">
              <a:lnSpc>
                <a:spcPct val="90000"/>
              </a:lnSpc>
              <a:spcBef>
                <a:spcPts val="500"/>
              </a:spcBef>
              <a:spcAft>
                <a:spcPts val="0"/>
              </a:spcAft>
              <a:buClr>
                <a:srgbClr val="61C29F"/>
              </a:buClr>
              <a:buSzTx/>
              <a:buFont typeface="Arial"/>
              <a:buChar char="•"/>
              <a:tabLst/>
              <a:defRPr sz="1800" b="0" i="0" baseline="0">
                <a:solidFill>
                  <a:srgbClr val="606060"/>
                </a:solidFill>
                <a:latin typeface="IBM Plex Sans Regular" charset="0"/>
                <a:ea typeface="IBM Plex Sans Regular" charset="0"/>
                <a:cs typeface="IBM Plex Sans Regular" charset="0"/>
                <a:sym typeface="Quattrocento Sans"/>
              </a:defRPr>
            </a:lvl2pPr>
            <a:lvl3pPr marL="1142971" marR="0" lvl="2" indent="-228594" algn="l" defTabSz="914377" rtl="0" eaLnBrk="1" fontAlgn="auto" latinLnBrk="0" hangingPunct="1">
              <a:lnSpc>
                <a:spcPct val="90000"/>
              </a:lnSpc>
              <a:spcBef>
                <a:spcPts val="500"/>
              </a:spcBef>
              <a:spcAft>
                <a:spcPts val="0"/>
              </a:spcAft>
              <a:buClr>
                <a:srgbClr val="61C29F"/>
              </a:buClr>
              <a:buSzTx/>
              <a:buFont typeface="Arial"/>
              <a:buChar char="•"/>
              <a:tabLst/>
              <a:defRPr sz="1600">
                <a:latin typeface="Quattrocento Sans"/>
                <a:ea typeface="Quattrocento Sans"/>
                <a:cs typeface="Quattrocento Sans"/>
                <a:sym typeface="Quattrocento Sans"/>
              </a:defRPr>
            </a:lvl3pPr>
            <a:lvl4pPr lvl="3" rtl="0">
              <a:spcBef>
                <a:spcPts val="480"/>
              </a:spcBef>
              <a:buClr>
                <a:srgbClr val="FFCD00"/>
              </a:buClr>
              <a:buSzPct val="100000"/>
              <a:buFont typeface="Quattrocento Sans"/>
              <a:defRPr sz="2400">
                <a:latin typeface="Quattrocento Sans"/>
                <a:ea typeface="Quattrocento Sans"/>
                <a:cs typeface="Quattrocento Sans"/>
                <a:sym typeface="Quattrocento Sans"/>
              </a:defRPr>
            </a:lvl4pPr>
            <a:lvl5pPr marL="2057349" marR="0" lvl="4" indent="-228594" algn="l" defTabSz="914377" rtl="0" eaLnBrk="1" fontAlgn="auto" latinLnBrk="0" hangingPunct="1">
              <a:lnSpc>
                <a:spcPct val="90000"/>
              </a:lnSpc>
              <a:spcBef>
                <a:spcPts val="500"/>
              </a:spcBef>
              <a:spcAft>
                <a:spcPts val="0"/>
              </a:spcAft>
              <a:buClr>
                <a:srgbClr val="61C29F"/>
              </a:buClr>
              <a:buSzTx/>
              <a:buFont typeface="Arial"/>
              <a:buChar char="•"/>
              <a:tabLst/>
              <a:defRPr sz="1600">
                <a:latin typeface="Quattrocento Sans"/>
                <a:ea typeface="Quattrocento Sans"/>
                <a:cs typeface="Quattrocento Sans"/>
                <a:sym typeface="Quattrocento Sans"/>
              </a:defRPr>
            </a:lvl5pPr>
            <a:lvl6pPr lvl="5" rtl="0">
              <a:spcBef>
                <a:spcPts val="480"/>
              </a:spcBef>
              <a:buClr>
                <a:srgbClr val="FFCD00"/>
              </a:buClr>
              <a:buSzPct val="100000"/>
              <a:buFont typeface="Quattrocento Sans"/>
              <a:defRPr sz="2400">
                <a:latin typeface="Quattrocento Sans"/>
                <a:ea typeface="Quattrocento Sans"/>
                <a:cs typeface="Quattrocento Sans"/>
                <a:sym typeface="Quattrocento Sans"/>
              </a:defRPr>
            </a:lvl6pPr>
            <a:lvl7pPr lvl="6" rtl="0">
              <a:spcBef>
                <a:spcPts val="480"/>
              </a:spcBef>
              <a:buClr>
                <a:srgbClr val="FFCD00"/>
              </a:buClr>
              <a:buSzPct val="100000"/>
              <a:buFont typeface="Quattrocento Sans"/>
              <a:defRPr sz="2400">
                <a:latin typeface="Quattrocento Sans"/>
                <a:ea typeface="Quattrocento Sans"/>
                <a:cs typeface="Quattrocento Sans"/>
                <a:sym typeface="Quattrocento Sans"/>
              </a:defRPr>
            </a:lvl7pPr>
            <a:lvl8pPr lvl="7" rtl="0">
              <a:spcBef>
                <a:spcPts val="480"/>
              </a:spcBef>
              <a:buClr>
                <a:srgbClr val="FFCD00"/>
              </a:buClr>
              <a:buSzPct val="100000"/>
              <a:buFont typeface="Quattrocento Sans"/>
              <a:defRPr sz="2400">
                <a:latin typeface="Quattrocento Sans"/>
                <a:ea typeface="Quattrocento Sans"/>
                <a:cs typeface="Quattrocento Sans"/>
                <a:sym typeface="Quattrocento Sans"/>
              </a:defRPr>
            </a:lvl8pPr>
            <a:lvl9pPr lvl="8" rtl="0">
              <a:spcBef>
                <a:spcPts val="480"/>
              </a:spcBef>
              <a:buClr>
                <a:srgbClr val="FFCD00"/>
              </a:buClr>
              <a:buSzPct val="100000"/>
              <a:buFont typeface="Quattrocento Sans"/>
              <a:defRPr sz="2400">
                <a:latin typeface="Quattrocento Sans"/>
                <a:ea typeface="Quattrocento Sans"/>
                <a:cs typeface="Quattrocento Sans"/>
                <a:sym typeface="Quattrocento Sans"/>
              </a:defRPr>
            </a:lvl9pPr>
          </a:lstStyle>
          <a:p>
            <a:pPr marL="457189" marR="0" lvl="0" indent="-228594" algn="l" defTabSz="914377" rtl="0" eaLnBrk="1" fontAlgn="auto" latinLnBrk="0" hangingPunct="1">
              <a:lnSpc>
                <a:spcPct val="90000"/>
              </a:lnSpc>
              <a:spcBef>
                <a:spcPts val="500"/>
              </a:spcBef>
              <a:spcAft>
                <a:spcPts val="0"/>
              </a:spcAft>
              <a:buClr>
                <a:srgbClr val="61C29F"/>
              </a:buClr>
              <a:buSzTx/>
              <a:buFont typeface="Arial"/>
              <a:buChar char="•"/>
              <a:tabLst/>
              <a:defRPr/>
            </a:pPr>
            <a:r>
              <a:rPr kumimoji="0" lang="en-US" sz="1800" b="0" i="0" u="none" strike="noStrike" kern="1200" cap="none" spc="0" normalizeH="0" baseline="0" noProof="0" dirty="0">
                <a:ln>
                  <a:noFill/>
                </a:ln>
                <a:solidFill>
                  <a:srgbClr val="606060"/>
                </a:solidFill>
                <a:effectLst/>
                <a:uLnTx/>
                <a:uFillTx/>
                <a:latin typeface="IBM Plex Sans" charset="0"/>
              </a:rPr>
              <a:t>Level two bullet</a:t>
            </a:r>
          </a:p>
          <a:p>
            <a:pPr marL="457189" marR="0" lvl="0" indent="-228594" algn="l" defTabSz="914377" rtl="0" eaLnBrk="1" fontAlgn="auto" latinLnBrk="0" hangingPunct="1">
              <a:lnSpc>
                <a:spcPct val="90000"/>
              </a:lnSpc>
              <a:spcBef>
                <a:spcPts val="500"/>
              </a:spcBef>
              <a:spcAft>
                <a:spcPts val="0"/>
              </a:spcAft>
              <a:buClr>
                <a:srgbClr val="61C29F"/>
              </a:buClr>
              <a:buSzTx/>
              <a:buFont typeface="Arial"/>
              <a:buChar char="•"/>
              <a:tabLst/>
              <a:defRPr/>
            </a:pPr>
            <a:endParaRPr kumimoji="0" lang="en-US" sz="1800" b="0" i="0" u="none" strike="noStrike" kern="1200" cap="none" spc="0" normalizeH="0" baseline="0" noProof="0" dirty="0">
              <a:ln>
                <a:noFill/>
              </a:ln>
              <a:solidFill>
                <a:srgbClr val="606060"/>
              </a:solidFill>
              <a:effectLst/>
              <a:uLnTx/>
              <a:uFillTx/>
              <a:latin typeface="IBM Plex Sans" charset="0"/>
            </a:endParaRPr>
          </a:p>
        </p:txBody>
      </p:sp>
      <p:sp>
        <p:nvSpPr>
          <p:cNvPr id="17" name="Text Placeholder 3"/>
          <p:cNvSpPr>
            <a:spLocks noGrp="1"/>
          </p:cNvSpPr>
          <p:nvPr>
            <p:ph type="body" sz="quarter" idx="34" hasCustomPrompt="1"/>
          </p:nvPr>
        </p:nvSpPr>
        <p:spPr>
          <a:xfrm>
            <a:off x="303217" y="833355"/>
            <a:ext cx="11585448" cy="677863"/>
          </a:xfrm>
        </p:spPr>
        <p:txBody>
          <a:bodyPr>
            <a:normAutofit/>
          </a:bodyPr>
          <a:lstStyle>
            <a:lvl1pPr>
              <a:defRPr sz="1800" b="0" i="0" baseline="0">
                <a:solidFill>
                  <a:srgbClr val="BE95FF"/>
                </a:solidFill>
                <a:latin typeface="IBM Plex Sans Regular" charset="0"/>
                <a:ea typeface="IBM Plex Sans Regular" charset="0"/>
                <a:cs typeface="IBM Plex Sans Regular" charset="0"/>
              </a:defRPr>
            </a:lvl1pPr>
            <a:lvl2pPr>
              <a:defRPr/>
            </a:lvl2pPr>
          </a:lstStyle>
          <a:p>
            <a:pPr marL="228594" marR="0" lvl="0" indent="-228594" algn="l" defTabSz="914377" rtl="0" eaLnBrk="1" fontAlgn="auto" latinLnBrk="0" hangingPunct="1">
              <a:lnSpc>
                <a:spcPct val="90000"/>
              </a:lnSpc>
              <a:spcBef>
                <a:spcPts val="1000"/>
              </a:spcBef>
              <a:spcAft>
                <a:spcPts val="0"/>
              </a:spcAft>
              <a:buClr>
                <a:srgbClr val="3E76C2"/>
              </a:buClr>
              <a:buSzTx/>
              <a:buFont typeface="Arial"/>
              <a:buNone/>
              <a:tabLst/>
              <a:defRPr/>
            </a:pPr>
            <a:r>
              <a:rPr lang="en-US" dirty="0"/>
              <a:t>Text – Key message</a:t>
            </a:r>
          </a:p>
        </p:txBody>
      </p:sp>
      <p:sp>
        <p:nvSpPr>
          <p:cNvPr id="20" name="Text Placeholder 2"/>
          <p:cNvSpPr>
            <a:spLocks noGrp="1"/>
          </p:cNvSpPr>
          <p:nvPr>
            <p:ph type="body" sz="quarter" idx="10" hasCustomPrompt="1"/>
          </p:nvPr>
        </p:nvSpPr>
        <p:spPr>
          <a:xfrm>
            <a:off x="303216" y="164670"/>
            <a:ext cx="11585576" cy="411480"/>
          </a:xfrm>
        </p:spPr>
        <p:txBody>
          <a:bodyPr/>
          <a:lstStyle>
            <a:lvl1pPr>
              <a:buNone/>
              <a:defRPr sz="1800" b="0" i="0" baseline="0">
                <a:solidFill>
                  <a:srgbClr val="0F62FE"/>
                </a:solidFill>
                <a:latin typeface="IBM Plex Sans Regular" charset="0"/>
                <a:ea typeface="IBM Plex Sans Regular" charset="0"/>
                <a:cs typeface="IBM Plex Sans Regular" charset="0"/>
              </a:defRPr>
            </a:lvl1pPr>
          </a:lstStyle>
          <a:p>
            <a:pPr lvl="0"/>
            <a:r>
              <a:rPr lang="en-US" dirty="0"/>
              <a:t>Slide title</a:t>
            </a:r>
          </a:p>
        </p:txBody>
      </p:sp>
      <p:cxnSp>
        <p:nvCxnSpPr>
          <p:cNvPr id="9" name="Straight Connector 8"/>
          <p:cNvCxnSpPr/>
          <p:nvPr userDrawn="1"/>
        </p:nvCxnSpPr>
        <p:spPr>
          <a:xfrm>
            <a:off x="303218" y="553728"/>
            <a:ext cx="11585448"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0" name="Shape 27">
            <a:extLst>
              <a:ext uri="{FF2B5EF4-FFF2-40B4-BE49-F238E27FC236}">
                <a16:creationId xmlns:a16="http://schemas.microsoft.com/office/drawing/2014/main" id="{28AAD0CA-B090-384F-92FD-7B8693F604A1}"/>
              </a:ext>
            </a:extLst>
          </p:cNvPr>
          <p:cNvSpPr txBox="1">
            <a:spLocks noGrp="1"/>
          </p:cNvSpPr>
          <p:nvPr>
            <p:ph type="body" idx="35" hasCustomPrompt="1"/>
          </p:nvPr>
        </p:nvSpPr>
        <p:spPr>
          <a:xfrm>
            <a:off x="6526681" y="1868326"/>
            <a:ext cx="5324696" cy="4296421"/>
          </a:xfrm>
          <a:prstGeom prst="rect">
            <a:avLst/>
          </a:prstGeom>
        </p:spPr>
        <p:txBody>
          <a:bodyPr lIns="91425" tIns="91425" rIns="91425" bIns="91425" anchor="t" anchorCtr="0">
            <a:normAutofit/>
          </a:bodyPr>
          <a:lstStyle>
            <a:lvl1pPr marL="228595" lvl="0" indent="0" rtl="0">
              <a:spcBef>
                <a:spcPts val="800"/>
              </a:spcBef>
              <a:buClr>
                <a:srgbClr val="0F62FE"/>
              </a:buClr>
              <a:buSzPct val="100000"/>
              <a:buFontTx/>
              <a:buNone/>
              <a:tabLst/>
              <a:defRPr sz="1600" b="0" i="0" baseline="0">
                <a:solidFill>
                  <a:srgbClr val="0F62FE"/>
                </a:solidFill>
                <a:latin typeface="IBM Plex Sans Regular" charset="0"/>
                <a:ea typeface="IBM Plex Sans Regular" charset="0"/>
                <a:cs typeface="IBM Plex Sans Regular" charset="0"/>
                <a:sym typeface="Quattrocento Sans"/>
              </a:defRPr>
            </a:lvl1pPr>
            <a:lvl2pPr marL="685783" marR="0" lvl="1" indent="-228594" algn="l" defTabSz="914377" rtl="0" eaLnBrk="1" fontAlgn="auto" latinLnBrk="0" hangingPunct="1">
              <a:lnSpc>
                <a:spcPct val="90000"/>
              </a:lnSpc>
              <a:spcBef>
                <a:spcPts val="500"/>
              </a:spcBef>
              <a:spcAft>
                <a:spcPts val="0"/>
              </a:spcAft>
              <a:buClr>
                <a:srgbClr val="61C29F"/>
              </a:buClr>
              <a:buSzTx/>
              <a:buFont typeface="Arial"/>
              <a:buChar char="•"/>
              <a:tabLst/>
              <a:defRPr sz="1800" b="0" i="0" baseline="0">
                <a:solidFill>
                  <a:srgbClr val="606060"/>
                </a:solidFill>
                <a:latin typeface="IBM Plex Sans Regular" charset="0"/>
                <a:ea typeface="IBM Plex Sans Regular" charset="0"/>
                <a:cs typeface="IBM Plex Sans Regular" charset="0"/>
                <a:sym typeface="Quattrocento Sans"/>
              </a:defRPr>
            </a:lvl2pPr>
            <a:lvl3pPr marL="1142971" marR="0" lvl="2" indent="-228594" algn="l" defTabSz="914377" rtl="0" eaLnBrk="1" fontAlgn="auto" latinLnBrk="0" hangingPunct="1">
              <a:lnSpc>
                <a:spcPct val="90000"/>
              </a:lnSpc>
              <a:spcBef>
                <a:spcPts val="500"/>
              </a:spcBef>
              <a:spcAft>
                <a:spcPts val="0"/>
              </a:spcAft>
              <a:buClr>
                <a:srgbClr val="61C29F"/>
              </a:buClr>
              <a:buSzTx/>
              <a:buFont typeface="Arial"/>
              <a:buChar char="•"/>
              <a:tabLst/>
              <a:defRPr sz="1600">
                <a:latin typeface="Quattrocento Sans"/>
                <a:ea typeface="Quattrocento Sans"/>
                <a:cs typeface="Quattrocento Sans"/>
                <a:sym typeface="Quattrocento Sans"/>
              </a:defRPr>
            </a:lvl3pPr>
            <a:lvl4pPr lvl="3" rtl="0">
              <a:spcBef>
                <a:spcPts val="480"/>
              </a:spcBef>
              <a:buClr>
                <a:srgbClr val="FFCD00"/>
              </a:buClr>
              <a:buSzPct val="100000"/>
              <a:buFont typeface="Quattrocento Sans"/>
              <a:defRPr sz="2400">
                <a:latin typeface="Quattrocento Sans"/>
                <a:ea typeface="Quattrocento Sans"/>
                <a:cs typeface="Quattrocento Sans"/>
                <a:sym typeface="Quattrocento Sans"/>
              </a:defRPr>
            </a:lvl4pPr>
            <a:lvl5pPr marL="2057349" marR="0" lvl="4" indent="-228594" algn="l" defTabSz="914377" rtl="0" eaLnBrk="1" fontAlgn="auto" latinLnBrk="0" hangingPunct="1">
              <a:lnSpc>
                <a:spcPct val="90000"/>
              </a:lnSpc>
              <a:spcBef>
                <a:spcPts val="500"/>
              </a:spcBef>
              <a:spcAft>
                <a:spcPts val="0"/>
              </a:spcAft>
              <a:buClr>
                <a:srgbClr val="61C29F"/>
              </a:buClr>
              <a:buSzTx/>
              <a:buFont typeface="Arial"/>
              <a:buChar char="•"/>
              <a:tabLst/>
              <a:defRPr sz="1600">
                <a:latin typeface="Quattrocento Sans"/>
                <a:ea typeface="Quattrocento Sans"/>
                <a:cs typeface="Quattrocento Sans"/>
                <a:sym typeface="Quattrocento Sans"/>
              </a:defRPr>
            </a:lvl5pPr>
            <a:lvl6pPr lvl="5" rtl="0">
              <a:spcBef>
                <a:spcPts val="480"/>
              </a:spcBef>
              <a:buClr>
                <a:srgbClr val="FFCD00"/>
              </a:buClr>
              <a:buSzPct val="100000"/>
              <a:buFont typeface="Quattrocento Sans"/>
              <a:defRPr sz="2400">
                <a:latin typeface="Quattrocento Sans"/>
                <a:ea typeface="Quattrocento Sans"/>
                <a:cs typeface="Quattrocento Sans"/>
                <a:sym typeface="Quattrocento Sans"/>
              </a:defRPr>
            </a:lvl6pPr>
            <a:lvl7pPr lvl="6" rtl="0">
              <a:spcBef>
                <a:spcPts val="480"/>
              </a:spcBef>
              <a:buClr>
                <a:srgbClr val="FFCD00"/>
              </a:buClr>
              <a:buSzPct val="100000"/>
              <a:buFont typeface="Quattrocento Sans"/>
              <a:defRPr sz="2400">
                <a:latin typeface="Quattrocento Sans"/>
                <a:ea typeface="Quattrocento Sans"/>
                <a:cs typeface="Quattrocento Sans"/>
                <a:sym typeface="Quattrocento Sans"/>
              </a:defRPr>
            </a:lvl7pPr>
            <a:lvl8pPr lvl="7" rtl="0">
              <a:spcBef>
                <a:spcPts val="480"/>
              </a:spcBef>
              <a:buClr>
                <a:srgbClr val="FFCD00"/>
              </a:buClr>
              <a:buSzPct val="100000"/>
              <a:buFont typeface="Quattrocento Sans"/>
              <a:defRPr sz="2400">
                <a:latin typeface="Quattrocento Sans"/>
                <a:ea typeface="Quattrocento Sans"/>
                <a:cs typeface="Quattrocento Sans"/>
                <a:sym typeface="Quattrocento Sans"/>
              </a:defRPr>
            </a:lvl8pPr>
            <a:lvl9pPr lvl="8" rtl="0">
              <a:spcBef>
                <a:spcPts val="480"/>
              </a:spcBef>
              <a:buClr>
                <a:srgbClr val="FFCD00"/>
              </a:buClr>
              <a:buSzPct val="100000"/>
              <a:buFont typeface="Quattrocento Sans"/>
              <a:defRPr sz="2400">
                <a:latin typeface="Quattrocento Sans"/>
                <a:ea typeface="Quattrocento Sans"/>
                <a:cs typeface="Quattrocento Sans"/>
                <a:sym typeface="Quattrocento Sans"/>
              </a:defRPr>
            </a:lvl9pPr>
          </a:lstStyle>
          <a:p>
            <a:pPr marL="457189" marR="0" lvl="0" indent="-228594" algn="l" defTabSz="914377" rtl="0" eaLnBrk="1" fontAlgn="auto" latinLnBrk="0" hangingPunct="1">
              <a:lnSpc>
                <a:spcPct val="90000"/>
              </a:lnSpc>
              <a:spcBef>
                <a:spcPts val="500"/>
              </a:spcBef>
              <a:spcAft>
                <a:spcPts val="0"/>
              </a:spcAft>
              <a:buClr>
                <a:srgbClr val="61C29F"/>
              </a:buClr>
              <a:buSzTx/>
              <a:buFont typeface="Arial"/>
              <a:buChar char="•"/>
              <a:tabLst/>
              <a:defRPr/>
            </a:pPr>
            <a:r>
              <a:rPr kumimoji="0" lang="en-US" sz="1800" b="0" i="0" u="none" strike="noStrike" kern="1200" cap="none" spc="0" normalizeH="0" baseline="0" noProof="0" dirty="0">
                <a:ln>
                  <a:noFill/>
                </a:ln>
                <a:solidFill>
                  <a:srgbClr val="606060"/>
                </a:solidFill>
                <a:effectLst/>
                <a:uLnTx/>
                <a:uFillTx/>
                <a:latin typeface="IBM Plex Sans" charset="0"/>
              </a:rPr>
              <a:t>Level two bullet</a:t>
            </a:r>
          </a:p>
          <a:p>
            <a:pPr marL="457189" marR="0" lvl="0" indent="-228594" algn="l" defTabSz="914377" rtl="0" eaLnBrk="1" fontAlgn="auto" latinLnBrk="0" hangingPunct="1">
              <a:lnSpc>
                <a:spcPct val="90000"/>
              </a:lnSpc>
              <a:spcBef>
                <a:spcPts val="500"/>
              </a:spcBef>
              <a:spcAft>
                <a:spcPts val="0"/>
              </a:spcAft>
              <a:buClr>
                <a:srgbClr val="61C29F"/>
              </a:buClr>
              <a:buSzTx/>
              <a:buFont typeface="Arial"/>
              <a:buChar char="•"/>
              <a:tabLst/>
              <a:defRPr/>
            </a:pPr>
            <a:endParaRPr kumimoji="0" lang="en-US" sz="1800" b="0" i="0" u="none" strike="noStrike" kern="1200" cap="none" spc="0" normalizeH="0" baseline="0" noProof="0" dirty="0">
              <a:ln>
                <a:noFill/>
              </a:ln>
              <a:solidFill>
                <a:srgbClr val="606060"/>
              </a:solidFill>
              <a:effectLst/>
              <a:uLnTx/>
              <a:uFillTx/>
              <a:latin typeface="IBM Plex Sans" charset="0"/>
            </a:endParaRPr>
          </a:p>
        </p:txBody>
      </p:sp>
      <p:sp>
        <p:nvSpPr>
          <p:cNvPr id="14" name="Slide Number Placeholder 3">
            <a:extLst>
              <a:ext uri="{FF2B5EF4-FFF2-40B4-BE49-F238E27FC236}">
                <a16:creationId xmlns:a16="http://schemas.microsoft.com/office/drawing/2014/main" id="{252EFE0E-B64D-FA4F-BF4E-C314CC7CAE3D}"/>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13" name="logo2-04.png" descr="logo2-04.png">
            <a:extLst>
              <a:ext uri="{FF2B5EF4-FFF2-40B4-BE49-F238E27FC236}">
                <a16:creationId xmlns:a16="http://schemas.microsoft.com/office/drawing/2014/main" id="{4CFBB681-8ED6-D14E-96C0-9794FD9A8235}"/>
              </a:ext>
            </a:extLst>
          </p:cNvPr>
          <p:cNvPicPr>
            <a:picLocks noChangeAspect="1"/>
          </p:cNvPicPr>
          <p:nvPr userDrawn="1"/>
        </p:nvPicPr>
        <p:blipFill>
          <a:blip r:embed="rId2"/>
          <a:stretch>
            <a:fillRect/>
          </a:stretch>
        </p:blipFill>
        <p:spPr>
          <a:xfrm>
            <a:off x="10058399" y="6248258"/>
            <a:ext cx="2028783" cy="600117"/>
          </a:xfrm>
          <a:prstGeom prst="rect">
            <a:avLst/>
          </a:prstGeom>
          <a:ln w="12700">
            <a:miter lim="400000"/>
          </a:ln>
        </p:spPr>
      </p:pic>
    </p:spTree>
    <p:extLst>
      <p:ext uri="{BB962C8B-B14F-4D97-AF65-F5344CB8AC3E}">
        <p14:creationId xmlns:p14="http://schemas.microsoft.com/office/powerpoint/2010/main" val="37958480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with Foot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FBE5B9-1BED-BB48-BEB1-9276368BEAAA}"/>
              </a:ext>
            </a:extLst>
          </p:cNvPr>
          <p:cNvSpPr/>
          <p:nvPr userDrawn="1"/>
        </p:nvSpPr>
        <p:spPr>
          <a:xfrm>
            <a:off x="0" y="0"/>
            <a:ext cx="4775199" cy="6858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a:extLst>
              <a:ext uri="{FF2B5EF4-FFF2-40B4-BE49-F238E27FC236}">
                <a16:creationId xmlns:a16="http://schemas.microsoft.com/office/drawing/2014/main" id="{7493AE61-76F2-D54F-B21D-9AB7794D2CA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solidFill>
                  <a:schemeClr val="bg1"/>
                </a:solidFill>
              </a:rPr>
              <a:pPr/>
              <a:t>‹#›</a:t>
            </a:fld>
            <a:endParaRPr lang="en-US" sz="900" dirty="0">
              <a:solidFill>
                <a:schemeClr val="bg1"/>
              </a:solidFill>
            </a:endParaRPr>
          </a:p>
        </p:txBody>
      </p:sp>
      <p:sp>
        <p:nvSpPr>
          <p:cNvPr id="8" name="TextBox 7">
            <a:extLst>
              <a:ext uri="{FF2B5EF4-FFF2-40B4-BE49-F238E27FC236}">
                <a16:creationId xmlns:a16="http://schemas.microsoft.com/office/drawing/2014/main" id="{599EECF3-5ABC-6447-86FC-D32133E8F4CD}"/>
              </a:ext>
            </a:extLst>
          </p:cNvPr>
          <p:cNvSpPr txBox="1"/>
          <p:nvPr userDrawn="1"/>
        </p:nvSpPr>
        <p:spPr>
          <a:xfrm>
            <a:off x="650272" y="6451444"/>
            <a:ext cx="1552027" cy="406556"/>
          </a:xfrm>
          <a:prstGeom prst="rect">
            <a:avLst/>
          </a:prstGeom>
          <a:noFill/>
        </p:spPr>
        <p:txBody>
          <a:bodyPr wrap="none" tIns="120000" bIns="120000" rtlCol="0" anchor="t">
            <a:spAutoFit/>
          </a:bodyPr>
          <a:lstStyle/>
          <a:p>
            <a:pPr algn="ctr"/>
            <a:r>
              <a:rPr lang="en-US" sz="1067" b="0" i="0" dirty="0">
                <a:solidFill>
                  <a:schemeClr val="bg1"/>
                </a:solidFill>
                <a:latin typeface="IBM Plex Sans Light" panose="020B0403050203000203" pitchFamily="34" charset="0"/>
              </a:rPr>
              <a:t>IBM Internal Use Only </a:t>
            </a:r>
          </a:p>
        </p:txBody>
      </p:sp>
      <p:pic>
        <p:nvPicPr>
          <p:cNvPr id="6" name="logo2-04.png" descr="logo2-04.png">
            <a:extLst>
              <a:ext uri="{FF2B5EF4-FFF2-40B4-BE49-F238E27FC236}">
                <a16:creationId xmlns:a16="http://schemas.microsoft.com/office/drawing/2014/main" id="{F819761C-05DE-844A-834C-D61AAE931385}"/>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7708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
    <p:bg>
      <p:bgPr>
        <a:solidFill>
          <a:schemeClr val="bg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subTitle" idx="1" hasCustomPrompt="1"/>
          </p:nvPr>
        </p:nvSpPr>
        <p:spPr>
          <a:xfrm>
            <a:off x="2879184" y="3679002"/>
            <a:ext cx="6904896" cy="1046399"/>
          </a:xfrm>
          <a:prstGeom prst="rect">
            <a:avLst/>
          </a:prstGeom>
        </p:spPr>
        <p:txBody>
          <a:bodyPr lIns="91425" tIns="91425" rIns="91425" bIns="91425" anchor="t" anchorCtr="0"/>
          <a:lstStyle>
            <a:lvl1pPr lvl="0" rtl="0">
              <a:spcBef>
                <a:spcPts val="0"/>
              </a:spcBef>
              <a:buClr>
                <a:srgbClr val="000000"/>
              </a:buClr>
              <a:buSzPct val="100000"/>
              <a:buNone/>
              <a:defRPr sz="2000" b="0" i="0" dirty="0">
                <a:solidFill>
                  <a:srgbClr val="606060"/>
                </a:solidFill>
                <a:latin typeface="IBM Plex Sans Regular" charset="0"/>
                <a:ea typeface="IBM Plex Sans Regular" charset="0"/>
                <a:cs typeface="IBM Plex Sans Regular" charset="0"/>
              </a:defRPr>
            </a:lvl1pPr>
            <a:lvl2pPr lvl="1" rtl="0">
              <a:spcBef>
                <a:spcPts val="0"/>
              </a:spcBef>
              <a:buClr>
                <a:schemeClr val="dk2"/>
              </a:buClr>
              <a:buSzPct val="100000"/>
              <a:buNone/>
              <a:defRPr sz="1867">
                <a:solidFill>
                  <a:schemeClr val="dk2"/>
                </a:solidFill>
                <a:highlight>
                  <a:srgbClr val="FFCD00"/>
                </a:highlight>
              </a:defRPr>
            </a:lvl2pPr>
            <a:lvl3pPr lvl="2" rtl="0">
              <a:spcBef>
                <a:spcPts val="0"/>
              </a:spcBef>
              <a:buClr>
                <a:schemeClr val="dk2"/>
              </a:buClr>
              <a:buSzPct val="100000"/>
              <a:buNone/>
              <a:defRPr sz="1867">
                <a:solidFill>
                  <a:schemeClr val="dk2"/>
                </a:solidFill>
                <a:highlight>
                  <a:srgbClr val="FFCD00"/>
                </a:highlight>
              </a:defRPr>
            </a:lvl3pPr>
            <a:lvl4pPr lvl="3" rtl="0">
              <a:spcBef>
                <a:spcPts val="0"/>
              </a:spcBef>
              <a:buClr>
                <a:schemeClr val="dk2"/>
              </a:buClr>
              <a:buSzPct val="100000"/>
              <a:buNone/>
              <a:defRPr sz="1867">
                <a:solidFill>
                  <a:schemeClr val="dk2"/>
                </a:solidFill>
                <a:highlight>
                  <a:srgbClr val="FFCD00"/>
                </a:highlight>
              </a:defRPr>
            </a:lvl4pPr>
            <a:lvl5pPr lvl="4" rtl="0">
              <a:spcBef>
                <a:spcPts val="0"/>
              </a:spcBef>
              <a:buClr>
                <a:schemeClr val="dk2"/>
              </a:buClr>
              <a:buSzPct val="100000"/>
              <a:buNone/>
              <a:defRPr sz="1867">
                <a:solidFill>
                  <a:schemeClr val="dk2"/>
                </a:solidFill>
                <a:highlight>
                  <a:srgbClr val="FFCD00"/>
                </a:highlight>
              </a:defRPr>
            </a:lvl5pPr>
            <a:lvl6pPr lvl="5" rtl="0">
              <a:spcBef>
                <a:spcPts val="0"/>
              </a:spcBef>
              <a:buClr>
                <a:schemeClr val="dk2"/>
              </a:buClr>
              <a:buSzPct val="100000"/>
              <a:buNone/>
              <a:defRPr sz="1867">
                <a:solidFill>
                  <a:schemeClr val="dk2"/>
                </a:solidFill>
                <a:highlight>
                  <a:srgbClr val="FFCD00"/>
                </a:highlight>
              </a:defRPr>
            </a:lvl6pPr>
            <a:lvl7pPr lvl="6" rtl="0">
              <a:spcBef>
                <a:spcPts val="0"/>
              </a:spcBef>
              <a:buClr>
                <a:schemeClr val="dk2"/>
              </a:buClr>
              <a:buSzPct val="100000"/>
              <a:buNone/>
              <a:defRPr sz="1867">
                <a:solidFill>
                  <a:schemeClr val="dk2"/>
                </a:solidFill>
                <a:highlight>
                  <a:srgbClr val="FFCD00"/>
                </a:highlight>
              </a:defRPr>
            </a:lvl7pPr>
            <a:lvl8pPr lvl="7" rtl="0">
              <a:spcBef>
                <a:spcPts val="0"/>
              </a:spcBef>
              <a:buClr>
                <a:schemeClr val="dk2"/>
              </a:buClr>
              <a:buSzPct val="100000"/>
              <a:buNone/>
              <a:defRPr sz="1867">
                <a:solidFill>
                  <a:schemeClr val="dk2"/>
                </a:solidFill>
                <a:highlight>
                  <a:srgbClr val="FFCD00"/>
                </a:highlight>
              </a:defRPr>
            </a:lvl8pPr>
            <a:lvl9pPr lvl="8" rtl="0">
              <a:spcBef>
                <a:spcPts val="0"/>
              </a:spcBef>
              <a:buClr>
                <a:schemeClr val="dk2"/>
              </a:buClr>
              <a:buSzPct val="100000"/>
              <a:buNone/>
              <a:defRPr sz="1867">
                <a:solidFill>
                  <a:schemeClr val="dk2"/>
                </a:solidFill>
                <a:highlight>
                  <a:srgbClr val="FFCD00"/>
                </a:highlight>
              </a:defRPr>
            </a:lvl9pPr>
          </a:lstStyle>
          <a:p>
            <a:r>
              <a:rPr lang="en-US" dirty="0"/>
              <a:t>Subtitle</a:t>
            </a:r>
            <a:endParaRPr dirty="0"/>
          </a:p>
        </p:txBody>
      </p:sp>
      <p:sp>
        <p:nvSpPr>
          <p:cNvPr id="16" name="Shape 16"/>
          <p:cNvSpPr txBox="1">
            <a:spLocks noGrp="1"/>
          </p:cNvSpPr>
          <p:nvPr>
            <p:ph type="ctrTitle" hasCustomPrompt="1"/>
          </p:nvPr>
        </p:nvSpPr>
        <p:spPr>
          <a:xfrm>
            <a:off x="2879185" y="2132602"/>
            <a:ext cx="5050399" cy="1546399"/>
          </a:xfrm>
          <a:prstGeom prst="rect">
            <a:avLst/>
          </a:prstGeom>
        </p:spPr>
        <p:txBody>
          <a:bodyPr lIns="91425" tIns="91425" rIns="91425" bIns="91425" anchor="b" anchorCtr="0"/>
          <a:lstStyle>
            <a:lvl1pPr lvl="0" rtl="0">
              <a:spcBef>
                <a:spcPts val="0"/>
              </a:spcBef>
              <a:buSzPct val="100000"/>
              <a:defRPr sz="4000" b="0" i="0">
                <a:solidFill>
                  <a:srgbClr val="606060"/>
                </a:solidFill>
                <a:latin typeface="IBM Plex Sans Regular" charset="0"/>
                <a:ea typeface="IBM Plex Sans Regular" charset="0"/>
                <a:cs typeface="IBM Plex Sans Regular" charset="0"/>
              </a:defRPr>
            </a:lvl1pPr>
            <a:lvl2pPr lvl="1" rtl="0">
              <a:spcBef>
                <a:spcPts val="0"/>
              </a:spcBef>
              <a:buSzPct val="100000"/>
              <a:defRPr sz="4000"/>
            </a:lvl2pPr>
            <a:lvl3pPr lvl="2" rtl="0">
              <a:spcBef>
                <a:spcPts val="0"/>
              </a:spcBef>
              <a:buSzPct val="100000"/>
              <a:defRPr sz="4000"/>
            </a:lvl3pPr>
            <a:lvl4pPr lvl="3" rtl="0">
              <a:spcBef>
                <a:spcPts val="0"/>
              </a:spcBef>
              <a:buSzPct val="100000"/>
              <a:defRPr sz="4000"/>
            </a:lvl4pPr>
            <a:lvl5pPr lvl="4" rtl="0">
              <a:spcBef>
                <a:spcPts val="0"/>
              </a:spcBef>
              <a:buSzPct val="100000"/>
              <a:defRPr sz="4000"/>
            </a:lvl5pPr>
            <a:lvl6pPr lvl="5" rtl="0">
              <a:spcBef>
                <a:spcPts val="0"/>
              </a:spcBef>
              <a:buSzPct val="100000"/>
              <a:defRPr sz="4000"/>
            </a:lvl6pPr>
            <a:lvl7pPr lvl="6" rtl="0">
              <a:spcBef>
                <a:spcPts val="0"/>
              </a:spcBef>
              <a:buSzPct val="100000"/>
              <a:defRPr sz="4000"/>
            </a:lvl7pPr>
            <a:lvl8pPr lvl="7" rtl="0">
              <a:spcBef>
                <a:spcPts val="0"/>
              </a:spcBef>
              <a:buSzPct val="100000"/>
              <a:defRPr sz="4000"/>
            </a:lvl8pPr>
            <a:lvl9pPr lvl="8" rtl="0">
              <a:spcBef>
                <a:spcPts val="0"/>
              </a:spcBef>
              <a:buSzPct val="100000"/>
              <a:defRPr sz="4000"/>
            </a:lvl9pPr>
          </a:lstStyle>
          <a:p>
            <a:r>
              <a:rPr lang="en-US" dirty="0"/>
              <a:t>Transition Title</a:t>
            </a:r>
            <a:endParaRPr dirty="0"/>
          </a:p>
        </p:txBody>
      </p:sp>
      <p:sp>
        <p:nvSpPr>
          <p:cNvPr id="7" name="Slide Number Placeholder 3">
            <a:extLst>
              <a:ext uri="{FF2B5EF4-FFF2-40B4-BE49-F238E27FC236}">
                <a16:creationId xmlns:a16="http://schemas.microsoft.com/office/drawing/2014/main" id="{79B2E7AD-0E0C-284D-85DA-223A30AE4F2C}"/>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8" name="logo2-04.png" descr="logo2-04.png">
            <a:extLst>
              <a:ext uri="{FF2B5EF4-FFF2-40B4-BE49-F238E27FC236}">
                <a16:creationId xmlns:a16="http://schemas.microsoft.com/office/drawing/2014/main" id="{146D204A-FCDA-7045-95D4-CDA74B21FBD7}"/>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3017386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ation">
    <p:bg>
      <p:bgPr>
        <a:solidFill>
          <a:schemeClr val="bg1"/>
        </a:solidFill>
        <a:effectLst/>
      </p:bgPr>
    </p:bg>
    <p:spTree>
      <p:nvGrpSpPr>
        <p:cNvPr id="1" name="Shape 12"/>
        <p:cNvGrpSpPr/>
        <p:nvPr/>
      </p:nvGrpSpPr>
      <p:grpSpPr>
        <a:xfrm>
          <a:off x="0" y="0"/>
          <a:ext cx="0" cy="0"/>
          <a:chOff x="0" y="0"/>
          <a:chExt cx="0" cy="0"/>
        </a:xfrm>
      </p:grpSpPr>
      <p:sp>
        <p:nvSpPr>
          <p:cNvPr id="14" name="Oval 13"/>
          <p:cNvSpPr/>
          <p:nvPr userDrawn="1"/>
        </p:nvSpPr>
        <p:spPr>
          <a:xfrm>
            <a:off x="2020188" y="1252884"/>
            <a:ext cx="658368" cy="658368"/>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15" name="Oval 14"/>
          <p:cNvSpPr/>
          <p:nvPr userDrawn="1"/>
        </p:nvSpPr>
        <p:spPr>
          <a:xfrm>
            <a:off x="9320964" y="4651924"/>
            <a:ext cx="658368" cy="658368"/>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18" name="TextBox 17"/>
          <p:cNvSpPr txBox="1"/>
          <p:nvPr userDrawn="1"/>
        </p:nvSpPr>
        <p:spPr>
          <a:xfrm>
            <a:off x="9384972" y="4601125"/>
            <a:ext cx="658368" cy="1015663"/>
          </a:xfrm>
          <a:prstGeom prst="rect">
            <a:avLst/>
          </a:prstGeom>
          <a:noFill/>
          <a:ln>
            <a:noFill/>
          </a:ln>
        </p:spPr>
        <p:txBody>
          <a:bodyPr wrap="square" rtlCol="0">
            <a:spAutoFit/>
          </a:bodyPr>
          <a:lstStyle/>
          <a:p>
            <a:r>
              <a:rPr lang="en-US" sz="6000" b="1" i="0" dirty="0">
                <a:solidFill>
                  <a:schemeClr val="bg1"/>
                </a:solidFill>
                <a:latin typeface="Times New Roman" charset="0"/>
                <a:ea typeface="Times New Roman" charset="0"/>
                <a:cs typeface="Times New Roman" charset="0"/>
              </a:rPr>
              <a:t>”</a:t>
            </a:r>
          </a:p>
        </p:txBody>
      </p:sp>
      <p:sp>
        <p:nvSpPr>
          <p:cNvPr id="17" name="TextBox 16"/>
          <p:cNvSpPr txBox="1"/>
          <p:nvPr userDrawn="1"/>
        </p:nvSpPr>
        <p:spPr>
          <a:xfrm>
            <a:off x="2060929" y="1188194"/>
            <a:ext cx="576889" cy="1015663"/>
          </a:xfrm>
          <a:prstGeom prst="rect">
            <a:avLst/>
          </a:prstGeom>
          <a:noFill/>
        </p:spPr>
        <p:txBody>
          <a:bodyPr wrap="square" rtlCol="0">
            <a:spAutoFit/>
          </a:bodyPr>
          <a:lstStyle/>
          <a:p>
            <a:r>
              <a:rPr lang="en-US" sz="6000" b="1" i="0" dirty="0">
                <a:solidFill>
                  <a:schemeClr val="bg1"/>
                </a:solidFill>
                <a:latin typeface="Times New Roman" charset="0"/>
                <a:ea typeface="Times New Roman" charset="0"/>
                <a:cs typeface="Times New Roman" charset="0"/>
              </a:rPr>
              <a:t>“</a:t>
            </a:r>
          </a:p>
        </p:txBody>
      </p:sp>
      <p:sp>
        <p:nvSpPr>
          <p:cNvPr id="12" name="Shape 19"/>
          <p:cNvSpPr txBox="1">
            <a:spLocks noGrp="1"/>
          </p:cNvSpPr>
          <p:nvPr>
            <p:ph type="body" idx="1" hasCustomPrompt="1"/>
          </p:nvPr>
        </p:nvSpPr>
        <p:spPr>
          <a:xfrm>
            <a:off x="2746647" y="1911252"/>
            <a:ext cx="6578400" cy="2740672"/>
          </a:xfrm>
          <a:prstGeom prst="rect">
            <a:avLst/>
          </a:prstGeom>
        </p:spPr>
        <p:txBody>
          <a:bodyPr lIns="91425" tIns="91425" rIns="91425" bIns="91425" anchor="ctr" anchorCtr="0"/>
          <a:lstStyle>
            <a:lvl1pPr marL="457189" lvl="0" indent="-457189" algn="ctr" rtl="0">
              <a:spcBef>
                <a:spcPts val="0"/>
              </a:spcBef>
              <a:buClr>
                <a:srgbClr val="3E76C2"/>
              </a:buClr>
              <a:buSzPct val="100000"/>
              <a:buFont typeface="Arial" charset="0"/>
              <a:buNone/>
              <a:defRPr sz="3200" i="1">
                <a:solidFill>
                  <a:srgbClr val="606060"/>
                </a:solidFill>
                <a:latin typeface="Lora"/>
                <a:ea typeface="Lora"/>
                <a:cs typeface="Lora"/>
                <a:sym typeface="Lora"/>
              </a:defRPr>
            </a:lvl1pPr>
            <a:lvl2pPr lvl="1" algn="ctr" rtl="0">
              <a:spcBef>
                <a:spcPts val="0"/>
              </a:spcBef>
              <a:buFont typeface="Lora"/>
              <a:defRPr i="1">
                <a:latin typeface="Lora"/>
                <a:ea typeface="Lora"/>
                <a:cs typeface="Lora"/>
                <a:sym typeface="Lora"/>
              </a:defRPr>
            </a:lvl2pPr>
            <a:lvl3pPr lvl="2" algn="ctr" rtl="0">
              <a:spcBef>
                <a:spcPts val="0"/>
              </a:spcBef>
              <a:buFont typeface="Lora"/>
              <a:defRPr i="1">
                <a:latin typeface="Lora"/>
                <a:ea typeface="Lora"/>
                <a:cs typeface="Lora"/>
                <a:sym typeface="Lora"/>
              </a:defRPr>
            </a:lvl3pPr>
            <a:lvl4pPr lvl="3" algn="ctr" rtl="0">
              <a:spcBef>
                <a:spcPts val="0"/>
              </a:spcBef>
              <a:buSzPct val="100000"/>
              <a:buFont typeface="Lora"/>
              <a:defRPr sz="3200" i="1">
                <a:latin typeface="Lora"/>
                <a:ea typeface="Lora"/>
                <a:cs typeface="Lora"/>
                <a:sym typeface="Lora"/>
              </a:defRPr>
            </a:lvl4pPr>
            <a:lvl5pPr lvl="4" algn="ctr" rtl="0">
              <a:spcBef>
                <a:spcPts val="0"/>
              </a:spcBef>
              <a:buSzPct val="100000"/>
              <a:buFont typeface="Lora"/>
              <a:defRPr sz="3200" i="1">
                <a:latin typeface="Lora"/>
                <a:ea typeface="Lora"/>
                <a:cs typeface="Lora"/>
                <a:sym typeface="Lora"/>
              </a:defRPr>
            </a:lvl5pPr>
            <a:lvl6pPr lvl="5" algn="ctr" rtl="0">
              <a:spcBef>
                <a:spcPts val="0"/>
              </a:spcBef>
              <a:buSzPct val="100000"/>
              <a:buFont typeface="Lora"/>
              <a:defRPr sz="3200" i="1">
                <a:latin typeface="Lora"/>
                <a:ea typeface="Lora"/>
                <a:cs typeface="Lora"/>
                <a:sym typeface="Lora"/>
              </a:defRPr>
            </a:lvl6pPr>
            <a:lvl7pPr lvl="6" algn="ctr" rtl="0">
              <a:spcBef>
                <a:spcPts val="0"/>
              </a:spcBef>
              <a:buSzPct val="100000"/>
              <a:buFont typeface="Lora"/>
              <a:defRPr sz="3200" i="1">
                <a:latin typeface="Lora"/>
                <a:ea typeface="Lora"/>
                <a:cs typeface="Lora"/>
                <a:sym typeface="Lora"/>
              </a:defRPr>
            </a:lvl7pPr>
            <a:lvl8pPr lvl="7" algn="ctr" rtl="0">
              <a:spcBef>
                <a:spcPts val="0"/>
              </a:spcBef>
              <a:buSzPct val="100000"/>
              <a:buFont typeface="Lora"/>
              <a:defRPr sz="3200" i="1">
                <a:latin typeface="Lora"/>
                <a:ea typeface="Lora"/>
                <a:cs typeface="Lora"/>
                <a:sym typeface="Lora"/>
              </a:defRPr>
            </a:lvl8pPr>
            <a:lvl9pPr lvl="8" algn="ctr">
              <a:spcBef>
                <a:spcPts val="0"/>
              </a:spcBef>
              <a:buSzPct val="100000"/>
              <a:buFont typeface="Lora"/>
              <a:defRPr sz="3200" i="1">
                <a:latin typeface="Lora"/>
                <a:ea typeface="Lora"/>
                <a:cs typeface="Lora"/>
                <a:sym typeface="Lora"/>
              </a:defRPr>
            </a:lvl9pPr>
          </a:lstStyle>
          <a:p>
            <a:pPr marL="0" marR="0" lvl="0" indent="0" algn="ctr" defTabSz="914377" rtl="0" eaLnBrk="1" fontAlgn="auto" latinLnBrk="0" hangingPunct="1">
              <a:lnSpc>
                <a:spcPct val="100000"/>
              </a:lnSpc>
              <a:spcBef>
                <a:spcPts val="0"/>
              </a:spcBef>
              <a:spcAft>
                <a:spcPts val="0"/>
              </a:spcAft>
              <a:buClr>
                <a:srgbClr val="FFCD00"/>
              </a:buClr>
              <a:buSzPct val="100000"/>
              <a:tabLst/>
              <a:defRPr/>
            </a:pPr>
            <a:r>
              <a:rPr lang="en-US" dirty="0"/>
              <a:t>Quotation Text</a:t>
            </a:r>
            <a:endParaRPr dirty="0"/>
          </a:p>
        </p:txBody>
      </p:sp>
      <p:sp>
        <p:nvSpPr>
          <p:cNvPr id="19" name="Shape 19"/>
          <p:cNvSpPr txBox="1">
            <a:spLocks noGrp="1"/>
          </p:cNvSpPr>
          <p:nvPr>
            <p:ph type="body" idx="10" hasCustomPrompt="1"/>
          </p:nvPr>
        </p:nvSpPr>
        <p:spPr>
          <a:xfrm>
            <a:off x="4634951" y="4651423"/>
            <a:ext cx="2785731" cy="1018384"/>
          </a:xfrm>
          <a:prstGeom prst="rect">
            <a:avLst/>
          </a:prstGeom>
        </p:spPr>
        <p:txBody>
          <a:bodyPr lIns="91425" tIns="91425" rIns="91425" bIns="91425" anchor="ctr" anchorCtr="0"/>
          <a:lstStyle>
            <a:lvl1pPr marL="342891" lvl="0" indent="-342891" algn="ctr" rtl="0">
              <a:spcBef>
                <a:spcPts val="0"/>
              </a:spcBef>
              <a:buSzPct val="100000"/>
              <a:buFont typeface="Lora"/>
              <a:buNone/>
              <a:defRPr sz="2400" b="0" i="0">
                <a:solidFill>
                  <a:srgbClr val="606060"/>
                </a:solidFill>
                <a:latin typeface="IBM Plex Sans Medium" charset="0"/>
                <a:ea typeface="IBM Plex Sans Medium" charset="0"/>
                <a:cs typeface="IBM Plex Sans Medium" charset="0"/>
                <a:sym typeface="Lora"/>
              </a:defRPr>
            </a:lvl1pPr>
            <a:lvl2pPr lvl="1" algn="ctr" rtl="0">
              <a:spcBef>
                <a:spcPts val="0"/>
              </a:spcBef>
              <a:buFont typeface="Lora"/>
              <a:defRPr i="1">
                <a:latin typeface="Lora"/>
                <a:ea typeface="Lora"/>
                <a:cs typeface="Lora"/>
                <a:sym typeface="Lora"/>
              </a:defRPr>
            </a:lvl2pPr>
            <a:lvl3pPr lvl="2" algn="ctr" rtl="0">
              <a:spcBef>
                <a:spcPts val="0"/>
              </a:spcBef>
              <a:buFont typeface="Lora"/>
              <a:defRPr i="1">
                <a:latin typeface="Lora"/>
                <a:ea typeface="Lora"/>
                <a:cs typeface="Lora"/>
                <a:sym typeface="Lora"/>
              </a:defRPr>
            </a:lvl3pPr>
            <a:lvl4pPr lvl="3" algn="ctr" rtl="0">
              <a:spcBef>
                <a:spcPts val="0"/>
              </a:spcBef>
              <a:buSzPct val="100000"/>
              <a:buFont typeface="Lora"/>
              <a:defRPr sz="3200" i="1">
                <a:latin typeface="Lora"/>
                <a:ea typeface="Lora"/>
                <a:cs typeface="Lora"/>
                <a:sym typeface="Lora"/>
              </a:defRPr>
            </a:lvl4pPr>
            <a:lvl5pPr lvl="4" algn="ctr" rtl="0">
              <a:spcBef>
                <a:spcPts val="0"/>
              </a:spcBef>
              <a:buSzPct val="100000"/>
              <a:buFont typeface="Lora"/>
              <a:defRPr sz="3200" i="1">
                <a:latin typeface="Lora"/>
                <a:ea typeface="Lora"/>
                <a:cs typeface="Lora"/>
                <a:sym typeface="Lora"/>
              </a:defRPr>
            </a:lvl5pPr>
            <a:lvl6pPr lvl="5" algn="ctr" rtl="0">
              <a:spcBef>
                <a:spcPts val="0"/>
              </a:spcBef>
              <a:buSzPct val="100000"/>
              <a:buFont typeface="Lora"/>
              <a:defRPr sz="3200" i="1">
                <a:latin typeface="Lora"/>
                <a:ea typeface="Lora"/>
                <a:cs typeface="Lora"/>
                <a:sym typeface="Lora"/>
              </a:defRPr>
            </a:lvl6pPr>
            <a:lvl7pPr lvl="6" algn="ctr" rtl="0">
              <a:spcBef>
                <a:spcPts val="0"/>
              </a:spcBef>
              <a:buSzPct val="100000"/>
              <a:buFont typeface="Lora"/>
              <a:defRPr sz="3200" i="1">
                <a:latin typeface="Lora"/>
                <a:ea typeface="Lora"/>
                <a:cs typeface="Lora"/>
                <a:sym typeface="Lora"/>
              </a:defRPr>
            </a:lvl7pPr>
            <a:lvl8pPr lvl="7" algn="ctr" rtl="0">
              <a:spcBef>
                <a:spcPts val="0"/>
              </a:spcBef>
              <a:buSzPct val="100000"/>
              <a:buFont typeface="Lora"/>
              <a:defRPr sz="3200" i="1">
                <a:latin typeface="Lora"/>
                <a:ea typeface="Lora"/>
                <a:cs typeface="Lora"/>
                <a:sym typeface="Lora"/>
              </a:defRPr>
            </a:lvl8pPr>
            <a:lvl9pPr lvl="8" algn="ctr">
              <a:spcBef>
                <a:spcPts val="0"/>
              </a:spcBef>
              <a:buSzPct val="100000"/>
              <a:buFont typeface="Lora"/>
              <a:defRPr sz="3200" i="1">
                <a:latin typeface="Lora"/>
                <a:ea typeface="Lora"/>
                <a:cs typeface="Lora"/>
                <a:sym typeface="Lora"/>
              </a:defRPr>
            </a:lvl9pPr>
          </a:lstStyle>
          <a:p>
            <a:pPr marL="0" marR="0" lvl="0" indent="0" algn="ctr" defTabSz="914377" rtl="0" eaLnBrk="1" fontAlgn="auto" latinLnBrk="0" hangingPunct="1">
              <a:lnSpc>
                <a:spcPct val="100000"/>
              </a:lnSpc>
              <a:spcBef>
                <a:spcPts val="0"/>
              </a:spcBef>
              <a:spcAft>
                <a:spcPts val="0"/>
              </a:spcAft>
              <a:buClr>
                <a:srgbClr val="FFCD00"/>
              </a:buClr>
              <a:buSzPct val="100000"/>
              <a:tabLst/>
              <a:defRPr/>
            </a:pPr>
            <a:r>
              <a:rPr lang="en-US" dirty="0"/>
              <a:t>- John Doe</a:t>
            </a:r>
            <a:endParaRPr dirty="0"/>
          </a:p>
        </p:txBody>
      </p:sp>
      <p:sp>
        <p:nvSpPr>
          <p:cNvPr id="11" name="Slide Number Placeholder 3">
            <a:extLst>
              <a:ext uri="{FF2B5EF4-FFF2-40B4-BE49-F238E27FC236}">
                <a16:creationId xmlns:a16="http://schemas.microsoft.com/office/drawing/2014/main" id="{E424833B-3FDE-0646-BA4C-C77C5B7512D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13" name="logo2-04.png" descr="logo2-04.png">
            <a:extLst>
              <a:ext uri="{FF2B5EF4-FFF2-40B4-BE49-F238E27FC236}">
                <a16:creationId xmlns:a16="http://schemas.microsoft.com/office/drawing/2014/main" id="{1EFD197B-F6D3-BA4F-9C11-CF84AF947C82}"/>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695910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ubtitle + Bullets">
    <p:bg>
      <p:bgPr>
        <a:solidFill>
          <a:schemeClr val="bg1"/>
        </a:solidFill>
        <a:effectLst/>
      </p:bgPr>
    </p:bg>
    <p:spTree>
      <p:nvGrpSpPr>
        <p:cNvPr id="1" name="Shape 12"/>
        <p:cNvGrpSpPr/>
        <p:nvPr/>
      </p:nvGrpSpPr>
      <p:grpSpPr>
        <a:xfrm>
          <a:off x="0" y="0"/>
          <a:ext cx="0" cy="0"/>
          <a:chOff x="0" y="0"/>
          <a:chExt cx="0" cy="0"/>
        </a:xfrm>
      </p:grpSpPr>
      <p:sp>
        <p:nvSpPr>
          <p:cNvPr id="12" name="Shape 27"/>
          <p:cNvSpPr txBox="1">
            <a:spLocks noGrp="1"/>
          </p:cNvSpPr>
          <p:nvPr>
            <p:ph type="body" idx="1" hasCustomPrompt="1"/>
          </p:nvPr>
        </p:nvSpPr>
        <p:spPr>
          <a:xfrm>
            <a:off x="303218" y="1833613"/>
            <a:ext cx="11585575" cy="3530073"/>
          </a:xfrm>
          <a:prstGeom prst="rect">
            <a:avLst/>
          </a:prstGeom>
        </p:spPr>
        <p:txBody>
          <a:bodyPr lIns="91425" tIns="91425" rIns="91425" bIns="91425" anchor="t" anchorCtr="0"/>
          <a:lstStyle>
            <a:lvl1pPr marL="457189" lvl="0" indent="-457189" rtl="0">
              <a:spcBef>
                <a:spcPts val="800"/>
              </a:spcBef>
              <a:buClr>
                <a:srgbClr val="61C29F"/>
              </a:buClr>
              <a:buSzPct val="100000"/>
              <a:buFont typeface="Arial" charset="0"/>
              <a:buChar char="•"/>
              <a:defRPr sz="1800" b="0" i="0" baseline="0">
                <a:solidFill>
                  <a:srgbClr val="606060"/>
                </a:solidFill>
                <a:latin typeface="IBM Plex Sans Regular" charset="0"/>
                <a:ea typeface="IBM Plex Sans Regular" charset="0"/>
                <a:cs typeface="IBM Plex Sans Regular" charset="0"/>
                <a:sym typeface="Quattrocento Sans"/>
              </a:defRPr>
            </a:lvl1pPr>
            <a:lvl2pPr marL="685783" lvl="1" indent="-228594" rtl="0">
              <a:spcBef>
                <a:spcPts val="640"/>
              </a:spcBef>
              <a:buClr>
                <a:srgbClr val="61C29F"/>
              </a:buClr>
              <a:buSzPct val="100000"/>
              <a:buFont typeface="Arial" charset="0"/>
              <a:buChar char="•"/>
              <a:defRPr sz="1800" b="0" i="0" baseline="0">
                <a:solidFill>
                  <a:srgbClr val="606060"/>
                </a:solidFill>
                <a:latin typeface="IBM Plex Sans Regular" charset="0"/>
                <a:ea typeface="IBM Plex Sans Regular" charset="0"/>
                <a:cs typeface="IBM Plex Sans Regular" charset="0"/>
                <a:sym typeface="Quattrocento Sans"/>
              </a:defRPr>
            </a:lvl2pPr>
            <a:lvl3pPr lvl="2" rtl="0">
              <a:spcBef>
                <a:spcPts val="640"/>
              </a:spcBef>
              <a:buClr>
                <a:srgbClr val="FFCD00"/>
              </a:buClr>
              <a:buSzPct val="100000"/>
              <a:buFont typeface="Quattrocento Sans"/>
              <a:defRPr sz="2667">
                <a:latin typeface="Quattrocento Sans"/>
                <a:ea typeface="Quattrocento Sans"/>
                <a:cs typeface="Quattrocento Sans"/>
                <a:sym typeface="Quattrocento Sans"/>
              </a:defRPr>
            </a:lvl3pPr>
            <a:lvl4pPr lvl="3" rtl="0">
              <a:spcBef>
                <a:spcPts val="480"/>
              </a:spcBef>
              <a:buClr>
                <a:srgbClr val="FFCD00"/>
              </a:buClr>
              <a:buSzPct val="100000"/>
              <a:buFont typeface="Quattrocento Sans"/>
              <a:defRPr sz="2400">
                <a:latin typeface="Quattrocento Sans"/>
                <a:ea typeface="Quattrocento Sans"/>
                <a:cs typeface="Quattrocento Sans"/>
                <a:sym typeface="Quattrocento Sans"/>
              </a:defRPr>
            </a:lvl4pPr>
            <a:lvl5pPr lvl="4" rtl="0">
              <a:spcBef>
                <a:spcPts val="480"/>
              </a:spcBef>
              <a:buClr>
                <a:srgbClr val="FFCD00"/>
              </a:buClr>
              <a:buSzPct val="100000"/>
              <a:buFont typeface="Quattrocento Sans"/>
              <a:defRPr sz="2400">
                <a:latin typeface="Quattrocento Sans"/>
                <a:ea typeface="Quattrocento Sans"/>
                <a:cs typeface="Quattrocento Sans"/>
                <a:sym typeface="Quattrocento Sans"/>
              </a:defRPr>
            </a:lvl5pPr>
            <a:lvl6pPr lvl="5" rtl="0">
              <a:spcBef>
                <a:spcPts val="480"/>
              </a:spcBef>
              <a:buClr>
                <a:srgbClr val="FFCD00"/>
              </a:buClr>
              <a:buSzPct val="100000"/>
              <a:buFont typeface="Quattrocento Sans"/>
              <a:defRPr sz="2400">
                <a:latin typeface="Quattrocento Sans"/>
                <a:ea typeface="Quattrocento Sans"/>
                <a:cs typeface="Quattrocento Sans"/>
                <a:sym typeface="Quattrocento Sans"/>
              </a:defRPr>
            </a:lvl6pPr>
            <a:lvl7pPr lvl="6" rtl="0">
              <a:spcBef>
                <a:spcPts val="480"/>
              </a:spcBef>
              <a:buClr>
                <a:srgbClr val="FFCD00"/>
              </a:buClr>
              <a:buSzPct val="100000"/>
              <a:buFont typeface="Quattrocento Sans"/>
              <a:defRPr sz="2400">
                <a:latin typeface="Quattrocento Sans"/>
                <a:ea typeface="Quattrocento Sans"/>
                <a:cs typeface="Quattrocento Sans"/>
                <a:sym typeface="Quattrocento Sans"/>
              </a:defRPr>
            </a:lvl7pPr>
            <a:lvl8pPr lvl="7" rtl="0">
              <a:spcBef>
                <a:spcPts val="480"/>
              </a:spcBef>
              <a:buClr>
                <a:srgbClr val="FFCD00"/>
              </a:buClr>
              <a:buSzPct val="100000"/>
              <a:buFont typeface="Quattrocento Sans"/>
              <a:defRPr sz="2400">
                <a:latin typeface="Quattrocento Sans"/>
                <a:ea typeface="Quattrocento Sans"/>
                <a:cs typeface="Quattrocento Sans"/>
                <a:sym typeface="Quattrocento Sans"/>
              </a:defRPr>
            </a:lvl8pPr>
            <a:lvl9pPr lvl="8" rtl="0">
              <a:spcBef>
                <a:spcPts val="480"/>
              </a:spcBef>
              <a:buClr>
                <a:srgbClr val="FFCD00"/>
              </a:buClr>
              <a:buSzPct val="100000"/>
              <a:buFont typeface="Quattrocento Sans"/>
              <a:defRPr sz="2400">
                <a:latin typeface="Quattrocento Sans"/>
                <a:ea typeface="Quattrocento Sans"/>
                <a:cs typeface="Quattrocento Sans"/>
                <a:sym typeface="Quattrocento Sans"/>
              </a:defRPr>
            </a:lvl9pPr>
          </a:lstStyle>
          <a:p>
            <a:pPr lvl="0"/>
            <a:r>
              <a:rPr lang="en-US" dirty="0"/>
              <a:t>Level one bullet</a:t>
            </a:r>
          </a:p>
          <a:p>
            <a:pPr lvl="1"/>
            <a:r>
              <a:rPr lang="en-US" sz="1800" b="0" i="0" dirty="0">
                <a:latin typeface="Helvetica Neue" charset="0"/>
                <a:ea typeface="Helvetica Neue" charset="0"/>
                <a:cs typeface="Helvetica Neue" charset="0"/>
              </a:rPr>
              <a:t>Level two bullet</a:t>
            </a:r>
          </a:p>
          <a:p>
            <a:pPr lvl="1"/>
            <a:r>
              <a:rPr lang="en-US" dirty="0"/>
              <a:t>Level two bullet</a:t>
            </a:r>
          </a:p>
          <a:p>
            <a:pPr lvl="0"/>
            <a:r>
              <a:rPr lang="en-US" dirty="0"/>
              <a:t>Level one bullet</a:t>
            </a:r>
          </a:p>
          <a:p>
            <a:pPr lvl="1"/>
            <a:r>
              <a:rPr lang="en-US" sz="1800" b="0" i="0" dirty="0">
                <a:latin typeface="Helvetica Neue" charset="0"/>
                <a:ea typeface="Helvetica Neue" charset="0"/>
                <a:cs typeface="Helvetica Neue" charset="0"/>
              </a:rPr>
              <a:t>Level two bullet</a:t>
            </a:r>
          </a:p>
          <a:p>
            <a:pPr lvl="1"/>
            <a:r>
              <a:rPr lang="en-US" dirty="0"/>
              <a:t>Level two bullet</a:t>
            </a:r>
          </a:p>
          <a:p>
            <a:pPr lvl="0"/>
            <a:r>
              <a:rPr lang="en-US" dirty="0"/>
              <a:t>Level one bullet</a:t>
            </a:r>
          </a:p>
        </p:txBody>
      </p:sp>
      <p:sp>
        <p:nvSpPr>
          <p:cNvPr id="17" name="Text Placeholder 3"/>
          <p:cNvSpPr>
            <a:spLocks noGrp="1"/>
          </p:cNvSpPr>
          <p:nvPr>
            <p:ph type="body" sz="quarter" idx="34" hasCustomPrompt="1"/>
          </p:nvPr>
        </p:nvSpPr>
        <p:spPr>
          <a:xfrm>
            <a:off x="303218" y="833355"/>
            <a:ext cx="7216775" cy="677863"/>
          </a:xfrm>
        </p:spPr>
        <p:txBody>
          <a:bodyPr>
            <a:normAutofit/>
          </a:bodyPr>
          <a:lstStyle>
            <a:lvl1pPr>
              <a:defRPr sz="1800" b="0" i="0" baseline="0">
                <a:solidFill>
                  <a:srgbClr val="606060"/>
                </a:solidFill>
                <a:latin typeface="IBM Plex Sans Regular" charset="0"/>
                <a:ea typeface="IBM Plex Sans Regular" charset="0"/>
                <a:cs typeface="IBM Plex Sans Regular" charset="0"/>
              </a:defRPr>
            </a:lvl1pPr>
            <a:lvl2pPr>
              <a:defRPr/>
            </a:lvl2pPr>
          </a:lstStyle>
          <a:p>
            <a:pPr marL="228594" marR="0" lvl="0" indent="-228594" algn="l" defTabSz="914377" rtl="0" eaLnBrk="1" fontAlgn="auto" latinLnBrk="0" hangingPunct="1">
              <a:lnSpc>
                <a:spcPct val="90000"/>
              </a:lnSpc>
              <a:spcBef>
                <a:spcPts val="1000"/>
              </a:spcBef>
              <a:spcAft>
                <a:spcPts val="0"/>
              </a:spcAft>
              <a:buClr>
                <a:srgbClr val="3E76C2"/>
              </a:buClr>
              <a:buSzTx/>
              <a:buFont typeface="Arial"/>
              <a:buNone/>
              <a:tabLst/>
              <a:defRPr/>
            </a:pPr>
            <a:r>
              <a:rPr lang="en-US" dirty="0"/>
              <a:t>Text</a:t>
            </a:r>
          </a:p>
        </p:txBody>
      </p:sp>
      <p:sp>
        <p:nvSpPr>
          <p:cNvPr id="20"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9" name="Straight Connector 8"/>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0" name="Slide Number Placeholder 3">
            <a:extLst>
              <a:ext uri="{FF2B5EF4-FFF2-40B4-BE49-F238E27FC236}">
                <a16:creationId xmlns:a16="http://schemas.microsoft.com/office/drawing/2014/main" id="{177ED3A2-748C-6945-9927-CB2ED4B3F994}"/>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8" name="logo2-04.png" descr="logo2-04.png">
            <a:extLst>
              <a:ext uri="{FF2B5EF4-FFF2-40B4-BE49-F238E27FC236}">
                <a16:creationId xmlns:a16="http://schemas.microsoft.com/office/drawing/2014/main" id="{79651ACA-B661-4242-A363-8A4E854992E6}"/>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1449851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3 List + Subtitle">
    <p:spTree>
      <p:nvGrpSpPr>
        <p:cNvPr id="1" name="Shape 12"/>
        <p:cNvGrpSpPr/>
        <p:nvPr/>
      </p:nvGrpSpPr>
      <p:grpSpPr>
        <a:xfrm>
          <a:off x="0" y="0"/>
          <a:ext cx="0" cy="0"/>
          <a:chOff x="0" y="0"/>
          <a:chExt cx="0" cy="0"/>
        </a:xfrm>
      </p:grpSpPr>
      <p:sp>
        <p:nvSpPr>
          <p:cNvPr id="18" name="Oval 17"/>
          <p:cNvSpPr/>
          <p:nvPr userDrawn="1"/>
        </p:nvSpPr>
        <p:spPr>
          <a:xfrm>
            <a:off x="659834" y="1246204"/>
            <a:ext cx="595141" cy="595141"/>
          </a:xfrm>
          <a:prstGeom prst="ellipse">
            <a:avLst/>
          </a:prstGeom>
          <a:solidFill>
            <a:srgbClr val="BE9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solidFill>
                  <a:schemeClr val="tx2"/>
                </a:solidFill>
                <a:latin typeface="IBM Plex Sans Regular" charset="0"/>
                <a:ea typeface="IBM Plex Sans Regular" charset="0"/>
                <a:cs typeface="IBM Plex Sans Regular" charset="0"/>
              </a:rPr>
              <a:t>  </a:t>
            </a:r>
          </a:p>
        </p:txBody>
      </p:sp>
      <p:sp>
        <p:nvSpPr>
          <p:cNvPr id="19" name="TextBox 18"/>
          <p:cNvSpPr txBox="1"/>
          <p:nvPr userDrawn="1"/>
        </p:nvSpPr>
        <p:spPr>
          <a:xfrm>
            <a:off x="768200" y="1282164"/>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1</a:t>
            </a:r>
          </a:p>
        </p:txBody>
      </p:sp>
      <p:sp>
        <p:nvSpPr>
          <p:cNvPr id="23" name="Oval 22"/>
          <p:cNvSpPr/>
          <p:nvPr userDrawn="1"/>
        </p:nvSpPr>
        <p:spPr>
          <a:xfrm>
            <a:off x="665376" y="2797751"/>
            <a:ext cx="595141" cy="595141"/>
          </a:xfrm>
          <a:prstGeom prst="ellipse">
            <a:avLst/>
          </a:prstGeom>
          <a:solidFill>
            <a:srgbClr val="BE9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4" name="Oval 23"/>
          <p:cNvSpPr/>
          <p:nvPr userDrawn="1"/>
        </p:nvSpPr>
        <p:spPr>
          <a:xfrm>
            <a:off x="659834" y="4443008"/>
            <a:ext cx="595141" cy="595141"/>
          </a:xfrm>
          <a:prstGeom prst="ellipse">
            <a:avLst/>
          </a:prstGeom>
          <a:solidFill>
            <a:srgbClr val="BE9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5" name="TextBox 24"/>
          <p:cNvSpPr txBox="1"/>
          <p:nvPr userDrawn="1"/>
        </p:nvSpPr>
        <p:spPr>
          <a:xfrm>
            <a:off x="768412" y="2833709"/>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2</a:t>
            </a:r>
          </a:p>
        </p:txBody>
      </p:sp>
      <p:sp>
        <p:nvSpPr>
          <p:cNvPr id="26" name="TextBox 25"/>
          <p:cNvSpPr txBox="1"/>
          <p:nvPr userDrawn="1"/>
        </p:nvSpPr>
        <p:spPr>
          <a:xfrm>
            <a:off x="768200" y="447896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3</a:t>
            </a:r>
          </a:p>
        </p:txBody>
      </p:sp>
      <p:sp>
        <p:nvSpPr>
          <p:cNvPr id="27" name="Shape 31"/>
          <p:cNvSpPr txBox="1">
            <a:spLocks noGrp="1"/>
          </p:cNvSpPr>
          <p:nvPr>
            <p:ph type="body" idx="1"/>
          </p:nvPr>
        </p:nvSpPr>
        <p:spPr>
          <a:xfrm>
            <a:off x="1476510" y="1732307"/>
            <a:ext cx="9893907" cy="941352"/>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rgbClr val="0F62FE"/>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8" name="Shape 31"/>
          <p:cNvSpPr txBox="1">
            <a:spLocks noGrp="1"/>
          </p:cNvSpPr>
          <p:nvPr>
            <p:ph type="body" idx="11"/>
          </p:nvPr>
        </p:nvSpPr>
        <p:spPr>
          <a:xfrm>
            <a:off x="1476510" y="3288065"/>
            <a:ext cx="9893907" cy="941352"/>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rgbClr val="0F62FE"/>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9" name="Shape 31"/>
          <p:cNvSpPr txBox="1">
            <a:spLocks noGrp="1"/>
          </p:cNvSpPr>
          <p:nvPr>
            <p:ph type="body" idx="34"/>
          </p:nvPr>
        </p:nvSpPr>
        <p:spPr>
          <a:xfrm>
            <a:off x="1476510" y="4927483"/>
            <a:ext cx="9893907" cy="941352"/>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rgbClr val="0F62FE"/>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30" name="Shape 31"/>
          <p:cNvSpPr txBox="1">
            <a:spLocks noGrp="1"/>
          </p:cNvSpPr>
          <p:nvPr>
            <p:ph type="body" idx="13" hasCustomPrompt="1"/>
          </p:nvPr>
        </p:nvSpPr>
        <p:spPr>
          <a:xfrm>
            <a:off x="1476509" y="1258787"/>
            <a:ext cx="9893907"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31" name="Shape 31"/>
          <p:cNvSpPr txBox="1">
            <a:spLocks noGrp="1"/>
          </p:cNvSpPr>
          <p:nvPr>
            <p:ph type="body" idx="14" hasCustomPrompt="1"/>
          </p:nvPr>
        </p:nvSpPr>
        <p:spPr>
          <a:xfrm>
            <a:off x="1476509" y="2810333"/>
            <a:ext cx="9893907"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32" name="Shape 31"/>
          <p:cNvSpPr txBox="1">
            <a:spLocks noGrp="1"/>
          </p:cNvSpPr>
          <p:nvPr>
            <p:ph type="body" idx="15" hasCustomPrompt="1"/>
          </p:nvPr>
        </p:nvSpPr>
        <p:spPr>
          <a:xfrm>
            <a:off x="1476509" y="4455590"/>
            <a:ext cx="9893907"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35"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chemeClr val="tx1"/>
                </a:solidFill>
                <a:latin typeface="IBM Plex Sans Regular" charset="0"/>
                <a:ea typeface="IBM Plex Sans Regular" charset="0"/>
                <a:cs typeface="IBM Plex Sans Regular" charset="0"/>
              </a:defRPr>
            </a:lvl1pPr>
          </a:lstStyle>
          <a:p>
            <a:pPr lvl="0"/>
            <a:r>
              <a:rPr lang="en-US" dirty="0"/>
              <a:t>Slide title</a:t>
            </a:r>
          </a:p>
        </p:txBody>
      </p:sp>
      <p:cxnSp>
        <p:nvCxnSpPr>
          <p:cNvPr id="20" name="Straight Connector 19"/>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34" name="Slide Number Placeholder 3">
            <a:extLst>
              <a:ext uri="{FF2B5EF4-FFF2-40B4-BE49-F238E27FC236}">
                <a16:creationId xmlns:a16="http://schemas.microsoft.com/office/drawing/2014/main" id="{82676189-B55D-BA46-9B0A-E263F4CA39C6}"/>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22" name="logo2-04.png" descr="logo2-04.png">
            <a:extLst>
              <a:ext uri="{FF2B5EF4-FFF2-40B4-BE49-F238E27FC236}">
                <a16:creationId xmlns:a16="http://schemas.microsoft.com/office/drawing/2014/main" id="{5088182C-9E5D-C64C-9C76-5FC7610D99C5}"/>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378127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4 List + Subtitle">
    <p:spTree>
      <p:nvGrpSpPr>
        <p:cNvPr id="1" name="Shape 12"/>
        <p:cNvGrpSpPr/>
        <p:nvPr/>
      </p:nvGrpSpPr>
      <p:grpSpPr>
        <a:xfrm>
          <a:off x="0" y="0"/>
          <a:ext cx="0" cy="0"/>
          <a:chOff x="0" y="0"/>
          <a:chExt cx="0" cy="0"/>
        </a:xfrm>
      </p:grpSpPr>
      <p:sp>
        <p:nvSpPr>
          <p:cNvPr id="21" name="Oval 20"/>
          <p:cNvSpPr/>
          <p:nvPr userDrawn="1"/>
        </p:nvSpPr>
        <p:spPr>
          <a:xfrm>
            <a:off x="483372" y="1198079"/>
            <a:ext cx="595141" cy="5951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2" name="TextBox 21"/>
          <p:cNvSpPr txBox="1"/>
          <p:nvPr userDrawn="1"/>
        </p:nvSpPr>
        <p:spPr>
          <a:xfrm>
            <a:off x="591739" y="123403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1</a:t>
            </a:r>
          </a:p>
        </p:txBody>
      </p:sp>
      <p:sp>
        <p:nvSpPr>
          <p:cNvPr id="33" name="Oval 32"/>
          <p:cNvSpPr/>
          <p:nvPr userDrawn="1"/>
        </p:nvSpPr>
        <p:spPr>
          <a:xfrm>
            <a:off x="483372" y="3841331"/>
            <a:ext cx="595141" cy="5951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4" name="TextBox 33"/>
          <p:cNvSpPr txBox="1"/>
          <p:nvPr userDrawn="1"/>
        </p:nvSpPr>
        <p:spPr>
          <a:xfrm>
            <a:off x="586408" y="3861248"/>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2</a:t>
            </a:r>
          </a:p>
        </p:txBody>
      </p:sp>
      <p:sp>
        <p:nvSpPr>
          <p:cNvPr id="35" name="Oval 34"/>
          <p:cNvSpPr/>
          <p:nvPr userDrawn="1"/>
        </p:nvSpPr>
        <p:spPr>
          <a:xfrm>
            <a:off x="6017740" y="1198079"/>
            <a:ext cx="595141" cy="5951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6" name="TextBox 35"/>
          <p:cNvSpPr txBox="1"/>
          <p:nvPr userDrawn="1"/>
        </p:nvSpPr>
        <p:spPr>
          <a:xfrm>
            <a:off x="6126108" y="123403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3</a:t>
            </a:r>
          </a:p>
        </p:txBody>
      </p:sp>
      <p:sp>
        <p:nvSpPr>
          <p:cNvPr id="37" name="Oval 36"/>
          <p:cNvSpPr/>
          <p:nvPr userDrawn="1"/>
        </p:nvSpPr>
        <p:spPr>
          <a:xfrm>
            <a:off x="6017740" y="3841331"/>
            <a:ext cx="595141" cy="5951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8" name="TextBox 37"/>
          <p:cNvSpPr txBox="1"/>
          <p:nvPr userDrawn="1"/>
        </p:nvSpPr>
        <p:spPr>
          <a:xfrm>
            <a:off x="6120776" y="3861248"/>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4</a:t>
            </a:r>
          </a:p>
        </p:txBody>
      </p:sp>
      <p:sp>
        <p:nvSpPr>
          <p:cNvPr id="39" name="Shape 31"/>
          <p:cNvSpPr txBox="1">
            <a:spLocks noGrp="1"/>
          </p:cNvSpPr>
          <p:nvPr>
            <p:ph type="body" idx="35"/>
          </p:nvPr>
        </p:nvSpPr>
        <p:spPr>
          <a:xfrm>
            <a:off x="1302998" y="1698089"/>
            <a:ext cx="4351399" cy="1831224"/>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accent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40" name="Shape 31"/>
          <p:cNvSpPr txBox="1">
            <a:spLocks noGrp="1"/>
          </p:cNvSpPr>
          <p:nvPr>
            <p:ph type="body" idx="36" hasCustomPrompt="1"/>
          </p:nvPr>
        </p:nvSpPr>
        <p:spPr>
          <a:xfrm>
            <a:off x="1302997" y="1224570"/>
            <a:ext cx="4351399"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2"/>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41" name="Shape 31"/>
          <p:cNvSpPr txBox="1">
            <a:spLocks noGrp="1"/>
          </p:cNvSpPr>
          <p:nvPr>
            <p:ph type="body" idx="37"/>
          </p:nvPr>
        </p:nvSpPr>
        <p:spPr>
          <a:xfrm>
            <a:off x="1291153" y="4314849"/>
            <a:ext cx="4351399" cy="1685824"/>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accent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42" name="Shape 31"/>
          <p:cNvSpPr txBox="1">
            <a:spLocks noGrp="1"/>
          </p:cNvSpPr>
          <p:nvPr>
            <p:ph type="body" idx="38" hasCustomPrompt="1"/>
          </p:nvPr>
        </p:nvSpPr>
        <p:spPr>
          <a:xfrm>
            <a:off x="1291151" y="3841331"/>
            <a:ext cx="4351399"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2"/>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43" name="Shape 31"/>
          <p:cNvSpPr txBox="1">
            <a:spLocks noGrp="1"/>
          </p:cNvSpPr>
          <p:nvPr>
            <p:ph type="body" idx="39"/>
          </p:nvPr>
        </p:nvSpPr>
        <p:spPr>
          <a:xfrm>
            <a:off x="6828874" y="4339898"/>
            <a:ext cx="4351399" cy="1660777"/>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accent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44" name="Shape 31"/>
          <p:cNvSpPr txBox="1">
            <a:spLocks noGrp="1"/>
          </p:cNvSpPr>
          <p:nvPr>
            <p:ph type="body" idx="40" hasCustomPrompt="1"/>
          </p:nvPr>
        </p:nvSpPr>
        <p:spPr>
          <a:xfrm>
            <a:off x="6828873" y="3866379"/>
            <a:ext cx="4351399"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2"/>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45" name="Shape 31"/>
          <p:cNvSpPr txBox="1">
            <a:spLocks noGrp="1"/>
          </p:cNvSpPr>
          <p:nvPr>
            <p:ph type="body" idx="41"/>
          </p:nvPr>
        </p:nvSpPr>
        <p:spPr>
          <a:xfrm>
            <a:off x="6828873" y="1695019"/>
            <a:ext cx="4351399" cy="1862411"/>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accent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46" name="Shape 31"/>
          <p:cNvSpPr txBox="1">
            <a:spLocks noGrp="1"/>
          </p:cNvSpPr>
          <p:nvPr>
            <p:ph type="body" idx="42" hasCustomPrompt="1"/>
          </p:nvPr>
        </p:nvSpPr>
        <p:spPr>
          <a:xfrm>
            <a:off x="6828871" y="1221499"/>
            <a:ext cx="4351399"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chemeClr val="tx2"/>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29"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chemeClr val="tx2"/>
                </a:solidFill>
                <a:latin typeface="IBM Plex Sans Regular" charset="0"/>
                <a:ea typeface="IBM Plex Sans Regular" charset="0"/>
                <a:cs typeface="IBM Plex Sans Regular" charset="0"/>
              </a:defRPr>
            </a:lvl1pPr>
          </a:lstStyle>
          <a:p>
            <a:pPr lvl="0"/>
            <a:r>
              <a:rPr lang="en-US" dirty="0"/>
              <a:t>Slide title</a:t>
            </a:r>
          </a:p>
        </p:txBody>
      </p:sp>
      <p:cxnSp>
        <p:nvCxnSpPr>
          <p:cNvPr id="23" name="Straight Connector 22"/>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26" name="Slide Number Placeholder 3">
            <a:extLst>
              <a:ext uri="{FF2B5EF4-FFF2-40B4-BE49-F238E27FC236}">
                <a16:creationId xmlns:a16="http://schemas.microsoft.com/office/drawing/2014/main" id="{4706D2B1-A360-B341-ADB5-E352056AA997}"/>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25" name="logo2-04.png" descr="logo2-04.png">
            <a:extLst>
              <a:ext uri="{FF2B5EF4-FFF2-40B4-BE49-F238E27FC236}">
                <a16:creationId xmlns:a16="http://schemas.microsoft.com/office/drawing/2014/main" id="{D89949E0-0009-6B40-9F7E-205C51E30347}"/>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3064851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List + Subtitle">
    <p:bg>
      <p:bgPr>
        <a:solidFill>
          <a:schemeClr val="bg1"/>
        </a:solidFill>
        <a:effectLst/>
      </p:bgPr>
    </p:bg>
    <p:spTree>
      <p:nvGrpSpPr>
        <p:cNvPr id="1" name="Shape 12"/>
        <p:cNvGrpSpPr/>
        <p:nvPr/>
      </p:nvGrpSpPr>
      <p:grpSpPr>
        <a:xfrm>
          <a:off x="0" y="0"/>
          <a:ext cx="0" cy="0"/>
          <a:chOff x="0" y="0"/>
          <a:chExt cx="0" cy="0"/>
        </a:xfrm>
      </p:grpSpPr>
      <p:sp>
        <p:nvSpPr>
          <p:cNvPr id="25" name="Oval 24"/>
          <p:cNvSpPr/>
          <p:nvPr userDrawn="1"/>
        </p:nvSpPr>
        <p:spPr>
          <a:xfrm>
            <a:off x="659834" y="1310372"/>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6" name="TextBox 25"/>
          <p:cNvSpPr txBox="1"/>
          <p:nvPr userDrawn="1"/>
        </p:nvSpPr>
        <p:spPr>
          <a:xfrm>
            <a:off x="768200" y="1346332"/>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1</a:t>
            </a:r>
          </a:p>
        </p:txBody>
      </p:sp>
      <p:sp>
        <p:nvSpPr>
          <p:cNvPr id="27" name="Oval 26"/>
          <p:cNvSpPr/>
          <p:nvPr userDrawn="1"/>
        </p:nvSpPr>
        <p:spPr>
          <a:xfrm>
            <a:off x="665376" y="2861919"/>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8" name="Oval 27"/>
          <p:cNvSpPr/>
          <p:nvPr userDrawn="1"/>
        </p:nvSpPr>
        <p:spPr>
          <a:xfrm>
            <a:off x="659834" y="450717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29" name="TextBox 28"/>
          <p:cNvSpPr txBox="1"/>
          <p:nvPr userDrawn="1"/>
        </p:nvSpPr>
        <p:spPr>
          <a:xfrm>
            <a:off x="768412" y="289787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2</a:t>
            </a:r>
          </a:p>
        </p:txBody>
      </p:sp>
      <p:sp>
        <p:nvSpPr>
          <p:cNvPr id="30" name="TextBox 29"/>
          <p:cNvSpPr txBox="1"/>
          <p:nvPr userDrawn="1"/>
        </p:nvSpPr>
        <p:spPr>
          <a:xfrm>
            <a:off x="768200" y="4543135"/>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3</a:t>
            </a:r>
          </a:p>
        </p:txBody>
      </p:sp>
      <p:sp>
        <p:nvSpPr>
          <p:cNvPr id="31" name="Oval 30"/>
          <p:cNvSpPr/>
          <p:nvPr userDrawn="1"/>
        </p:nvSpPr>
        <p:spPr>
          <a:xfrm>
            <a:off x="6356204" y="1310372"/>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2" name="TextBox 31"/>
          <p:cNvSpPr txBox="1"/>
          <p:nvPr userDrawn="1"/>
        </p:nvSpPr>
        <p:spPr>
          <a:xfrm>
            <a:off x="6464571" y="1346332"/>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4</a:t>
            </a:r>
          </a:p>
        </p:txBody>
      </p:sp>
      <p:sp>
        <p:nvSpPr>
          <p:cNvPr id="47" name="Oval 46"/>
          <p:cNvSpPr/>
          <p:nvPr userDrawn="1"/>
        </p:nvSpPr>
        <p:spPr>
          <a:xfrm>
            <a:off x="6361747" y="2861919"/>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8" name="Oval 47"/>
          <p:cNvSpPr/>
          <p:nvPr userDrawn="1"/>
        </p:nvSpPr>
        <p:spPr>
          <a:xfrm>
            <a:off x="6356204" y="450717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9" name="TextBox 48"/>
          <p:cNvSpPr txBox="1"/>
          <p:nvPr userDrawn="1"/>
        </p:nvSpPr>
        <p:spPr>
          <a:xfrm>
            <a:off x="6464783" y="289787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5</a:t>
            </a:r>
          </a:p>
        </p:txBody>
      </p:sp>
      <p:sp>
        <p:nvSpPr>
          <p:cNvPr id="50" name="TextBox 49"/>
          <p:cNvSpPr txBox="1"/>
          <p:nvPr userDrawn="1"/>
        </p:nvSpPr>
        <p:spPr>
          <a:xfrm>
            <a:off x="6464571" y="4543135"/>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6</a:t>
            </a:r>
          </a:p>
        </p:txBody>
      </p:sp>
      <p:sp>
        <p:nvSpPr>
          <p:cNvPr id="51" name="Shape 31"/>
          <p:cNvSpPr txBox="1">
            <a:spLocks noGrp="1"/>
          </p:cNvSpPr>
          <p:nvPr>
            <p:ph type="body" idx="37"/>
          </p:nvPr>
        </p:nvSpPr>
        <p:spPr>
          <a:xfrm>
            <a:off x="1470969" y="1808941"/>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2" name="Shape 31"/>
          <p:cNvSpPr txBox="1">
            <a:spLocks noGrp="1"/>
          </p:cNvSpPr>
          <p:nvPr>
            <p:ph type="body" idx="38" hasCustomPrompt="1"/>
          </p:nvPr>
        </p:nvSpPr>
        <p:spPr>
          <a:xfrm>
            <a:off x="1470967" y="1335421"/>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53" name="Shape 31"/>
          <p:cNvSpPr txBox="1">
            <a:spLocks noGrp="1"/>
          </p:cNvSpPr>
          <p:nvPr>
            <p:ph type="body" idx="39"/>
          </p:nvPr>
        </p:nvSpPr>
        <p:spPr>
          <a:xfrm>
            <a:off x="7172881" y="1808127"/>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4" name="Shape 31"/>
          <p:cNvSpPr txBox="1">
            <a:spLocks noGrp="1"/>
          </p:cNvSpPr>
          <p:nvPr>
            <p:ph type="body" idx="40" hasCustomPrompt="1"/>
          </p:nvPr>
        </p:nvSpPr>
        <p:spPr>
          <a:xfrm>
            <a:off x="7172879" y="1334607"/>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55" name="Shape 31"/>
          <p:cNvSpPr txBox="1">
            <a:spLocks noGrp="1"/>
          </p:cNvSpPr>
          <p:nvPr>
            <p:ph type="body" idx="41"/>
          </p:nvPr>
        </p:nvSpPr>
        <p:spPr>
          <a:xfrm>
            <a:off x="1487010" y="3375309"/>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6" name="Shape 31"/>
          <p:cNvSpPr txBox="1">
            <a:spLocks noGrp="1"/>
          </p:cNvSpPr>
          <p:nvPr>
            <p:ph type="body" idx="42" hasCustomPrompt="1"/>
          </p:nvPr>
        </p:nvSpPr>
        <p:spPr>
          <a:xfrm>
            <a:off x="1487009" y="2901789"/>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57" name="Shape 31"/>
          <p:cNvSpPr txBox="1">
            <a:spLocks noGrp="1"/>
          </p:cNvSpPr>
          <p:nvPr>
            <p:ph type="body" idx="43"/>
          </p:nvPr>
        </p:nvSpPr>
        <p:spPr>
          <a:xfrm>
            <a:off x="7188922" y="3374495"/>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8" name="Shape 31"/>
          <p:cNvSpPr txBox="1">
            <a:spLocks noGrp="1"/>
          </p:cNvSpPr>
          <p:nvPr>
            <p:ph type="body" idx="44" hasCustomPrompt="1"/>
          </p:nvPr>
        </p:nvSpPr>
        <p:spPr>
          <a:xfrm>
            <a:off x="7188921" y="2900975"/>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59" name="Shape 31"/>
          <p:cNvSpPr txBox="1">
            <a:spLocks noGrp="1"/>
          </p:cNvSpPr>
          <p:nvPr>
            <p:ph type="body" idx="45"/>
          </p:nvPr>
        </p:nvSpPr>
        <p:spPr>
          <a:xfrm>
            <a:off x="1487010" y="5021786"/>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60" name="Shape 31"/>
          <p:cNvSpPr txBox="1">
            <a:spLocks noGrp="1"/>
          </p:cNvSpPr>
          <p:nvPr>
            <p:ph type="body" idx="46" hasCustomPrompt="1"/>
          </p:nvPr>
        </p:nvSpPr>
        <p:spPr>
          <a:xfrm>
            <a:off x="1487009" y="4548266"/>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61" name="Shape 31"/>
          <p:cNvSpPr txBox="1">
            <a:spLocks noGrp="1"/>
          </p:cNvSpPr>
          <p:nvPr>
            <p:ph type="body" idx="47"/>
          </p:nvPr>
        </p:nvSpPr>
        <p:spPr>
          <a:xfrm>
            <a:off x="7188922" y="5020973"/>
            <a:ext cx="4288148" cy="858223"/>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62" name="Shape 31"/>
          <p:cNvSpPr txBox="1">
            <a:spLocks noGrp="1"/>
          </p:cNvSpPr>
          <p:nvPr>
            <p:ph type="body" idx="48" hasCustomPrompt="1"/>
          </p:nvPr>
        </p:nvSpPr>
        <p:spPr>
          <a:xfrm>
            <a:off x="7188921" y="4547453"/>
            <a:ext cx="4288148" cy="471892"/>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37"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38" name="Straight Connector 37"/>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36" name="Slide Number Placeholder 3">
            <a:extLst>
              <a:ext uri="{FF2B5EF4-FFF2-40B4-BE49-F238E27FC236}">
                <a16:creationId xmlns:a16="http://schemas.microsoft.com/office/drawing/2014/main" id="{8E632A6B-9810-4B43-8526-A670C64BFF09}"/>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34" name="logo2-04.png" descr="logo2-04.png">
            <a:extLst>
              <a:ext uri="{FF2B5EF4-FFF2-40B4-BE49-F238E27FC236}">
                <a16:creationId xmlns:a16="http://schemas.microsoft.com/office/drawing/2014/main" id="{1AE96809-C360-5E42-A36D-98DCD4563E20}"/>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3343839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 List + Subtitle">
    <p:bg>
      <p:bgPr>
        <a:solidFill>
          <a:schemeClr val="bg1"/>
        </a:solidFill>
        <a:effectLst/>
      </p:bgPr>
    </p:bg>
    <p:spTree>
      <p:nvGrpSpPr>
        <p:cNvPr id="1" name="Shape 12"/>
        <p:cNvGrpSpPr/>
        <p:nvPr/>
      </p:nvGrpSpPr>
      <p:grpSpPr>
        <a:xfrm>
          <a:off x="0" y="0"/>
          <a:ext cx="0" cy="0"/>
          <a:chOff x="0" y="0"/>
          <a:chExt cx="0" cy="0"/>
        </a:xfrm>
      </p:grpSpPr>
      <p:sp>
        <p:nvSpPr>
          <p:cNvPr id="33" name="Oval 32"/>
          <p:cNvSpPr/>
          <p:nvPr userDrawn="1"/>
        </p:nvSpPr>
        <p:spPr>
          <a:xfrm>
            <a:off x="487595" y="1099851"/>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4" name="TextBox 33"/>
          <p:cNvSpPr txBox="1"/>
          <p:nvPr userDrawn="1"/>
        </p:nvSpPr>
        <p:spPr>
          <a:xfrm>
            <a:off x="595962" y="1135809"/>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1</a:t>
            </a:r>
          </a:p>
        </p:txBody>
      </p:sp>
      <p:sp>
        <p:nvSpPr>
          <p:cNvPr id="35" name="Oval 34"/>
          <p:cNvSpPr/>
          <p:nvPr userDrawn="1"/>
        </p:nvSpPr>
        <p:spPr>
          <a:xfrm>
            <a:off x="486503" y="2332411"/>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6" name="Oval 35"/>
          <p:cNvSpPr/>
          <p:nvPr userDrawn="1"/>
        </p:nvSpPr>
        <p:spPr>
          <a:xfrm>
            <a:off x="480960" y="359686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7" name="TextBox 36"/>
          <p:cNvSpPr txBox="1"/>
          <p:nvPr userDrawn="1"/>
        </p:nvSpPr>
        <p:spPr>
          <a:xfrm>
            <a:off x="607827" y="2350083"/>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2</a:t>
            </a:r>
          </a:p>
        </p:txBody>
      </p:sp>
      <p:sp>
        <p:nvSpPr>
          <p:cNvPr id="38" name="TextBox 37"/>
          <p:cNvSpPr txBox="1"/>
          <p:nvPr userDrawn="1"/>
        </p:nvSpPr>
        <p:spPr>
          <a:xfrm>
            <a:off x="589327" y="3632825"/>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3</a:t>
            </a:r>
          </a:p>
        </p:txBody>
      </p:sp>
      <p:sp>
        <p:nvSpPr>
          <p:cNvPr id="39" name="Oval 38"/>
          <p:cNvSpPr/>
          <p:nvPr userDrawn="1"/>
        </p:nvSpPr>
        <p:spPr>
          <a:xfrm>
            <a:off x="504883" y="4893839"/>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0" name="TextBox 39"/>
          <p:cNvSpPr txBox="1"/>
          <p:nvPr userDrawn="1"/>
        </p:nvSpPr>
        <p:spPr>
          <a:xfrm>
            <a:off x="613250" y="4929797"/>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4</a:t>
            </a:r>
          </a:p>
        </p:txBody>
      </p:sp>
      <p:sp>
        <p:nvSpPr>
          <p:cNvPr id="41" name="Oval 40"/>
          <p:cNvSpPr/>
          <p:nvPr userDrawn="1"/>
        </p:nvSpPr>
        <p:spPr>
          <a:xfrm>
            <a:off x="6201908" y="109689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2" name="TextBox 41"/>
          <p:cNvSpPr txBox="1"/>
          <p:nvPr userDrawn="1"/>
        </p:nvSpPr>
        <p:spPr>
          <a:xfrm>
            <a:off x="6310276" y="1132855"/>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5</a:t>
            </a:r>
          </a:p>
        </p:txBody>
      </p:sp>
      <p:sp>
        <p:nvSpPr>
          <p:cNvPr id="43" name="Oval 42"/>
          <p:cNvSpPr/>
          <p:nvPr userDrawn="1"/>
        </p:nvSpPr>
        <p:spPr>
          <a:xfrm>
            <a:off x="6200816" y="232945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4" name="Oval 43"/>
          <p:cNvSpPr/>
          <p:nvPr userDrawn="1"/>
        </p:nvSpPr>
        <p:spPr>
          <a:xfrm>
            <a:off x="6195274" y="3593911"/>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5" name="TextBox 44"/>
          <p:cNvSpPr txBox="1"/>
          <p:nvPr userDrawn="1"/>
        </p:nvSpPr>
        <p:spPr>
          <a:xfrm>
            <a:off x="6303852" y="2365416"/>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6</a:t>
            </a:r>
          </a:p>
        </p:txBody>
      </p:sp>
      <p:sp>
        <p:nvSpPr>
          <p:cNvPr id="46" name="TextBox 45"/>
          <p:cNvSpPr txBox="1"/>
          <p:nvPr userDrawn="1"/>
        </p:nvSpPr>
        <p:spPr>
          <a:xfrm>
            <a:off x="6303640" y="3629869"/>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7</a:t>
            </a:r>
          </a:p>
        </p:txBody>
      </p:sp>
      <p:sp>
        <p:nvSpPr>
          <p:cNvPr id="63" name="Oval 62"/>
          <p:cNvSpPr/>
          <p:nvPr userDrawn="1"/>
        </p:nvSpPr>
        <p:spPr>
          <a:xfrm>
            <a:off x="6219196" y="4890884"/>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64" name="TextBox 63"/>
          <p:cNvSpPr txBox="1"/>
          <p:nvPr userDrawn="1"/>
        </p:nvSpPr>
        <p:spPr>
          <a:xfrm>
            <a:off x="6327564" y="4926843"/>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8</a:t>
            </a:r>
          </a:p>
        </p:txBody>
      </p:sp>
      <p:sp>
        <p:nvSpPr>
          <p:cNvPr id="65" name="Shape 31"/>
          <p:cNvSpPr txBox="1">
            <a:spLocks noGrp="1"/>
          </p:cNvSpPr>
          <p:nvPr>
            <p:ph type="body" idx="43"/>
          </p:nvPr>
        </p:nvSpPr>
        <p:spPr>
          <a:xfrm>
            <a:off x="1298730" y="1515253"/>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66" name="Shape 31"/>
          <p:cNvSpPr txBox="1">
            <a:spLocks noGrp="1"/>
          </p:cNvSpPr>
          <p:nvPr>
            <p:ph type="body" idx="44" hasCustomPrompt="1"/>
          </p:nvPr>
        </p:nvSpPr>
        <p:spPr>
          <a:xfrm>
            <a:off x="1298729" y="1121943"/>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67" name="Shape 31"/>
          <p:cNvSpPr txBox="1">
            <a:spLocks noGrp="1"/>
          </p:cNvSpPr>
          <p:nvPr>
            <p:ph type="body" idx="59"/>
          </p:nvPr>
        </p:nvSpPr>
        <p:spPr>
          <a:xfrm>
            <a:off x="1292094" y="2742881"/>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68" name="Shape 31"/>
          <p:cNvSpPr txBox="1">
            <a:spLocks noGrp="1"/>
          </p:cNvSpPr>
          <p:nvPr>
            <p:ph type="body" idx="60" hasCustomPrompt="1"/>
          </p:nvPr>
        </p:nvSpPr>
        <p:spPr>
          <a:xfrm>
            <a:off x="1292093" y="2365613"/>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69" name="Shape 31"/>
          <p:cNvSpPr txBox="1">
            <a:spLocks noGrp="1"/>
          </p:cNvSpPr>
          <p:nvPr>
            <p:ph type="body" idx="61"/>
          </p:nvPr>
        </p:nvSpPr>
        <p:spPr>
          <a:xfrm>
            <a:off x="1298729" y="4000161"/>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70" name="Shape 31"/>
          <p:cNvSpPr txBox="1">
            <a:spLocks noGrp="1"/>
          </p:cNvSpPr>
          <p:nvPr>
            <p:ph type="body" idx="62" hasCustomPrompt="1"/>
          </p:nvPr>
        </p:nvSpPr>
        <p:spPr>
          <a:xfrm>
            <a:off x="1298727" y="3622893"/>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71" name="Shape 31"/>
          <p:cNvSpPr txBox="1">
            <a:spLocks noGrp="1"/>
          </p:cNvSpPr>
          <p:nvPr>
            <p:ph type="body" idx="63"/>
          </p:nvPr>
        </p:nvSpPr>
        <p:spPr>
          <a:xfrm>
            <a:off x="1298729" y="5283569"/>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72" name="Shape 31"/>
          <p:cNvSpPr txBox="1">
            <a:spLocks noGrp="1"/>
          </p:cNvSpPr>
          <p:nvPr>
            <p:ph type="body" idx="64" hasCustomPrompt="1"/>
          </p:nvPr>
        </p:nvSpPr>
        <p:spPr>
          <a:xfrm>
            <a:off x="1298727" y="4906301"/>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73" name="Shape 31"/>
          <p:cNvSpPr txBox="1">
            <a:spLocks noGrp="1"/>
          </p:cNvSpPr>
          <p:nvPr>
            <p:ph type="body" idx="65"/>
          </p:nvPr>
        </p:nvSpPr>
        <p:spPr>
          <a:xfrm>
            <a:off x="7035874" y="1515877"/>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74" name="Shape 31"/>
          <p:cNvSpPr txBox="1">
            <a:spLocks noGrp="1"/>
          </p:cNvSpPr>
          <p:nvPr>
            <p:ph type="body" idx="66" hasCustomPrompt="1"/>
          </p:nvPr>
        </p:nvSpPr>
        <p:spPr>
          <a:xfrm>
            <a:off x="7035873" y="1122567"/>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75" name="Shape 31"/>
          <p:cNvSpPr txBox="1">
            <a:spLocks noGrp="1"/>
          </p:cNvSpPr>
          <p:nvPr>
            <p:ph type="body" idx="67"/>
          </p:nvPr>
        </p:nvSpPr>
        <p:spPr>
          <a:xfrm>
            <a:off x="7029238" y="2743505"/>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76" name="Shape 31"/>
          <p:cNvSpPr txBox="1">
            <a:spLocks noGrp="1"/>
          </p:cNvSpPr>
          <p:nvPr>
            <p:ph type="body" idx="68" hasCustomPrompt="1"/>
          </p:nvPr>
        </p:nvSpPr>
        <p:spPr>
          <a:xfrm>
            <a:off x="7029237" y="2366236"/>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77" name="Shape 31"/>
          <p:cNvSpPr txBox="1">
            <a:spLocks noGrp="1"/>
          </p:cNvSpPr>
          <p:nvPr>
            <p:ph type="body" idx="69"/>
          </p:nvPr>
        </p:nvSpPr>
        <p:spPr>
          <a:xfrm>
            <a:off x="7035873" y="4000785"/>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78" name="Shape 31"/>
          <p:cNvSpPr txBox="1">
            <a:spLocks noGrp="1"/>
          </p:cNvSpPr>
          <p:nvPr>
            <p:ph type="body" idx="70" hasCustomPrompt="1"/>
          </p:nvPr>
        </p:nvSpPr>
        <p:spPr>
          <a:xfrm>
            <a:off x="7035871" y="3623517"/>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79" name="Shape 31"/>
          <p:cNvSpPr txBox="1">
            <a:spLocks noGrp="1"/>
          </p:cNvSpPr>
          <p:nvPr>
            <p:ph type="body" idx="71"/>
          </p:nvPr>
        </p:nvSpPr>
        <p:spPr>
          <a:xfrm>
            <a:off x="7035873" y="5284193"/>
            <a:ext cx="4493228" cy="669859"/>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80" name="Shape 31"/>
          <p:cNvSpPr txBox="1">
            <a:spLocks noGrp="1"/>
          </p:cNvSpPr>
          <p:nvPr>
            <p:ph type="body" idx="72" hasCustomPrompt="1"/>
          </p:nvPr>
        </p:nvSpPr>
        <p:spPr>
          <a:xfrm>
            <a:off x="7035871" y="4906925"/>
            <a:ext cx="4493228" cy="38186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SUBTITLE</a:t>
            </a:r>
            <a:endParaRPr dirty="0"/>
          </a:p>
        </p:txBody>
      </p:sp>
      <p:sp>
        <p:nvSpPr>
          <p:cNvPr id="51"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52" name="Straight Connector 51"/>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50" name="Slide Number Placeholder 3">
            <a:extLst>
              <a:ext uri="{FF2B5EF4-FFF2-40B4-BE49-F238E27FC236}">
                <a16:creationId xmlns:a16="http://schemas.microsoft.com/office/drawing/2014/main" id="{E47F0787-13C4-0B49-8EB0-300773870C26}"/>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48" name="logo2-04.png" descr="logo2-04.png">
            <a:extLst>
              <a:ext uri="{FF2B5EF4-FFF2-40B4-BE49-F238E27FC236}">
                <a16:creationId xmlns:a16="http://schemas.microsoft.com/office/drawing/2014/main" id="{780ECB95-8428-5542-A92D-7759211153A3}"/>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3746425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List">
    <p:bg>
      <p:bgPr>
        <a:solidFill>
          <a:schemeClr val="bg1"/>
        </a:solidFill>
        <a:effectLst/>
      </p:bgPr>
    </p:bg>
    <p:spTree>
      <p:nvGrpSpPr>
        <p:cNvPr id="1" name="Shape 12"/>
        <p:cNvGrpSpPr/>
        <p:nvPr/>
      </p:nvGrpSpPr>
      <p:grpSpPr>
        <a:xfrm>
          <a:off x="0" y="0"/>
          <a:ext cx="0" cy="0"/>
          <a:chOff x="0" y="0"/>
          <a:chExt cx="0" cy="0"/>
        </a:xfrm>
      </p:grpSpPr>
      <p:sp>
        <p:nvSpPr>
          <p:cNvPr id="47" name="Oval 46"/>
          <p:cNvSpPr/>
          <p:nvPr userDrawn="1"/>
        </p:nvSpPr>
        <p:spPr>
          <a:xfrm>
            <a:off x="659834" y="1310372"/>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8" name="TextBox 47"/>
          <p:cNvSpPr txBox="1"/>
          <p:nvPr userDrawn="1"/>
        </p:nvSpPr>
        <p:spPr>
          <a:xfrm>
            <a:off x="768200" y="1346332"/>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1</a:t>
            </a:r>
          </a:p>
        </p:txBody>
      </p:sp>
      <p:sp>
        <p:nvSpPr>
          <p:cNvPr id="49" name="Oval 48"/>
          <p:cNvSpPr/>
          <p:nvPr userDrawn="1"/>
        </p:nvSpPr>
        <p:spPr>
          <a:xfrm>
            <a:off x="665376" y="2861919"/>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50" name="Oval 49"/>
          <p:cNvSpPr/>
          <p:nvPr userDrawn="1"/>
        </p:nvSpPr>
        <p:spPr>
          <a:xfrm>
            <a:off x="659834" y="4507176"/>
            <a:ext cx="595141" cy="595141"/>
          </a:xfrm>
          <a:prstGeom prst="ellipse">
            <a:avLst/>
          </a:prstGeom>
          <a:solidFill>
            <a:srgbClr val="61C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51" name="TextBox 50"/>
          <p:cNvSpPr txBox="1"/>
          <p:nvPr userDrawn="1"/>
        </p:nvSpPr>
        <p:spPr>
          <a:xfrm>
            <a:off x="768412" y="2879589"/>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2</a:t>
            </a:r>
          </a:p>
        </p:txBody>
      </p:sp>
      <p:sp>
        <p:nvSpPr>
          <p:cNvPr id="52" name="TextBox 51"/>
          <p:cNvSpPr txBox="1"/>
          <p:nvPr userDrawn="1"/>
        </p:nvSpPr>
        <p:spPr>
          <a:xfrm>
            <a:off x="768200" y="4543135"/>
            <a:ext cx="403381" cy="523220"/>
          </a:xfrm>
          <a:prstGeom prst="rect">
            <a:avLst/>
          </a:prstGeom>
          <a:noFill/>
        </p:spPr>
        <p:txBody>
          <a:bodyPr wrap="square" rtlCol="0">
            <a:spAutoFit/>
          </a:bodyPr>
          <a:lstStyle/>
          <a:p>
            <a:r>
              <a:rPr lang="en-US" sz="2800" b="0" i="0" dirty="0">
                <a:solidFill>
                  <a:schemeClr val="bg1"/>
                </a:solidFill>
                <a:latin typeface="IBM Plex Sans Regular" charset="0"/>
                <a:ea typeface="IBM Plex Sans Regular" charset="0"/>
                <a:cs typeface="IBM Plex Sans Regular" charset="0"/>
              </a:rPr>
              <a:t>3</a:t>
            </a:r>
          </a:p>
        </p:txBody>
      </p:sp>
      <p:sp>
        <p:nvSpPr>
          <p:cNvPr id="53" name="Shape 31"/>
          <p:cNvSpPr txBox="1">
            <a:spLocks noGrp="1"/>
          </p:cNvSpPr>
          <p:nvPr>
            <p:ph type="body" idx="43"/>
          </p:nvPr>
        </p:nvSpPr>
        <p:spPr>
          <a:xfrm>
            <a:off x="1363341" y="1326414"/>
            <a:ext cx="9893907" cy="925311"/>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4" name="Shape 31"/>
          <p:cNvSpPr txBox="1">
            <a:spLocks noGrp="1"/>
          </p:cNvSpPr>
          <p:nvPr>
            <p:ph type="body" idx="44"/>
          </p:nvPr>
        </p:nvSpPr>
        <p:spPr>
          <a:xfrm>
            <a:off x="1379383" y="2861918"/>
            <a:ext cx="9893907" cy="925311"/>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55" name="Shape 31"/>
          <p:cNvSpPr txBox="1">
            <a:spLocks noGrp="1"/>
          </p:cNvSpPr>
          <p:nvPr>
            <p:ph type="body" idx="45"/>
          </p:nvPr>
        </p:nvSpPr>
        <p:spPr>
          <a:xfrm>
            <a:off x="1379383" y="4507175"/>
            <a:ext cx="9893907" cy="925311"/>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2"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16" name="Straight Connector 15"/>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7" name="Slide Number Placeholder 3">
            <a:extLst>
              <a:ext uri="{FF2B5EF4-FFF2-40B4-BE49-F238E27FC236}">
                <a16:creationId xmlns:a16="http://schemas.microsoft.com/office/drawing/2014/main" id="{C2C29879-693B-0E4E-97BB-C12E79899946}"/>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18" name="logo2-04.png" descr="logo2-04.png">
            <a:extLst>
              <a:ext uri="{FF2B5EF4-FFF2-40B4-BE49-F238E27FC236}">
                <a16:creationId xmlns:a16="http://schemas.microsoft.com/office/drawing/2014/main" id="{AC1DDF48-8B7C-B343-B3CC-E2DC892087A8}"/>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42866478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eedback">
    <p:spTree>
      <p:nvGrpSpPr>
        <p:cNvPr id="1" name="Shape 12"/>
        <p:cNvGrpSpPr/>
        <p:nvPr/>
      </p:nvGrpSpPr>
      <p:grpSpPr>
        <a:xfrm>
          <a:off x="0" y="0"/>
          <a:ext cx="0" cy="0"/>
          <a:chOff x="0" y="0"/>
          <a:chExt cx="0" cy="0"/>
        </a:xfrm>
      </p:grpSpPr>
      <p:sp>
        <p:nvSpPr>
          <p:cNvPr id="18" name="Shape 31"/>
          <p:cNvSpPr txBox="1">
            <a:spLocks noGrp="1"/>
          </p:cNvSpPr>
          <p:nvPr>
            <p:ph type="body" idx="11"/>
          </p:nvPr>
        </p:nvSpPr>
        <p:spPr>
          <a:xfrm>
            <a:off x="303217" y="2689119"/>
            <a:ext cx="2452207" cy="201631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19" name="Shape 31"/>
          <p:cNvSpPr txBox="1">
            <a:spLocks noGrp="1"/>
          </p:cNvSpPr>
          <p:nvPr>
            <p:ph type="body" idx="14" hasCustomPrompt="1"/>
          </p:nvPr>
        </p:nvSpPr>
        <p:spPr>
          <a:xfrm>
            <a:off x="303217" y="4693263"/>
            <a:ext cx="2452207" cy="475204"/>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Author</a:t>
            </a:r>
            <a:endParaRPr dirty="0"/>
          </a:p>
        </p:txBody>
      </p:sp>
      <p:sp>
        <p:nvSpPr>
          <p:cNvPr id="20" name="Shape 31"/>
          <p:cNvSpPr txBox="1">
            <a:spLocks noGrp="1"/>
          </p:cNvSpPr>
          <p:nvPr>
            <p:ph type="body" idx="15"/>
          </p:nvPr>
        </p:nvSpPr>
        <p:spPr>
          <a:xfrm>
            <a:off x="3347673" y="2689119"/>
            <a:ext cx="2452207" cy="201631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1" name="Shape 31"/>
          <p:cNvSpPr txBox="1">
            <a:spLocks noGrp="1"/>
          </p:cNvSpPr>
          <p:nvPr>
            <p:ph type="body" idx="16" hasCustomPrompt="1"/>
          </p:nvPr>
        </p:nvSpPr>
        <p:spPr>
          <a:xfrm>
            <a:off x="3347673" y="4693263"/>
            <a:ext cx="2452207" cy="475204"/>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Author</a:t>
            </a:r>
            <a:endParaRPr dirty="0"/>
          </a:p>
        </p:txBody>
      </p:sp>
      <p:sp>
        <p:nvSpPr>
          <p:cNvPr id="22" name="Shape 31"/>
          <p:cNvSpPr txBox="1">
            <a:spLocks noGrp="1"/>
          </p:cNvSpPr>
          <p:nvPr>
            <p:ph type="body" idx="17"/>
          </p:nvPr>
        </p:nvSpPr>
        <p:spPr>
          <a:xfrm>
            <a:off x="6392129" y="2675310"/>
            <a:ext cx="2452207" cy="201631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3" name="Shape 31"/>
          <p:cNvSpPr txBox="1">
            <a:spLocks noGrp="1"/>
          </p:cNvSpPr>
          <p:nvPr>
            <p:ph type="body" idx="18" hasCustomPrompt="1"/>
          </p:nvPr>
        </p:nvSpPr>
        <p:spPr>
          <a:xfrm>
            <a:off x="6392129" y="4700719"/>
            <a:ext cx="2452207" cy="475204"/>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Author</a:t>
            </a:r>
            <a:endParaRPr dirty="0"/>
          </a:p>
        </p:txBody>
      </p:sp>
      <p:sp>
        <p:nvSpPr>
          <p:cNvPr id="24" name="Shape 31"/>
          <p:cNvSpPr txBox="1">
            <a:spLocks noGrp="1"/>
          </p:cNvSpPr>
          <p:nvPr>
            <p:ph type="body" idx="19"/>
          </p:nvPr>
        </p:nvSpPr>
        <p:spPr>
          <a:xfrm>
            <a:off x="9436585" y="2675310"/>
            <a:ext cx="2452207" cy="2016317"/>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8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5" name="Shape 31"/>
          <p:cNvSpPr txBox="1">
            <a:spLocks noGrp="1"/>
          </p:cNvSpPr>
          <p:nvPr>
            <p:ph type="body" idx="20" hasCustomPrompt="1"/>
          </p:nvPr>
        </p:nvSpPr>
        <p:spPr>
          <a:xfrm>
            <a:off x="9436585" y="4700719"/>
            <a:ext cx="2452207" cy="475204"/>
          </a:xfrm>
          <a:prstGeom prst="rect">
            <a:avLst/>
          </a:prstGeom>
        </p:spPr>
        <p:txBody>
          <a:bodyPr lIns="91425" tIns="91425" rIns="91425" bIns="91425" anchor="t" anchorCtr="0"/>
          <a:lstStyle>
            <a:lvl1pPr marL="0" lvl="0" indent="0">
              <a:spcBef>
                <a:spcPts val="0"/>
              </a:spcBef>
              <a:buClr>
                <a:srgbClr val="3E76C2"/>
              </a:buClr>
              <a:buSzPct val="100000"/>
              <a:buFont typeface="Arial" charset="0"/>
              <a:buNone/>
              <a:defRPr sz="1600" b="0" i="0">
                <a:solidFill>
                  <a:srgbClr val="606060"/>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r>
              <a:rPr lang="en-US" dirty="0"/>
              <a:t>Author</a:t>
            </a:r>
            <a:endParaRPr dirty="0"/>
          </a:p>
        </p:txBody>
      </p:sp>
      <p:sp>
        <p:nvSpPr>
          <p:cNvPr id="34" name="Text Placeholder 2"/>
          <p:cNvSpPr>
            <a:spLocks noGrp="1"/>
          </p:cNvSpPr>
          <p:nvPr>
            <p:ph type="body" sz="quarter" idx="10" hasCustomPrompt="1"/>
          </p:nvPr>
        </p:nvSpPr>
        <p:spPr>
          <a:xfrm>
            <a:off x="303216" y="164669"/>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35" name="Straight Connector 34"/>
          <p:cNvCxnSpPr/>
          <p:nvPr userDrawn="1"/>
        </p:nvCxnSpPr>
        <p:spPr>
          <a:xfrm>
            <a:off x="303217"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31" name="Oval 30"/>
          <p:cNvSpPr/>
          <p:nvPr userDrawn="1"/>
        </p:nvSpPr>
        <p:spPr>
          <a:xfrm>
            <a:off x="303216" y="1672522"/>
            <a:ext cx="733793" cy="7337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3" name="TextBox 32"/>
          <p:cNvSpPr txBox="1"/>
          <p:nvPr userDrawn="1"/>
        </p:nvSpPr>
        <p:spPr>
          <a:xfrm>
            <a:off x="343956" y="1607832"/>
            <a:ext cx="642979" cy="1107996"/>
          </a:xfrm>
          <a:prstGeom prst="rect">
            <a:avLst/>
          </a:prstGeom>
          <a:noFill/>
        </p:spPr>
        <p:txBody>
          <a:bodyPr wrap="square" rtlCol="0">
            <a:spAutoFit/>
          </a:bodyPr>
          <a:lstStyle/>
          <a:p>
            <a:r>
              <a:rPr lang="en-US" sz="6600" b="1" i="0" dirty="0">
                <a:solidFill>
                  <a:schemeClr val="bg1"/>
                </a:solidFill>
                <a:latin typeface="Times New Roman" charset="0"/>
                <a:ea typeface="Times New Roman" charset="0"/>
                <a:cs typeface="Times New Roman" charset="0"/>
              </a:rPr>
              <a:t>“</a:t>
            </a:r>
          </a:p>
        </p:txBody>
      </p:sp>
      <p:sp>
        <p:nvSpPr>
          <p:cNvPr id="36" name="Oval 35"/>
          <p:cNvSpPr/>
          <p:nvPr userDrawn="1"/>
        </p:nvSpPr>
        <p:spPr>
          <a:xfrm>
            <a:off x="3322635" y="1672522"/>
            <a:ext cx="733793" cy="73379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7" name="TextBox 36"/>
          <p:cNvSpPr txBox="1"/>
          <p:nvPr userDrawn="1"/>
        </p:nvSpPr>
        <p:spPr>
          <a:xfrm>
            <a:off x="3363375" y="1607832"/>
            <a:ext cx="642979" cy="1107996"/>
          </a:xfrm>
          <a:prstGeom prst="rect">
            <a:avLst/>
          </a:prstGeom>
          <a:noFill/>
        </p:spPr>
        <p:txBody>
          <a:bodyPr wrap="square" rtlCol="0">
            <a:spAutoFit/>
          </a:bodyPr>
          <a:lstStyle/>
          <a:p>
            <a:r>
              <a:rPr lang="en-US" sz="6600" b="1" i="0" dirty="0">
                <a:solidFill>
                  <a:schemeClr val="bg1"/>
                </a:solidFill>
                <a:latin typeface="Times New Roman" charset="0"/>
                <a:ea typeface="Times New Roman" charset="0"/>
                <a:cs typeface="Times New Roman" charset="0"/>
              </a:rPr>
              <a:t>“</a:t>
            </a:r>
          </a:p>
        </p:txBody>
      </p:sp>
      <p:sp>
        <p:nvSpPr>
          <p:cNvPr id="38" name="Oval 37"/>
          <p:cNvSpPr/>
          <p:nvPr userDrawn="1"/>
        </p:nvSpPr>
        <p:spPr>
          <a:xfrm>
            <a:off x="6377080" y="1672522"/>
            <a:ext cx="733793" cy="7337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39" name="TextBox 38"/>
          <p:cNvSpPr txBox="1"/>
          <p:nvPr userDrawn="1"/>
        </p:nvSpPr>
        <p:spPr>
          <a:xfrm>
            <a:off x="6417820" y="1607832"/>
            <a:ext cx="642979" cy="1107996"/>
          </a:xfrm>
          <a:prstGeom prst="rect">
            <a:avLst/>
          </a:prstGeom>
          <a:noFill/>
        </p:spPr>
        <p:txBody>
          <a:bodyPr wrap="square" rtlCol="0">
            <a:spAutoFit/>
          </a:bodyPr>
          <a:lstStyle/>
          <a:p>
            <a:r>
              <a:rPr lang="en-US" sz="6600" b="1" i="0" dirty="0">
                <a:solidFill>
                  <a:schemeClr val="bg1"/>
                </a:solidFill>
                <a:latin typeface="Times New Roman" charset="0"/>
                <a:ea typeface="Times New Roman" charset="0"/>
                <a:cs typeface="Times New Roman" charset="0"/>
              </a:rPr>
              <a:t>“</a:t>
            </a:r>
          </a:p>
        </p:txBody>
      </p:sp>
      <p:sp>
        <p:nvSpPr>
          <p:cNvPr id="40" name="Oval 39"/>
          <p:cNvSpPr/>
          <p:nvPr userDrawn="1"/>
        </p:nvSpPr>
        <p:spPr>
          <a:xfrm>
            <a:off x="9431525" y="1672522"/>
            <a:ext cx="733793" cy="7337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dirty="0">
                <a:latin typeface="IBM Plex Sans Regular" charset="0"/>
                <a:ea typeface="IBM Plex Sans Regular" charset="0"/>
                <a:cs typeface="IBM Plex Sans Regular" charset="0"/>
              </a:rPr>
              <a:t>  </a:t>
            </a:r>
          </a:p>
        </p:txBody>
      </p:sp>
      <p:sp>
        <p:nvSpPr>
          <p:cNvPr id="41" name="TextBox 40"/>
          <p:cNvSpPr txBox="1"/>
          <p:nvPr userDrawn="1"/>
        </p:nvSpPr>
        <p:spPr>
          <a:xfrm>
            <a:off x="9472265" y="1607832"/>
            <a:ext cx="642979" cy="1107996"/>
          </a:xfrm>
          <a:prstGeom prst="rect">
            <a:avLst/>
          </a:prstGeom>
          <a:noFill/>
        </p:spPr>
        <p:txBody>
          <a:bodyPr wrap="square" rtlCol="0">
            <a:spAutoFit/>
          </a:bodyPr>
          <a:lstStyle/>
          <a:p>
            <a:r>
              <a:rPr lang="en-US" sz="6600" b="1" i="0" dirty="0">
                <a:solidFill>
                  <a:schemeClr val="bg1"/>
                </a:solidFill>
                <a:latin typeface="Times New Roman" charset="0"/>
                <a:ea typeface="Times New Roman" charset="0"/>
                <a:cs typeface="Times New Roman" charset="0"/>
              </a:rPr>
              <a:t>“</a:t>
            </a:r>
          </a:p>
        </p:txBody>
      </p:sp>
      <p:sp>
        <p:nvSpPr>
          <p:cNvPr id="27" name="Slide Number Placeholder 3">
            <a:extLst>
              <a:ext uri="{FF2B5EF4-FFF2-40B4-BE49-F238E27FC236}">
                <a16:creationId xmlns:a16="http://schemas.microsoft.com/office/drawing/2014/main" id="{6682D3DF-39CE-2248-A0DC-5F21CF69434F}"/>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28" name="logo2-04.png" descr="logo2-04.png">
            <a:extLst>
              <a:ext uri="{FF2B5EF4-FFF2-40B4-BE49-F238E27FC236}">
                <a16:creationId xmlns:a16="http://schemas.microsoft.com/office/drawing/2014/main" id="{5AB3B33F-D324-1347-BB72-1F2B98358A7A}"/>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09163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3 column + images/icon">
    <p:spTree>
      <p:nvGrpSpPr>
        <p:cNvPr id="1" name="Shape 12"/>
        <p:cNvGrpSpPr/>
        <p:nvPr/>
      </p:nvGrpSpPr>
      <p:grpSpPr>
        <a:xfrm>
          <a:off x="0" y="0"/>
          <a:ext cx="0" cy="0"/>
          <a:chOff x="0" y="0"/>
          <a:chExt cx="0" cy="0"/>
        </a:xfrm>
      </p:grpSpPr>
      <p:sp>
        <p:nvSpPr>
          <p:cNvPr id="14" name="Shape 31"/>
          <p:cNvSpPr txBox="1">
            <a:spLocks noGrp="1"/>
          </p:cNvSpPr>
          <p:nvPr>
            <p:ph type="body" idx="1"/>
          </p:nvPr>
        </p:nvSpPr>
        <p:spPr>
          <a:xfrm>
            <a:off x="303207" y="3760327"/>
            <a:ext cx="3352606" cy="2543945"/>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0" name="Picture Placeholder 2"/>
          <p:cNvSpPr>
            <a:spLocks noGrp="1"/>
          </p:cNvSpPr>
          <p:nvPr>
            <p:ph type="pic" sz="quarter" idx="13"/>
          </p:nvPr>
        </p:nvSpPr>
        <p:spPr>
          <a:xfrm>
            <a:off x="303208" y="874419"/>
            <a:ext cx="3352606" cy="2277545"/>
          </a:xfrm>
        </p:spPr>
        <p:txBody>
          <a:bodyPr>
            <a:normAutofit/>
          </a:bodyPr>
          <a:lstStyle>
            <a:lvl1pPr>
              <a:buNone/>
              <a:defRPr sz="1600"/>
            </a:lvl1pPr>
          </a:lstStyle>
          <a:p>
            <a:r>
              <a:rPr lang="en-US"/>
              <a:t>Click icon to add picture</a:t>
            </a:r>
            <a:endParaRPr lang="en-US" dirty="0"/>
          </a:p>
        </p:txBody>
      </p:sp>
      <p:sp>
        <p:nvSpPr>
          <p:cNvPr id="25" name="Text Placeholder 2"/>
          <p:cNvSpPr>
            <a:spLocks noGrp="1"/>
          </p:cNvSpPr>
          <p:nvPr>
            <p:ph type="body" sz="quarter" idx="10" hasCustomPrompt="1"/>
          </p:nvPr>
        </p:nvSpPr>
        <p:spPr>
          <a:xfrm>
            <a:off x="303215" y="76350"/>
            <a:ext cx="11585576" cy="411480"/>
          </a:xfrm>
        </p:spPr>
        <p:txBody>
          <a:bodyPr/>
          <a:lstStyle>
            <a:lvl1pPr>
              <a:buNone/>
              <a:defRPr sz="1800" b="0" i="0" baseline="0">
                <a:solidFill>
                  <a:schemeClr val="tx1"/>
                </a:solidFill>
                <a:latin typeface="IBM Plex Sans Regular" charset="0"/>
                <a:ea typeface="IBM Plex Sans Regular" charset="0"/>
                <a:cs typeface="IBM Plex Sans Regular" charset="0"/>
              </a:defRPr>
            </a:lvl1pPr>
          </a:lstStyle>
          <a:p>
            <a:pPr lvl="0"/>
            <a:r>
              <a:rPr lang="en-US" dirty="0"/>
              <a:t>Slide title</a:t>
            </a:r>
          </a:p>
        </p:txBody>
      </p:sp>
      <p:cxnSp>
        <p:nvCxnSpPr>
          <p:cNvPr id="13" name="Straight Connector 12"/>
          <p:cNvCxnSpPr/>
          <p:nvPr userDrawn="1"/>
        </p:nvCxnSpPr>
        <p:spPr>
          <a:xfrm>
            <a:off x="303217"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2" name="Shape 31">
            <a:extLst>
              <a:ext uri="{FF2B5EF4-FFF2-40B4-BE49-F238E27FC236}">
                <a16:creationId xmlns:a16="http://schemas.microsoft.com/office/drawing/2014/main" id="{9A83AEC6-A706-FC47-B198-2A14A976228C}"/>
              </a:ext>
            </a:extLst>
          </p:cNvPr>
          <p:cNvSpPr txBox="1">
            <a:spLocks noGrp="1"/>
          </p:cNvSpPr>
          <p:nvPr>
            <p:ph type="body" idx="14"/>
          </p:nvPr>
        </p:nvSpPr>
        <p:spPr>
          <a:xfrm>
            <a:off x="4419695" y="3760327"/>
            <a:ext cx="3352605" cy="2543945"/>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16" name="Picture Placeholder 2">
            <a:extLst>
              <a:ext uri="{FF2B5EF4-FFF2-40B4-BE49-F238E27FC236}">
                <a16:creationId xmlns:a16="http://schemas.microsoft.com/office/drawing/2014/main" id="{0502CF5C-C197-F04F-919F-9BA79BA4C85F}"/>
              </a:ext>
            </a:extLst>
          </p:cNvPr>
          <p:cNvSpPr>
            <a:spLocks noGrp="1"/>
          </p:cNvSpPr>
          <p:nvPr>
            <p:ph type="pic" sz="quarter" idx="15"/>
          </p:nvPr>
        </p:nvSpPr>
        <p:spPr>
          <a:xfrm>
            <a:off x="4419696" y="874419"/>
            <a:ext cx="3352605" cy="2277545"/>
          </a:xfrm>
        </p:spPr>
        <p:txBody>
          <a:bodyPr>
            <a:normAutofit/>
          </a:bodyPr>
          <a:lstStyle>
            <a:lvl1pPr>
              <a:buNone/>
              <a:defRPr sz="1600"/>
            </a:lvl1pPr>
          </a:lstStyle>
          <a:p>
            <a:r>
              <a:rPr lang="en-US"/>
              <a:t>Click icon to add picture</a:t>
            </a:r>
            <a:endParaRPr lang="en-US" dirty="0"/>
          </a:p>
        </p:txBody>
      </p:sp>
      <p:sp>
        <p:nvSpPr>
          <p:cNvPr id="26" name="Shape 31">
            <a:extLst>
              <a:ext uri="{FF2B5EF4-FFF2-40B4-BE49-F238E27FC236}">
                <a16:creationId xmlns:a16="http://schemas.microsoft.com/office/drawing/2014/main" id="{A52F7FB9-02F3-194E-A37C-EC8FAADAD0F0}"/>
              </a:ext>
            </a:extLst>
          </p:cNvPr>
          <p:cNvSpPr txBox="1">
            <a:spLocks noGrp="1"/>
          </p:cNvSpPr>
          <p:nvPr>
            <p:ph type="body" idx="16"/>
          </p:nvPr>
        </p:nvSpPr>
        <p:spPr>
          <a:xfrm>
            <a:off x="8536186" y="3760327"/>
            <a:ext cx="3352605" cy="2543945"/>
          </a:xfrm>
          <a:prstGeom prst="rect">
            <a:avLst/>
          </a:prstGeom>
        </p:spPr>
        <p:txBody>
          <a:bodyPr lIns="91425" tIns="91425" rIns="91425" bIns="91425" anchor="t" anchorCtr="0">
            <a:normAutofit/>
          </a:bodyPr>
          <a:lstStyle>
            <a:lvl1pPr marL="0" lvl="0" indent="0">
              <a:spcBef>
                <a:spcPts val="0"/>
              </a:spcBef>
              <a:buClr>
                <a:srgbClr val="3E76C2"/>
              </a:buClr>
              <a:buSzPct val="100000"/>
              <a:buFont typeface="Arial" charset="0"/>
              <a:buNone/>
              <a:defRPr sz="1600" b="0" i="0">
                <a:solidFill>
                  <a:schemeClr val="tx1"/>
                </a:solidFill>
                <a:latin typeface="IBM Plex Sans Regular" charset="0"/>
                <a:ea typeface="IBM Plex Sans Regular" charset="0"/>
                <a:cs typeface="IBM Plex Sans Regular" charset="0"/>
              </a:defRPr>
            </a:lvl1pPr>
            <a:lvl2pPr lvl="1">
              <a:spcBef>
                <a:spcPts val="0"/>
              </a:spcBef>
              <a:defRPr/>
            </a:lvl2pPr>
            <a:lvl3pPr lvl="2">
              <a:spcBef>
                <a:spcPts val="0"/>
              </a:spcBef>
              <a:defRPr/>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pPr lvl="0"/>
            <a:r>
              <a:rPr lang="en-US"/>
              <a:t>Click to edit Master text styles</a:t>
            </a:r>
          </a:p>
        </p:txBody>
      </p:sp>
      <p:sp>
        <p:nvSpPr>
          <p:cNvPr id="27" name="Picture Placeholder 2">
            <a:extLst>
              <a:ext uri="{FF2B5EF4-FFF2-40B4-BE49-F238E27FC236}">
                <a16:creationId xmlns:a16="http://schemas.microsoft.com/office/drawing/2014/main" id="{0CA48F88-7C6A-2F45-AA71-3CE981A17612}"/>
              </a:ext>
            </a:extLst>
          </p:cNvPr>
          <p:cNvSpPr>
            <a:spLocks noGrp="1"/>
          </p:cNvSpPr>
          <p:nvPr>
            <p:ph type="pic" sz="quarter" idx="17"/>
          </p:nvPr>
        </p:nvSpPr>
        <p:spPr>
          <a:xfrm>
            <a:off x="8536187" y="874419"/>
            <a:ext cx="3352605" cy="2277545"/>
          </a:xfrm>
        </p:spPr>
        <p:txBody>
          <a:bodyPr>
            <a:normAutofit/>
          </a:bodyPr>
          <a:lstStyle>
            <a:lvl1pPr>
              <a:buNone/>
              <a:defRPr sz="1600"/>
            </a:lvl1pPr>
          </a:lstStyle>
          <a:p>
            <a:r>
              <a:rPr lang="en-US"/>
              <a:t>Click icon to add picture</a:t>
            </a:r>
            <a:endParaRPr lang="en-US" dirty="0"/>
          </a:p>
        </p:txBody>
      </p:sp>
      <p:sp>
        <p:nvSpPr>
          <p:cNvPr id="15" name="Slide Number Placeholder 3">
            <a:extLst>
              <a:ext uri="{FF2B5EF4-FFF2-40B4-BE49-F238E27FC236}">
                <a16:creationId xmlns:a16="http://schemas.microsoft.com/office/drawing/2014/main" id="{1116AA7A-D917-A644-BB32-ABFD9BC8CCB8}"/>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17" name="logo2-04.png" descr="logo2-04.png">
            <a:extLst>
              <a:ext uri="{FF2B5EF4-FFF2-40B4-BE49-F238E27FC236}">
                <a16:creationId xmlns:a16="http://schemas.microsoft.com/office/drawing/2014/main" id="{FC8B6108-3C45-FF46-B139-0F4AB0725087}"/>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990130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bg1"/>
        </a:solidFill>
        <a:effectLst/>
      </p:bgPr>
    </p:bg>
    <p:spTree>
      <p:nvGrpSpPr>
        <p:cNvPr id="1" name="Shape 36"/>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539285" y="5110983"/>
            <a:ext cx="1105403" cy="700088"/>
          </a:xfrm>
          <a:prstGeom prst="rect">
            <a:avLst/>
          </a:prstGeom>
        </p:spPr>
      </p:pic>
      <p:sp>
        <p:nvSpPr>
          <p:cNvPr id="4" name="TextBox 3"/>
          <p:cNvSpPr txBox="1"/>
          <p:nvPr userDrawn="1"/>
        </p:nvSpPr>
        <p:spPr>
          <a:xfrm>
            <a:off x="3557334" y="5922208"/>
            <a:ext cx="5069305" cy="461665"/>
          </a:xfrm>
          <a:prstGeom prst="rect">
            <a:avLst/>
          </a:prstGeom>
          <a:noFill/>
        </p:spPr>
        <p:txBody>
          <a:bodyPr wrap="square" rtlCol="0">
            <a:spAutoFit/>
          </a:bodyPr>
          <a:lstStyle/>
          <a:p>
            <a:pPr algn="ctr"/>
            <a:r>
              <a:rPr lang="en-US" sz="2400" b="0" i="0" dirty="0">
                <a:latin typeface="IBM Plex Sans Medium" charset="0"/>
                <a:ea typeface="IBM Plex Sans Medium" charset="0"/>
                <a:cs typeface="IBM Plex Sans Medium" charset="0"/>
              </a:rPr>
              <a:t>Questions?</a:t>
            </a:r>
          </a:p>
        </p:txBody>
      </p:sp>
      <p:sp>
        <p:nvSpPr>
          <p:cNvPr id="7" name="Slide Number Placeholder 3">
            <a:extLst>
              <a:ext uri="{FF2B5EF4-FFF2-40B4-BE49-F238E27FC236}">
                <a16:creationId xmlns:a16="http://schemas.microsoft.com/office/drawing/2014/main" id="{57D1EAEB-2437-A04A-B9D8-EA84FF80D994}"/>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spTree>
    <p:extLst>
      <p:ext uri="{BB962C8B-B14F-4D97-AF65-F5344CB8AC3E}">
        <p14:creationId xmlns:p14="http://schemas.microsoft.com/office/powerpoint/2010/main" val="20461534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Shape 36"/>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539285" y="5110983"/>
            <a:ext cx="1105403" cy="700088"/>
          </a:xfrm>
          <a:prstGeom prst="rect">
            <a:avLst/>
          </a:prstGeom>
        </p:spPr>
      </p:pic>
      <p:sp>
        <p:nvSpPr>
          <p:cNvPr id="4" name="TextBox 3"/>
          <p:cNvSpPr txBox="1"/>
          <p:nvPr userDrawn="1"/>
        </p:nvSpPr>
        <p:spPr>
          <a:xfrm>
            <a:off x="3557334" y="5922208"/>
            <a:ext cx="5069305" cy="461665"/>
          </a:xfrm>
          <a:prstGeom prst="rect">
            <a:avLst/>
          </a:prstGeom>
          <a:noFill/>
        </p:spPr>
        <p:txBody>
          <a:bodyPr wrap="square" rtlCol="0">
            <a:spAutoFit/>
          </a:bodyPr>
          <a:lstStyle/>
          <a:p>
            <a:pPr algn="ctr"/>
            <a:r>
              <a:rPr lang="en-US" sz="2400" b="0" i="0" dirty="0">
                <a:latin typeface="IBM Plex Sans Medium" charset="0"/>
                <a:ea typeface="IBM Plex Sans Medium" charset="0"/>
                <a:cs typeface="IBM Plex Sans Medium" charset="0"/>
              </a:rPr>
              <a:t>Thank You.</a:t>
            </a:r>
          </a:p>
        </p:txBody>
      </p:sp>
      <p:sp>
        <p:nvSpPr>
          <p:cNvPr id="7" name="Slide Number Placeholder 3">
            <a:extLst>
              <a:ext uri="{FF2B5EF4-FFF2-40B4-BE49-F238E27FC236}">
                <a16:creationId xmlns:a16="http://schemas.microsoft.com/office/drawing/2014/main" id="{764764F1-ACE4-AC42-9CF5-CBDF23C02AD3}"/>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spTree>
    <p:extLst>
      <p:ext uri="{BB962C8B-B14F-4D97-AF65-F5344CB8AC3E}">
        <p14:creationId xmlns:p14="http://schemas.microsoft.com/office/powerpoint/2010/main" val="1093361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1" name="Rectangle 10"/>
          <p:cNvSpPr/>
          <p:nvPr userDrawn="1"/>
        </p:nvSpPr>
        <p:spPr>
          <a:xfrm>
            <a:off x="0" y="0"/>
            <a:ext cx="12192000" cy="462012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5089397" y="0"/>
            <a:ext cx="6834022" cy="6386088"/>
          </a:xfrm>
          <a:prstGeom prst="rect">
            <a:avLst/>
          </a:prstGeom>
        </p:spPr>
      </p:pic>
      <p:sp>
        <p:nvSpPr>
          <p:cNvPr id="8" name="Shape 9"/>
          <p:cNvSpPr txBox="1">
            <a:spLocks noGrp="1"/>
          </p:cNvSpPr>
          <p:nvPr>
            <p:ph type="ctrTitle"/>
          </p:nvPr>
        </p:nvSpPr>
        <p:spPr>
          <a:xfrm>
            <a:off x="1091698" y="1122946"/>
            <a:ext cx="9940095" cy="865451"/>
          </a:xfrm>
          <a:prstGeom prst="rect">
            <a:avLst/>
          </a:prstGeom>
        </p:spPr>
        <p:txBody>
          <a:bodyPr lIns="91425" tIns="91425" rIns="91425" bIns="91425" anchor="b" anchorCtr="0"/>
          <a:lstStyle>
            <a:lvl1pPr lvl="0">
              <a:spcBef>
                <a:spcPts val="0"/>
              </a:spcBef>
              <a:buSzPct val="100000"/>
              <a:defRPr sz="4800" b="0" i="0">
                <a:solidFill>
                  <a:schemeClr val="bg1"/>
                </a:solidFill>
                <a:latin typeface="IBM Plex Sans Medium" charset="0"/>
                <a:ea typeface="IBM Plex Sans Medium" charset="0"/>
                <a:cs typeface="IBM Plex Sans Medium" charset="0"/>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a:t>Click to edit Master title style</a:t>
            </a:r>
            <a:endParaRPr dirty="0"/>
          </a:p>
        </p:txBody>
      </p:sp>
      <p:sp>
        <p:nvSpPr>
          <p:cNvPr id="9" name="Text Placeholder 24"/>
          <p:cNvSpPr>
            <a:spLocks noGrp="1"/>
          </p:cNvSpPr>
          <p:nvPr>
            <p:ph type="body" sz="quarter" idx="10" hasCustomPrompt="1"/>
          </p:nvPr>
        </p:nvSpPr>
        <p:spPr>
          <a:xfrm>
            <a:off x="1092200" y="3035300"/>
            <a:ext cx="4995863" cy="685800"/>
          </a:xfrm>
        </p:spPr>
        <p:txBody>
          <a:bodyPr/>
          <a:lstStyle>
            <a:lvl1pPr>
              <a:buClr>
                <a:schemeClr val="bg1"/>
              </a:buClr>
              <a:buNone/>
              <a:defRPr sz="1800" b="0" i="0">
                <a:solidFill>
                  <a:schemeClr val="bg1"/>
                </a:solidFill>
                <a:latin typeface="IBM Plex Sans Regular" charset="0"/>
                <a:ea typeface="IBM Plex Sans Regular" charset="0"/>
                <a:cs typeface="IBM Plex Sans Regular" charset="0"/>
              </a:defRPr>
            </a:lvl1pPr>
          </a:lstStyle>
          <a:p>
            <a:r>
              <a:rPr lang="en-US" dirty="0"/>
              <a:t>Click to add date (month xx, </a:t>
            </a:r>
            <a:r>
              <a:rPr lang="en-US" dirty="0" err="1"/>
              <a:t>xxxx</a:t>
            </a:r>
            <a:r>
              <a:rPr lang="en-US" dirty="0"/>
              <a:t>)</a:t>
            </a:r>
          </a:p>
        </p:txBody>
      </p:sp>
    </p:spTree>
    <p:extLst>
      <p:ext uri="{BB962C8B-B14F-4D97-AF65-F5344CB8AC3E}">
        <p14:creationId xmlns:p14="http://schemas.microsoft.com/office/powerpoint/2010/main" val="3690175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p:spTree>
      <p:nvGrpSpPr>
        <p:cNvPr id="1" name=""/>
        <p:cNvGrpSpPr/>
        <p:nvPr/>
      </p:nvGrpSpPr>
      <p:grpSpPr>
        <a:xfrm>
          <a:off x="0" y="0"/>
          <a:ext cx="0" cy="0"/>
          <a:chOff x="0" y="0"/>
          <a:chExt cx="0" cy="0"/>
        </a:xfrm>
      </p:grpSpPr>
      <p:sp>
        <p:nvSpPr>
          <p:cNvPr id="11" name="Rectangle 10"/>
          <p:cNvSpPr/>
          <p:nvPr userDrawn="1"/>
        </p:nvSpPr>
        <p:spPr>
          <a:xfrm>
            <a:off x="0" y="0"/>
            <a:ext cx="12192000" cy="4620126"/>
          </a:xfrm>
          <a:prstGeom prst="rect">
            <a:avLst/>
          </a:prstGeom>
          <a:solidFill>
            <a:srgbClr val="BE95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5089397" y="0"/>
            <a:ext cx="6834022" cy="6386088"/>
          </a:xfrm>
          <a:prstGeom prst="rect">
            <a:avLst/>
          </a:prstGeom>
          <a:noFill/>
          <a:ln>
            <a:noFill/>
          </a:ln>
        </p:spPr>
      </p:pic>
      <p:sp>
        <p:nvSpPr>
          <p:cNvPr id="8" name="Shape 9"/>
          <p:cNvSpPr txBox="1">
            <a:spLocks noGrp="1"/>
          </p:cNvSpPr>
          <p:nvPr>
            <p:ph type="ctrTitle"/>
          </p:nvPr>
        </p:nvSpPr>
        <p:spPr>
          <a:xfrm>
            <a:off x="1091698" y="1122946"/>
            <a:ext cx="9940095" cy="865451"/>
          </a:xfrm>
          <a:prstGeom prst="rect">
            <a:avLst/>
          </a:prstGeom>
        </p:spPr>
        <p:txBody>
          <a:bodyPr lIns="91425" tIns="91425" rIns="91425" bIns="91425" anchor="b" anchorCtr="0"/>
          <a:lstStyle>
            <a:lvl1pPr lvl="0">
              <a:spcBef>
                <a:spcPts val="0"/>
              </a:spcBef>
              <a:buSzPct val="100000"/>
              <a:defRPr sz="4800" b="0" i="0">
                <a:solidFill>
                  <a:schemeClr val="bg1"/>
                </a:solidFill>
                <a:latin typeface="IBM Plex Sans Medium" charset="0"/>
                <a:ea typeface="IBM Plex Sans Medium" charset="0"/>
                <a:cs typeface="IBM Plex Sans Medium" charset="0"/>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dirty="0"/>
              <a:t>Click to edit Master title style</a:t>
            </a:r>
            <a:endParaRPr dirty="0"/>
          </a:p>
        </p:txBody>
      </p:sp>
      <p:sp>
        <p:nvSpPr>
          <p:cNvPr id="9" name="Text Placeholder 24"/>
          <p:cNvSpPr>
            <a:spLocks noGrp="1"/>
          </p:cNvSpPr>
          <p:nvPr>
            <p:ph type="body" sz="quarter" idx="10" hasCustomPrompt="1"/>
          </p:nvPr>
        </p:nvSpPr>
        <p:spPr>
          <a:xfrm>
            <a:off x="1092200" y="3035300"/>
            <a:ext cx="4995863" cy="685800"/>
          </a:xfrm>
        </p:spPr>
        <p:txBody>
          <a:bodyPr/>
          <a:lstStyle>
            <a:lvl1pPr>
              <a:buClr>
                <a:schemeClr val="bg1"/>
              </a:buClr>
              <a:buNone/>
              <a:defRPr sz="1800" b="0" i="0">
                <a:solidFill>
                  <a:schemeClr val="bg1"/>
                </a:solidFill>
                <a:latin typeface="IBM Plex Sans Regular" charset="0"/>
                <a:ea typeface="IBM Plex Sans Regular" charset="0"/>
                <a:cs typeface="IBM Plex Sans Regular" charset="0"/>
              </a:defRPr>
            </a:lvl1pPr>
          </a:lstStyle>
          <a:p>
            <a:r>
              <a:rPr lang="en-US" dirty="0"/>
              <a:t>Click to add date (month xx, </a:t>
            </a:r>
            <a:r>
              <a:rPr lang="en-US" dirty="0" err="1"/>
              <a:t>xxxx</a:t>
            </a:r>
            <a:r>
              <a:rPr lang="en-US" dirty="0"/>
              <a:t>)</a:t>
            </a:r>
          </a:p>
        </p:txBody>
      </p:sp>
    </p:spTree>
    <p:extLst>
      <p:ext uri="{BB962C8B-B14F-4D97-AF65-F5344CB8AC3E}">
        <p14:creationId xmlns:p14="http://schemas.microsoft.com/office/powerpoint/2010/main" val="17495375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sp>
        <p:nvSpPr>
          <p:cNvPr id="11" name="Rectangle 10"/>
          <p:cNvSpPr/>
          <p:nvPr userDrawn="1"/>
        </p:nvSpPr>
        <p:spPr>
          <a:xfrm>
            <a:off x="0" y="0"/>
            <a:ext cx="12192000" cy="4620126"/>
          </a:xfrm>
          <a:prstGeom prst="rect">
            <a:avLst/>
          </a:prstGeom>
          <a:solidFill>
            <a:srgbClr val="3351C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5089397" y="0"/>
            <a:ext cx="6834022" cy="6386088"/>
          </a:xfrm>
          <a:prstGeom prst="rect">
            <a:avLst/>
          </a:prstGeom>
          <a:noFill/>
          <a:ln>
            <a:noFill/>
          </a:ln>
        </p:spPr>
      </p:pic>
      <p:sp>
        <p:nvSpPr>
          <p:cNvPr id="8" name="Shape 9"/>
          <p:cNvSpPr txBox="1">
            <a:spLocks noGrp="1"/>
          </p:cNvSpPr>
          <p:nvPr>
            <p:ph type="ctrTitle"/>
          </p:nvPr>
        </p:nvSpPr>
        <p:spPr>
          <a:xfrm>
            <a:off x="1091698" y="1122946"/>
            <a:ext cx="9940095" cy="865451"/>
          </a:xfrm>
          <a:prstGeom prst="rect">
            <a:avLst/>
          </a:prstGeom>
        </p:spPr>
        <p:txBody>
          <a:bodyPr lIns="91425" tIns="91425" rIns="91425" bIns="91425" anchor="b" anchorCtr="0"/>
          <a:lstStyle>
            <a:lvl1pPr lvl="0">
              <a:spcBef>
                <a:spcPts val="0"/>
              </a:spcBef>
              <a:buSzPct val="100000"/>
              <a:defRPr sz="4800" b="0" i="0">
                <a:solidFill>
                  <a:schemeClr val="bg1"/>
                </a:solidFill>
                <a:latin typeface="IBM Plex Sans Medium" charset="0"/>
                <a:ea typeface="IBM Plex Sans Medium" charset="0"/>
                <a:cs typeface="IBM Plex Sans Medium" charset="0"/>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dirty="0"/>
              <a:t>Click to edit Master title style</a:t>
            </a:r>
            <a:endParaRPr dirty="0"/>
          </a:p>
        </p:txBody>
      </p:sp>
      <p:sp>
        <p:nvSpPr>
          <p:cNvPr id="9" name="Text Placeholder 24"/>
          <p:cNvSpPr>
            <a:spLocks noGrp="1"/>
          </p:cNvSpPr>
          <p:nvPr>
            <p:ph type="body" sz="quarter" idx="10" hasCustomPrompt="1"/>
          </p:nvPr>
        </p:nvSpPr>
        <p:spPr>
          <a:xfrm>
            <a:off x="1092200" y="3035300"/>
            <a:ext cx="4995863" cy="685800"/>
          </a:xfrm>
        </p:spPr>
        <p:txBody>
          <a:bodyPr/>
          <a:lstStyle>
            <a:lvl1pPr>
              <a:buClr>
                <a:schemeClr val="bg1"/>
              </a:buClr>
              <a:buNone/>
              <a:defRPr sz="1800" b="0" i="0">
                <a:solidFill>
                  <a:schemeClr val="bg1"/>
                </a:solidFill>
                <a:latin typeface="IBM Plex Sans Regular" charset="0"/>
                <a:ea typeface="IBM Plex Sans Regular" charset="0"/>
                <a:cs typeface="IBM Plex Sans Regular" charset="0"/>
              </a:defRPr>
            </a:lvl1pPr>
          </a:lstStyle>
          <a:p>
            <a:r>
              <a:rPr lang="en-US" dirty="0"/>
              <a:t>Click to add date (month xx, </a:t>
            </a:r>
            <a:r>
              <a:rPr lang="en-US" dirty="0" err="1"/>
              <a:t>xxxx</a:t>
            </a:r>
            <a:r>
              <a:rPr lang="en-US" dirty="0"/>
              <a:t>)</a:t>
            </a:r>
          </a:p>
        </p:txBody>
      </p:sp>
    </p:spTree>
    <p:extLst>
      <p:ext uri="{BB962C8B-B14F-4D97-AF65-F5344CB8AC3E}">
        <p14:creationId xmlns:p14="http://schemas.microsoft.com/office/powerpoint/2010/main" val="26367299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text (split background)">
    <p:bg>
      <p:bgPr>
        <a:solidFill>
          <a:srgbClr val="000000"/>
        </a:solidFill>
        <a:effectLst/>
      </p:bgPr>
    </p:bg>
    <p:spTree>
      <p:nvGrpSpPr>
        <p:cNvPr id="1" name=""/>
        <p:cNvGrpSpPr/>
        <p:nvPr/>
      </p:nvGrpSpPr>
      <p:grpSpPr>
        <a:xfrm>
          <a:off x="0" y="0"/>
          <a:ext cx="0" cy="0"/>
          <a:chOff x="0" y="0"/>
          <a:chExt cx="0" cy="0"/>
        </a:xfrm>
      </p:grpSpPr>
      <p:grpSp>
        <p:nvGrpSpPr>
          <p:cNvPr id="528" name="Group 1"/>
          <p:cNvGrpSpPr/>
          <p:nvPr/>
        </p:nvGrpSpPr>
        <p:grpSpPr>
          <a:xfrm>
            <a:off x="-146307" y="-146474"/>
            <a:ext cx="12485628" cy="7152641"/>
            <a:chOff x="0" y="0"/>
            <a:chExt cx="24971254" cy="14305280"/>
          </a:xfrm>
        </p:grpSpPr>
        <p:grpSp>
          <p:nvGrpSpPr>
            <p:cNvPr id="495" name="Group 59"/>
            <p:cNvGrpSpPr/>
            <p:nvPr/>
          </p:nvGrpSpPr>
          <p:grpSpPr>
            <a:xfrm>
              <a:off x="903906" y="-1"/>
              <a:ext cx="23164620" cy="243842"/>
              <a:chOff x="0" y="0"/>
              <a:chExt cx="23164618" cy="243840"/>
            </a:xfrm>
          </p:grpSpPr>
          <p:sp>
            <p:nvSpPr>
              <p:cNvPr id="484" name="Straight Connector 92"/>
              <p:cNvSpPr/>
              <p:nvPr/>
            </p:nvSpPr>
            <p:spPr>
              <a:xfrm flipV="1">
                <a:off x="-1" y="-1"/>
                <a:ext cx="2"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5" name="Straight Connector 93"/>
              <p:cNvSpPr/>
              <p:nvPr/>
            </p:nvSpPr>
            <p:spPr>
              <a:xfrm flipV="1">
                <a:off x="4876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6" name="Straight Connector 94"/>
              <p:cNvSpPr/>
              <p:nvPr/>
            </p:nvSpPr>
            <p:spPr>
              <a:xfrm flipV="1">
                <a:off x="5486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7" name="Straight Connector 95"/>
              <p:cNvSpPr/>
              <p:nvPr/>
            </p:nvSpPr>
            <p:spPr>
              <a:xfrm flipV="1">
                <a:off x="6096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8" name="Straight Connector 96"/>
              <p:cNvSpPr/>
              <p:nvPr/>
            </p:nvSpPr>
            <p:spPr>
              <a:xfrm flipV="1">
                <a:off x="10972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89" name="Straight Connector 97"/>
              <p:cNvSpPr/>
              <p:nvPr/>
            </p:nvSpPr>
            <p:spPr>
              <a:xfrm flipV="1">
                <a:off x="11582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0" name="Straight Connector 98"/>
              <p:cNvSpPr/>
              <p:nvPr/>
            </p:nvSpPr>
            <p:spPr>
              <a:xfrm flipV="1">
                <a:off x="12192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1" name="Straight Connector 99"/>
              <p:cNvSpPr/>
              <p:nvPr/>
            </p:nvSpPr>
            <p:spPr>
              <a:xfrm flipV="1">
                <a:off x="17068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2" name="Straight Connector 100"/>
              <p:cNvSpPr/>
              <p:nvPr/>
            </p:nvSpPr>
            <p:spPr>
              <a:xfrm flipV="1">
                <a:off x="176784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3" name="Straight Connector 101"/>
              <p:cNvSpPr/>
              <p:nvPr/>
            </p:nvSpPr>
            <p:spPr>
              <a:xfrm flipV="1">
                <a:off x="182880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4" name="Straight Connector 102"/>
              <p:cNvSpPr/>
              <p:nvPr/>
            </p:nvSpPr>
            <p:spPr>
              <a:xfrm flipV="1">
                <a:off x="23164618"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nvGrpSpPr>
            <p:cNvPr id="507" name="Group 60"/>
            <p:cNvGrpSpPr/>
            <p:nvPr/>
          </p:nvGrpSpPr>
          <p:grpSpPr>
            <a:xfrm>
              <a:off x="903906" y="14061440"/>
              <a:ext cx="23164620" cy="243841"/>
              <a:chOff x="0" y="0"/>
              <a:chExt cx="23164618" cy="243840"/>
            </a:xfrm>
          </p:grpSpPr>
          <p:sp>
            <p:nvSpPr>
              <p:cNvPr id="496" name="Straight Connector 81"/>
              <p:cNvSpPr/>
              <p:nvPr/>
            </p:nvSpPr>
            <p:spPr>
              <a:xfrm flipV="1">
                <a:off x="-1" y="-1"/>
                <a:ext cx="2"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7" name="Straight Connector 82"/>
              <p:cNvSpPr/>
              <p:nvPr/>
            </p:nvSpPr>
            <p:spPr>
              <a:xfrm flipV="1">
                <a:off x="4876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8" name="Straight Connector 83"/>
              <p:cNvSpPr/>
              <p:nvPr/>
            </p:nvSpPr>
            <p:spPr>
              <a:xfrm flipV="1">
                <a:off x="5486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499" name="Straight Connector 84"/>
              <p:cNvSpPr/>
              <p:nvPr/>
            </p:nvSpPr>
            <p:spPr>
              <a:xfrm flipV="1">
                <a:off x="6096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0" name="Straight Connector 85"/>
              <p:cNvSpPr/>
              <p:nvPr/>
            </p:nvSpPr>
            <p:spPr>
              <a:xfrm flipV="1">
                <a:off x="10972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1" name="Straight Connector 86"/>
              <p:cNvSpPr/>
              <p:nvPr/>
            </p:nvSpPr>
            <p:spPr>
              <a:xfrm flipV="1">
                <a:off x="115824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2" name="Straight Connector 87"/>
              <p:cNvSpPr/>
              <p:nvPr/>
            </p:nvSpPr>
            <p:spPr>
              <a:xfrm flipV="1">
                <a:off x="121920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3" name="Straight Connector 88"/>
              <p:cNvSpPr/>
              <p:nvPr/>
            </p:nvSpPr>
            <p:spPr>
              <a:xfrm flipV="1">
                <a:off x="17068800"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4" name="Straight Connector 89"/>
              <p:cNvSpPr/>
              <p:nvPr/>
            </p:nvSpPr>
            <p:spPr>
              <a:xfrm flipV="1">
                <a:off x="176784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5" name="Straight Connector 90"/>
              <p:cNvSpPr/>
              <p:nvPr/>
            </p:nvSpPr>
            <p:spPr>
              <a:xfrm flipV="1">
                <a:off x="18288001"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6" name="Straight Connector 91"/>
              <p:cNvSpPr/>
              <p:nvPr/>
            </p:nvSpPr>
            <p:spPr>
              <a:xfrm flipV="1">
                <a:off x="23164618" y="-1"/>
                <a:ext cx="1" cy="243842"/>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nvGrpSpPr>
            <p:cNvPr id="517" name="Group 61"/>
            <p:cNvGrpSpPr/>
            <p:nvPr/>
          </p:nvGrpSpPr>
          <p:grpSpPr>
            <a:xfrm>
              <a:off x="-1" y="926930"/>
              <a:ext cx="243842" cy="12438551"/>
              <a:chOff x="0" y="0"/>
              <a:chExt cx="243840" cy="12438549"/>
            </a:xfrm>
          </p:grpSpPr>
          <p:sp>
            <p:nvSpPr>
              <p:cNvPr id="508" name="Straight Connector 72"/>
              <p:cNvSpPr/>
              <p:nvPr/>
            </p:nvSpPr>
            <p:spPr>
              <a:xfrm flipH="1">
                <a:off x="0" y="110947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09" name="Straight Connector 73"/>
              <p:cNvSpPr/>
              <p:nvPr/>
            </p:nvSpPr>
            <p:spPr>
              <a:xfrm flipH="1">
                <a:off x="0" y="2804159"/>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0" name="Straight Connector 74"/>
              <p:cNvSpPr/>
              <p:nvPr/>
            </p:nvSpPr>
            <p:spPr>
              <a:xfrm flipH="1">
                <a:off x="0" y="451104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1" name="Straight Connector 75"/>
              <p:cNvSpPr/>
              <p:nvPr/>
            </p:nvSpPr>
            <p:spPr>
              <a:xfrm flipH="1">
                <a:off x="0" y="6221989"/>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2" name="Straight Connector 76"/>
              <p:cNvSpPr/>
              <p:nvPr/>
            </p:nvSpPr>
            <p:spPr>
              <a:xfrm flipH="1">
                <a:off x="0" y="7924800"/>
                <a:ext cx="243841" cy="0"/>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3" name="Straight Connector 77"/>
              <p:cNvSpPr/>
              <p:nvPr/>
            </p:nvSpPr>
            <p:spPr>
              <a:xfrm flipH="1">
                <a:off x="0" y="963168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4" name="Straight Connector 78"/>
              <p:cNvSpPr/>
              <p:nvPr/>
            </p:nvSpPr>
            <p:spPr>
              <a:xfrm flipH="1">
                <a:off x="0" y="1135075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5" name="Straight Connector 79"/>
              <p:cNvSpPr/>
              <p:nvPr/>
            </p:nvSpPr>
            <p:spPr>
              <a:xfrm flipH="1" flipV="1">
                <a:off x="0" y="-1"/>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6" name="Straight Connector 80"/>
              <p:cNvSpPr/>
              <p:nvPr/>
            </p:nvSpPr>
            <p:spPr>
              <a:xfrm flipH="1">
                <a:off x="0" y="12438549"/>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nvGrpSpPr>
            <p:cNvPr id="527" name="Group 62"/>
            <p:cNvGrpSpPr/>
            <p:nvPr/>
          </p:nvGrpSpPr>
          <p:grpSpPr>
            <a:xfrm>
              <a:off x="24727414" y="926930"/>
              <a:ext cx="243841" cy="12435842"/>
              <a:chOff x="0" y="0"/>
              <a:chExt cx="243840" cy="12435840"/>
            </a:xfrm>
          </p:grpSpPr>
          <p:sp>
            <p:nvSpPr>
              <p:cNvPr id="518" name="Straight Connector 63"/>
              <p:cNvSpPr/>
              <p:nvPr/>
            </p:nvSpPr>
            <p:spPr>
              <a:xfrm flipH="1">
                <a:off x="0" y="110947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19" name="Straight Connector 64"/>
              <p:cNvSpPr/>
              <p:nvPr/>
            </p:nvSpPr>
            <p:spPr>
              <a:xfrm flipH="1">
                <a:off x="0" y="280416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0" name="Straight Connector 65"/>
              <p:cNvSpPr/>
              <p:nvPr/>
            </p:nvSpPr>
            <p:spPr>
              <a:xfrm flipH="1">
                <a:off x="0" y="451104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1" name="Straight Connector 66"/>
              <p:cNvSpPr/>
              <p:nvPr/>
            </p:nvSpPr>
            <p:spPr>
              <a:xfrm flipH="1">
                <a:off x="0" y="621792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2" name="Straight Connector 67"/>
              <p:cNvSpPr/>
              <p:nvPr/>
            </p:nvSpPr>
            <p:spPr>
              <a:xfrm flipH="1">
                <a:off x="0" y="7924800"/>
                <a:ext cx="243841" cy="0"/>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3" name="Straight Connector 68"/>
              <p:cNvSpPr/>
              <p:nvPr/>
            </p:nvSpPr>
            <p:spPr>
              <a:xfrm flipH="1">
                <a:off x="0" y="963168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4" name="Straight Connector 69"/>
              <p:cNvSpPr/>
              <p:nvPr/>
            </p:nvSpPr>
            <p:spPr>
              <a:xfrm flipH="1">
                <a:off x="0" y="11350752"/>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5" name="Straight Connector 70"/>
              <p:cNvSpPr/>
              <p:nvPr/>
            </p:nvSpPr>
            <p:spPr>
              <a:xfrm flipH="1" flipV="1">
                <a:off x="0" y="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sp>
            <p:nvSpPr>
              <p:cNvPr id="526" name="Straight Connector 71"/>
              <p:cNvSpPr/>
              <p:nvPr/>
            </p:nvSpPr>
            <p:spPr>
              <a:xfrm flipH="1">
                <a:off x="0" y="12435840"/>
                <a:ext cx="243841" cy="1"/>
              </a:xfrm>
              <a:prstGeom prst="line">
                <a:avLst/>
              </a:prstGeom>
              <a:noFill/>
              <a:ln w="25400" cap="flat">
                <a:solidFill>
                  <a:srgbClr val="BEBEBE"/>
                </a:solidFill>
                <a:prstDash val="solid"/>
                <a:round/>
              </a:ln>
              <a:effectLst/>
            </p:spPr>
            <p:txBody>
              <a:bodyPr wrap="square" lIns="121919" tIns="121919" rIns="121919" bIns="121919" numCol="1" anchor="t">
                <a:noAutofit/>
              </a:bodyPr>
              <a:lstStyle/>
              <a:p>
                <a:pPr algn="l" defTabSz="914644">
                  <a:defRPr sz="3400" b="1">
                    <a:solidFill>
                      <a:srgbClr val="000000"/>
                    </a:solidFill>
                    <a:latin typeface="Arial"/>
                    <a:ea typeface="Arial"/>
                    <a:cs typeface="Arial"/>
                    <a:sym typeface="Arial"/>
                  </a:defRPr>
                </a:pPr>
                <a:endParaRPr sz="1700"/>
              </a:p>
            </p:txBody>
          </p:sp>
        </p:grpSp>
      </p:grpSp>
      <p:sp>
        <p:nvSpPr>
          <p:cNvPr id="530" name="Cool gray 10 rectangle"/>
          <p:cNvSpPr/>
          <p:nvPr userDrawn="1"/>
        </p:nvSpPr>
        <p:spPr>
          <a:xfrm>
            <a:off x="6096000" y="26244"/>
            <a:ext cx="6096000" cy="6858001"/>
          </a:xfrm>
          <a:prstGeom prst="rect">
            <a:avLst/>
          </a:prstGeom>
          <a:solidFill>
            <a:srgbClr val="FFFFFF"/>
          </a:solidFill>
          <a:ln w="12700">
            <a:miter lim="400000"/>
          </a:ln>
        </p:spPr>
        <p:txBody>
          <a:bodyPr lIns="48000" tIns="48000" rIns="48000" bIns="48000" anchor="ctr"/>
          <a:lstStyle/>
          <a:p>
            <a:pPr defTabSz="914644">
              <a:defRPr sz="3200" b="1">
                <a:solidFill>
                  <a:srgbClr val="FFFFFF"/>
                </a:solidFill>
                <a:latin typeface="Arial"/>
                <a:ea typeface="Arial"/>
                <a:cs typeface="Arial"/>
                <a:sym typeface="Arial"/>
              </a:defRPr>
            </a:pPr>
            <a:endParaRPr sz="1600"/>
          </a:p>
        </p:txBody>
      </p:sp>
      <p:grpSp>
        <p:nvGrpSpPr>
          <p:cNvPr id="573" name="Group"/>
          <p:cNvGrpSpPr/>
          <p:nvPr/>
        </p:nvGrpSpPr>
        <p:grpSpPr>
          <a:xfrm>
            <a:off x="-146307" y="-146474"/>
            <a:ext cx="12485628" cy="7152641"/>
            <a:chOff x="0" y="0"/>
            <a:chExt cx="24971254" cy="14305280"/>
          </a:xfrm>
        </p:grpSpPr>
        <p:sp>
          <p:nvSpPr>
            <p:cNvPr id="533" name="Straight Connector 92"/>
            <p:cNvSpPr/>
            <p:nvPr/>
          </p:nvSpPr>
          <p:spPr>
            <a:xfrm flipV="1">
              <a:off x="90390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4" name="Straight Connector 93"/>
            <p:cNvSpPr/>
            <p:nvPr/>
          </p:nvSpPr>
          <p:spPr>
            <a:xfrm flipV="1">
              <a:off x="578070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5" name="Straight Connector 94"/>
            <p:cNvSpPr/>
            <p:nvPr/>
          </p:nvSpPr>
          <p:spPr>
            <a:xfrm flipV="1">
              <a:off x="639030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6" name="Straight Connector 95"/>
            <p:cNvSpPr/>
            <p:nvPr/>
          </p:nvSpPr>
          <p:spPr>
            <a:xfrm flipV="1">
              <a:off x="69999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7" name="Straight Connector 96"/>
            <p:cNvSpPr/>
            <p:nvPr/>
          </p:nvSpPr>
          <p:spPr>
            <a:xfrm flipV="1">
              <a:off x="118767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8" name="Straight Connector 97"/>
            <p:cNvSpPr/>
            <p:nvPr/>
          </p:nvSpPr>
          <p:spPr>
            <a:xfrm flipV="1">
              <a:off x="124863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39" name="Straight Connector 98"/>
            <p:cNvSpPr/>
            <p:nvPr/>
          </p:nvSpPr>
          <p:spPr>
            <a:xfrm flipV="1">
              <a:off x="130959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0" name="Straight Connector 99"/>
            <p:cNvSpPr/>
            <p:nvPr/>
          </p:nvSpPr>
          <p:spPr>
            <a:xfrm flipV="1">
              <a:off x="17972707"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1" name="Straight Connector 100"/>
            <p:cNvSpPr/>
            <p:nvPr/>
          </p:nvSpPr>
          <p:spPr>
            <a:xfrm flipV="1">
              <a:off x="18582309"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2" name="Straight Connector 101"/>
            <p:cNvSpPr/>
            <p:nvPr/>
          </p:nvSpPr>
          <p:spPr>
            <a:xfrm flipV="1">
              <a:off x="19191909"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3" name="Straight Connector 102"/>
            <p:cNvSpPr/>
            <p:nvPr/>
          </p:nvSpPr>
          <p:spPr>
            <a:xfrm flipV="1">
              <a:off x="24068526" y="-1"/>
              <a:ext cx="1" cy="243842"/>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4" name="Straight Connector 81"/>
            <p:cNvSpPr/>
            <p:nvPr/>
          </p:nvSpPr>
          <p:spPr>
            <a:xfrm flipV="1">
              <a:off x="90390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5" name="Straight Connector 82"/>
            <p:cNvSpPr/>
            <p:nvPr/>
          </p:nvSpPr>
          <p:spPr>
            <a:xfrm flipV="1">
              <a:off x="578070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6" name="Straight Connector 83"/>
            <p:cNvSpPr/>
            <p:nvPr/>
          </p:nvSpPr>
          <p:spPr>
            <a:xfrm flipV="1">
              <a:off x="639030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7" name="Straight Connector 84"/>
            <p:cNvSpPr/>
            <p:nvPr/>
          </p:nvSpPr>
          <p:spPr>
            <a:xfrm flipV="1">
              <a:off x="69999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8" name="Straight Connector 85"/>
            <p:cNvSpPr/>
            <p:nvPr/>
          </p:nvSpPr>
          <p:spPr>
            <a:xfrm flipV="1">
              <a:off x="118767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49" name="Straight Connector 86"/>
            <p:cNvSpPr/>
            <p:nvPr/>
          </p:nvSpPr>
          <p:spPr>
            <a:xfrm flipV="1">
              <a:off x="124863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0" name="Straight Connector 87"/>
            <p:cNvSpPr/>
            <p:nvPr/>
          </p:nvSpPr>
          <p:spPr>
            <a:xfrm flipV="1">
              <a:off x="130959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1" name="Straight Connector 88"/>
            <p:cNvSpPr/>
            <p:nvPr/>
          </p:nvSpPr>
          <p:spPr>
            <a:xfrm flipV="1">
              <a:off x="17972707"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2" name="Straight Connector 89"/>
            <p:cNvSpPr/>
            <p:nvPr/>
          </p:nvSpPr>
          <p:spPr>
            <a:xfrm flipV="1">
              <a:off x="18582309"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3" name="Straight Connector 90"/>
            <p:cNvSpPr/>
            <p:nvPr/>
          </p:nvSpPr>
          <p:spPr>
            <a:xfrm flipV="1">
              <a:off x="19191909"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4" name="Straight Connector 91"/>
            <p:cNvSpPr/>
            <p:nvPr/>
          </p:nvSpPr>
          <p:spPr>
            <a:xfrm flipV="1">
              <a:off x="24068526" y="14061440"/>
              <a:ext cx="1" cy="24384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5" name="Straight Connector 72"/>
            <p:cNvSpPr/>
            <p:nvPr/>
          </p:nvSpPr>
          <p:spPr>
            <a:xfrm flipH="1">
              <a:off x="-1" y="2036402"/>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6" name="Straight Connector 73"/>
            <p:cNvSpPr/>
            <p:nvPr/>
          </p:nvSpPr>
          <p:spPr>
            <a:xfrm flipH="1">
              <a:off x="-1" y="3731090"/>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7" name="Straight Connector 74"/>
            <p:cNvSpPr/>
            <p:nvPr/>
          </p:nvSpPr>
          <p:spPr>
            <a:xfrm flipH="1">
              <a:off x="-1" y="5437971"/>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8" name="Straight Connector 75"/>
            <p:cNvSpPr/>
            <p:nvPr/>
          </p:nvSpPr>
          <p:spPr>
            <a:xfrm flipH="1">
              <a:off x="-1" y="7148920"/>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59" name="Straight Connector 76"/>
            <p:cNvSpPr/>
            <p:nvPr/>
          </p:nvSpPr>
          <p:spPr>
            <a:xfrm flipH="1">
              <a:off x="-1" y="8851731"/>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0" name="Straight Connector 77"/>
            <p:cNvSpPr/>
            <p:nvPr/>
          </p:nvSpPr>
          <p:spPr>
            <a:xfrm flipH="1">
              <a:off x="-1" y="10558611"/>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1" name="Straight Connector 78"/>
            <p:cNvSpPr/>
            <p:nvPr/>
          </p:nvSpPr>
          <p:spPr>
            <a:xfrm flipH="1">
              <a:off x="-1" y="12277683"/>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2" name="Straight Connector 79"/>
            <p:cNvSpPr/>
            <p:nvPr/>
          </p:nvSpPr>
          <p:spPr>
            <a:xfrm flipH="1">
              <a:off x="-1" y="926930"/>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3" name="Straight Connector 80"/>
            <p:cNvSpPr/>
            <p:nvPr/>
          </p:nvSpPr>
          <p:spPr>
            <a:xfrm flipH="1">
              <a:off x="-1" y="13365478"/>
              <a:ext cx="243842"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4" name="Straight Connector 63"/>
            <p:cNvSpPr/>
            <p:nvPr/>
          </p:nvSpPr>
          <p:spPr>
            <a:xfrm flipH="1">
              <a:off x="24727414" y="2036402"/>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5" name="Straight Connector 64"/>
            <p:cNvSpPr/>
            <p:nvPr/>
          </p:nvSpPr>
          <p:spPr>
            <a:xfrm flipH="1">
              <a:off x="24727414" y="3731090"/>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6" name="Straight Connector 65"/>
            <p:cNvSpPr/>
            <p:nvPr/>
          </p:nvSpPr>
          <p:spPr>
            <a:xfrm flipH="1">
              <a:off x="24727414" y="543797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7" name="Straight Connector 66"/>
            <p:cNvSpPr/>
            <p:nvPr/>
          </p:nvSpPr>
          <p:spPr>
            <a:xfrm flipH="1">
              <a:off x="24727414" y="714485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8" name="Straight Connector 67"/>
            <p:cNvSpPr/>
            <p:nvPr/>
          </p:nvSpPr>
          <p:spPr>
            <a:xfrm flipH="1">
              <a:off x="24727414" y="885173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69" name="Straight Connector 68"/>
            <p:cNvSpPr/>
            <p:nvPr/>
          </p:nvSpPr>
          <p:spPr>
            <a:xfrm flipH="1">
              <a:off x="24727414" y="10558611"/>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70" name="Straight Connector 69"/>
            <p:cNvSpPr/>
            <p:nvPr/>
          </p:nvSpPr>
          <p:spPr>
            <a:xfrm flipH="1">
              <a:off x="24727414" y="12277683"/>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71" name="Straight Connector 70"/>
            <p:cNvSpPr/>
            <p:nvPr/>
          </p:nvSpPr>
          <p:spPr>
            <a:xfrm flipH="1">
              <a:off x="24727414" y="926930"/>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sp>
          <p:nvSpPr>
            <p:cNvPr id="572" name="Straight Connector 71"/>
            <p:cNvSpPr/>
            <p:nvPr/>
          </p:nvSpPr>
          <p:spPr>
            <a:xfrm flipH="1">
              <a:off x="24727414" y="13362770"/>
              <a:ext cx="243841" cy="1"/>
            </a:xfrm>
            <a:prstGeom prst="line">
              <a:avLst/>
            </a:prstGeom>
            <a:noFill/>
            <a:ln w="25400" cap="flat">
              <a:solidFill>
                <a:srgbClr val="697077"/>
              </a:solidFill>
              <a:prstDash val="solid"/>
              <a:round/>
            </a:ln>
            <a:effectLst/>
          </p:spPr>
          <p:txBody>
            <a:bodyPr wrap="square" lIns="121919" tIns="121919" rIns="121919" bIns="121919" numCol="1" anchor="t">
              <a:noAutofit/>
            </a:bodyPr>
            <a:lstStyle/>
            <a:p>
              <a:pPr algn="l" defTabSz="914644">
                <a:defRPr sz="3400">
                  <a:solidFill>
                    <a:srgbClr val="000000"/>
                  </a:solidFill>
                  <a:latin typeface="IBM Plex Sans Medium"/>
                  <a:ea typeface="IBM Plex Sans Medium"/>
                  <a:cs typeface="IBM Plex Sans Medium"/>
                  <a:sym typeface="IBM Plex Sans Medium"/>
                </a:defRPr>
              </a:pPr>
              <a:endParaRPr sz="1700"/>
            </a:p>
          </p:txBody>
        </p:sp>
      </p:grpSp>
      <p:pic>
        <p:nvPicPr>
          <p:cNvPr id="2" name="logo2-04.png" descr="logo2-04.png">
            <a:extLst>
              <a:ext uri="{FF2B5EF4-FFF2-40B4-BE49-F238E27FC236}">
                <a16:creationId xmlns:a16="http://schemas.microsoft.com/office/drawing/2014/main" id="{94B9C110-3545-CD94-AA1C-557A650FEA73}"/>
              </a:ext>
            </a:extLst>
          </p:cNvPr>
          <p:cNvPicPr>
            <a:picLocks noChangeAspect="1"/>
          </p:cNvPicPr>
          <p:nvPr userDrawn="1"/>
        </p:nvPicPr>
        <p:blipFill>
          <a:blip r:embed="rId2"/>
          <a:stretch>
            <a:fillRect/>
          </a:stretch>
        </p:blipFill>
        <p:spPr>
          <a:xfrm>
            <a:off x="7015009" y="2572512"/>
            <a:ext cx="4259678" cy="1260019"/>
          </a:xfrm>
          <a:prstGeom prst="rect">
            <a:avLst/>
          </a:prstGeom>
          <a:ln w="12700">
            <a:miter lim="400000"/>
          </a:ln>
        </p:spPr>
      </p:pic>
      <p:sp>
        <p:nvSpPr>
          <p:cNvPr id="3" name="Shape 9">
            <a:extLst>
              <a:ext uri="{FF2B5EF4-FFF2-40B4-BE49-F238E27FC236}">
                <a16:creationId xmlns:a16="http://schemas.microsoft.com/office/drawing/2014/main" id="{0D9C3D73-A209-6D03-EF26-7B69C04DD0E9}"/>
              </a:ext>
            </a:extLst>
          </p:cNvPr>
          <p:cNvSpPr txBox="1">
            <a:spLocks noGrp="1"/>
          </p:cNvSpPr>
          <p:nvPr>
            <p:ph type="ctrTitle"/>
          </p:nvPr>
        </p:nvSpPr>
        <p:spPr>
          <a:xfrm>
            <a:off x="753739" y="2769795"/>
            <a:ext cx="4798272" cy="865451"/>
          </a:xfrm>
          <a:prstGeom prst="rect">
            <a:avLst/>
          </a:prstGeom>
        </p:spPr>
        <p:txBody>
          <a:bodyPr lIns="91425" tIns="91425" rIns="91425" bIns="91425" anchor="b" anchorCtr="0"/>
          <a:lstStyle>
            <a:lvl1pPr lvl="0">
              <a:spcBef>
                <a:spcPts val="0"/>
              </a:spcBef>
              <a:buSzPct val="100000"/>
              <a:defRPr sz="4800" b="0" i="0">
                <a:solidFill>
                  <a:schemeClr val="bg1"/>
                </a:solidFill>
                <a:latin typeface="IBM Plex Sans Medium" charset="0"/>
                <a:ea typeface="IBM Plex Sans Medium" charset="0"/>
                <a:cs typeface="IBM Plex Sans Medium" charset="0"/>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dirty="0"/>
              <a:t>Click to edit Master title style</a:t>
            </a:r>
            <a:endParaRPr dirty="0"/>
          </a:p>
        </p:txBody>
      </p:sp>
      <p:sp>
        <p:nvSpPr>
          <p:cNvPr id="4" name="Text Placeholder 24">
            <a:extLst>
              <a:ext uri="{FF2B5EF4-FFF2-40B4-BE49-F238E27FC236}">
                <a16:creationId xmlns:a16="http://schemas.microsoft.com/office/drawing/2014/main" id="{DC424CCD-042F-45E0-0F79-DA2FA12B8EC4}"/>
              </a:ext>
            </a:extLst>
          </p:cNvPr>
          <p:cNvSpPr>
            <a:spLocks noGrp="1"/>
          </p:cNvSpPr>
          <p:nvPr>
            <p:ph type="body" sz="quarter" idx="10" hasCustomPrompt="1"/>
          </p:nvPr>
        </p:nvSpPr>
        <p:spPr>
          <a:xfrm>
            <a:off x="766778" y="4391565"/>
            <a:ext cx="4785223" cy="685800"/>
          </a:xfrm>
        </p:spPr>
        <p:txBody>
          <a:bodyPr/>
          <a:lstStyle>
            <a:lvl1pPr>
              <a:buClr>
                <a:schemeClr val="bg1"/>
              </a:buClr>
              <a:buNone/>
              <a:defRPr sz="1800" b="0" i="0">
                <a:solidFill>
                  <a:schemeClr val="bg1"/>
                </a:solidFill>
                <a:latin typeface="IBM Plex Sans Regular" charset="0"/>
                <a:ea typeface="IBM Plex Sans Regular" charset="0"/>
                <a:cs typeface="IBM Plex Sans Regular" charset="0"/>
              </a:defRPr>
            </a:lvl1pPr>
          </a:lstStyle>
          <a:p>
            <a:r>
              <a:rPr lang="en-US" dirty="0"/>
              <a:t>Click to add date (month xx, </a:t>
            </a:r>
            <a:r>
              <a:rPr lang="en-US" dirty="0" err="1"/>
              <a:t>xxxx</a:t>
            </a:r>
            <a:r>
              <a:rPr lang="en-US" dirty="0"/>
              <a:t>)</a:t>
            </a:r>
          </a:p>
        </p:txBody>
      </p:sp>
    </p:spTree>
    <p:extLst>
      <p:ext uri="{BB962C8B-B14F-4D97-AF65-F5344CB8AC3E}">
        <p14:creationId xmlns:p14="http://schemas.microsoft.com/office/powerpoint/2010/main" val="366272982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6388610" y="1658112"/>
            <a:ext cx="5498501"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 202!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90181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 202!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07054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88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9436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 202!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239479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 202!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7131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Bullets">
    <p:spTree>
      <p:nvGrpSpPr>
        <p:cNvPr id="1" name="Shape 12"/>
        <p:cNvGrpSpPr/>
        <p:nvPr/>
      </p:nvGrpSpPr>
      <p:grpSpPr>
        <a:xfrm>
          <a:off x="0" y="0"/>
          <a:ext cx="0" cy="0"/>
          <a:chOff x="0" y="0"/>
          <a:chExt cx="0" cy="0"/>
        </a:xfrm>
      </p:grpSpPr>
      <p:sp>
        <p:nvSpPr>
          <p:cNvPr id="13" name="Shape 27"/>
          <p:cNvSpPr txBox="1">
            <a:spLocks noGrp="1"/>
          </p:cNvSpPr>
          <p:nvPr>
            <p:ph type="body" idx="1" hasCustomPrompt="1"/>
          </p:nvPr>
        </p:nvSpPr>
        <p:spPr>
          <a:xfrm>
            <a:off x="303218" y="836783"/>
            <a:ext cx="11585575" cy="4504456"/>
          </a:xfrm>
          <a:prstGeom prst="rect">
            <a:avLst/>
          </a:prstGeom>
        </p:spPr>
        <p:txBody>
          <a:bodyPr lIns="91425" tIns="91425" rIns="91425" bIns="91425" anchor="t" anchorCtr="0">
            <a:normAutofit/>
          </a:bodyPr>
          <a:lstStyle>
            <a:lvl1pPr marL="0" lvl="0" indent="0" rtl="0">
              <a:spcBef>
                <a:spcPts val="800"/>
              </a:spcBef>
              <a:buClr>
                <a:srgbClr val="61C29F"/>
              </a:buClr>
              <a:buSzPct val="100000"/>
              <a:buFont typeface="Arial" charset="0"/>
              <a:buNone/>
              <a:defRPr sz="1800" b="0" i="0" baseline="0">
                <a:solidFill>
                  <a:srgbClr val="0F62FE"/>
                </a:solidFill>
                <a:latin typeface="IBM Plex Sans" panose="020B0503050203000203" pitchFamily="34" charset="0"/>
                <a:ea typeface="IBM Plex Sans" panose="020B0503050203000203" pitchFamily="34" charset="0"/>
                <a:cs typeface="IBM Plex Sans" panose="020B0503050203000203" pitchFamily="34" charset="0"/>
                <a:sym typeface="Quattrocento Sans"/>
              </a:defRPr>
            </a:lvl1pPr>
            <a:lvl2pPr marL="685783" lvl="1" indent="-228594" rtl="0">
              <a:spcBef>
                <a:spcPts val="640"/>
              </a:spcBef>
              <a:buClr>
                <a:srgbClr val="61C29F"/>
              </a:buClr>
              <a:buSzPct val="100000"/>
              <a:buFont typeface="Arial" charset="0"/>
              <a:buChar char="•"/>
              <a:defRPr sz="1600" b="0" i="0" baseline="0">
                <a:solidFill>
                  <a:srgbClr val="0F62FE"/>
                </a:solidFill>
                <a:latin typeface="IBM Plex Sans" panose="020B0503050203000203" pitchFamily="34" charset="0"/>
                <a:ea typeface="IBM Plex Sans" panose="020B0503050203000203" pitchFamily="34" charset="0"/>
                <a:cs typeface="IBM Plex Sans" panose="020B0503050203000203" pitchFamily="34" charset="0"/>
                <a:sym typeface="Quattrocento Sans"/>
              </a:defRPr>
            </a:lvl2pPr>
            <a:lvl3pPr lvl="2" rtl="0">
              <a:spcBef>
                <a:spcPts val="640"/>
              </a:spcBef>
              <a:buClr>
                <a:srgbClr val="61C29F"/>
              </a:buClr>
              <a:buSzPct val="100000"/>
              <a:buFont typeface="Quattrocento Sans"/>
              <a:defRPr sz="1400" b="0" i="0">
                <a:solidFill>
                  <a:srgbClr val="0F62FE"/>
                </a:solidFill>
                <a:latin typeface="IBM Plex Sans" panose="020B0503050203000203" pitchFamily="34" charset="0"/>
                <a:ea typeface="IBM Plex Sans" panose="020B0503050203000203" pitchFamily="34" charset="0"/>
                <a:cs typeface="IBM Plex Sans" panose="020B0503050203000203" pitchFamily="34" charset="0"/>
                <a:sym typeface="Quattrocento Sans"/>
              </a:defRPr>
            </a:lvl3pPr>
            <a:lvl4pPr lvl="3" rtl="0">
              <a:spcBef>
                <a:spcPts val="480"/>
              </a:spcBef>
              <a:buClr>
                <a:srgbClr val="61C29F"/>
              </a:buClr>
              <a:buSzPct val="100000"/>
              <a:buFont typeface="Quattrocento Sans"/>
              <a:defRPr sz="1400" b="0" i="0">
                <a:solidFill>
                  <a:srgbClr val="606060"/>
                </a:solidFill>
                <a:latin typeface="Quattrocento Sans"/>
                <a:ea typeface="IBM Plex Sans" panose="020B0503050203000203" pitchFamily="34" charset="0"/>
                <a:cs typeface="IBM Plex Sans" panose="020B0503050203000203" pitchFamily="34" charset="0"/>
                <a:sym typeface="Quattrocento Sans"/>
              </a:defRPr>
            </a:lvl4pPr>
            <a:lvl5pPr lvl="4" rtl="0">
              <a:spcBef>
                <a:spcPts val="480"/>
              </a:spcBef>
              <a:buClr>
                <a:srgbClr val="61C29F"/>
              </a:buClr>
              <a:buSzPct val="100000"/>
              <a:buFont typeface="Quattrocento Sans"/>
              <a:defRPr sz="1200" b="0" i="0">
                <a:solidFill>
                  <a:srgbClr val="0F62FE"/>
                </a:solidFill>
                <a:latin typeface="Quattrocento Sans"/>
                <a:ea typeface="IBM Plex Sans" panose="020B0503050203000203" pitchFamily="34" charset="0"/>
                <a:cs typeface="IBM Plex Sans" panose="020B0503050203000203" pitchFamily="34" charset="0"/>
                <a:sym typeface="Quattrocento Sans"/>
              </a:defRPr>
            </a:lvl5pPr>
            <a:lvl6pPr lvl="5" rtl="0">
              <a:spcBef>
                <a:spcPts val="480"/>
              </a:spcBef>
              <a:buClr>
                <a:srgbClr val="FFCD00"/>
              </a:buClr>
              <a:buSzPct val="100000"/>
              <a:buFont typeface="Quattrocento Sans"/>
              <a:defRPr sz="2400">
                <a:latin typeface="Quattrocento Sans"/>
                <a:ea typeface="Quattrocento Sans"/>
                <a:cs typeface="Quattrocento Sans"/>
                <a:sym typeface="Quattrocento Sans"/>
              </a:defRPr>
            </a:lvl6pPr>
            <a:lvl7pPr lvl="6" rtl="0">
              <a:spcBef>
                <a:spcPts val="480"/>
              </a:spcBef>
              <a:buClr>
                <a:srgbClr val="FFCD00"/>
              </a:buClr>
              <a:buSzPct val="100000"/>
              <a:buFont typeface="Quattrocento Sans"/>
              <a:defRPr sz="2400">
                <a:latin typeface="Quattrocento Sans"/>
                <a:ea typeface="Quattrocento Sans"/>
                <a:cs typeface="Quattrocento Sans"/>
                <a:sym typeface="Quattrocento Sans"/>
              </a:defRPr>
            </a:lvl7pPr>
            <a:lvl8pPr lvl="7" rtl="0">
              <a:spcBef>
                <a:spcPts val="480"/>
              </a:spcBef>
              <a:buClr>
                <a:srgbClr val="FFCD00"/>
              </a:buClr>
              <a:buSzPct val="100000"/>
              <a:buFont typeface="Quattrocento Sans"/>
              <a:defRPr sz="2400">
                <a:latin typeface="Quattrocento Sans"/>
                <a:ea typeface="Quattrocento Sans"/>
                <a:cs typeface="Quattrocento Sans"/>
                <a:sym typeface="Quattrocento Sans"/>
              </a:defRPr>
            </a:lvl8pPr>
            <a:lvl9pPr lvl="8" rtl="0">
              <a:spcBef>
                <a:spcPts val="480"/>
              </a:spcBef>
              <a:buClr>
                <a:srgbClr val="FFCD00"/>
              </a:buClr>
              <a:buSzPct val="100000"/>
              <a:buFont typeface="Quattrocento Sans"/>
              <a:defRPr sz="2400">
                <a:latin typeface="Quattrocento Sans"/>
                <a:ea typeface="Quattrocento Sans"/>
                <a:cs typeface="Quattrocento Sans"/>
                <a:sym typeface="Quattrocento Sans"/>
              </a:defRPr>
            </a:lvl9pPr>
          </a:lstStyle>
          <a:p>
            <a:pPr lvl="0"/>
            <a:r>
              <a:rPr lang="en-US" dirty="0"/>
              <a:t>Level Text</a:t>
            </a:r>
          </a:p>
          <a:p>
            <a:pPr lvl="1"/>
            <a:r>
              <a:rPr lang="en-US" dirty="0"/>
              <a:t>Level two bullet</a:t>
            </a:r>
          </a:p>
          <a:p>
            <a:pPr lvl="2"/>
            <a:r>
              <a:rPr lang="en-US" dirty="0"/>
              <a:t>Level three bullet</a:t>
            </a:r>
          </a:p>
          <a:p>
            <a:pPr lvl="4"/>
            <a:r>
              <a:rPr lang="en-US" b="0" i="0" dirty="0">
                <a:latin typeface="IBM Plex Sans" charset="0"/>
                <a:ea typeface="IBM Plex Sans" charset="0"/>
                <a:cs typeface="IBM Plex Sans" charset="0"/>
              </a:rPr>
              <a:t>Level four bullet</a:t>
            </a:r>
            <a:endParaRPr lang="en-US" dirty="0"/>
          </a:p>
          <a:p>
            <a:pPr lvl="0"/>
            <a:r>
              <a:rPr lang="en-US" dirty="0"/>
              <a:t>Level Text</a:t>
            </a:r>
          </a:p>
          <a:p>
            <a:pPr lvl="1"/>
            <a:r>
              <a:rPr lang="en-US" dirty="0"/>
              <a:t>Level two bullet</a:t>
            </a:r>
          </a:p>
          <a:p>
            <a:pPr lvl="2"/>
            <a:r>
              <a:rPr lang="en-US" dirty="0"/>
              <a:t>Level three bullet</a:t>
            </a:r>
          </a:p>
          <a:p>
            <a:pPr lvl="4"/>
            <a:r>
              <a:rPr lang="en-US" b="0" i="0" dirty="0">
                <a:latin typeface="IBM Plex Sans" charset="0"/>
                <a:ea typeface="IBM Plex Sans" charset="0"/>
                <a:cs typeface="IBM Plex Sans" charset="0"/>
              </a:rPr>
              <a:t>Level four bullet</a:t>
            </a:r>
            <a:endParaRPr lang="en-US" dirty="0"/>
          </a:p>
          <a:p>
            <a:pPr lvl="0"/>
            <a:endParaRPr lang="en-US" dirty="0"/>
          </a:p>
        </p:txBody>
      </p:sp>
      <p:sp>
        <p:nvSpPr>
          <p:cNvPr id="18" name="Text Placeholder 2"/>
          <p:cNvSpPr>
            <a:spLocks noGrp="1"/>
          </p:cNvSpPr>
          <p:nvPr>
            <p:ph type="body" sz="quarter" idx="10" hasCustomPrompt="1"/>
          </p:nvPr>
        </p:nvSpPr>
        <p:spPr>
          <a:xfrm>
            <a:off x="303216" y="164670"/>
            <a:ext cx="11585576" cy="411480"/>
          </a:xfrm>
        </p:spPr>
        <p:txBody>
          <a:bodyPr/>
          <a:lstStyle>
            <a:lvl1pPr>
              <a:buNone/>
              <a:defRPr sz="1800" b="0" i="0" baseline="0">
                <a:solidFill>
                  <a:schemeClr val="tx1"/>
                </a:solidFill>
                <a:latin typeface="IBM Plex Sans Regular" charset="0"/>
                <a:ea typeface="IBM Plex Sans Regular" charset="0"/>
                <a:cs typeface="IBM Plex Sans Regular" charset="0"/>
              </a:defRPr>
            </a:lvl1pPr>
          </a:lstStyle>
          <a:p>
            <a:pPr lvl="0"/>
            <a:r>
              <a:rPr lang="en-US" dirty="0"/>
              <a:t>Slide title</a:t>
            </a:r>
          </a:p>
        </p:txBody>
      </p:sp>
      <p:cxnSp>
        <p:nvCxnSpPr>
          <p:cNvPr id="8" name="Straight Connector 7"/>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9" name="Slide Number Placeholder 3">
            <a:extLst>
              <a:ext uri="{FF2B5EF4-FFF2-40B4-BE49-F238E27FC236}">
                <a16:creationId xmlns:a16="http://schemas.microsoft.com/office/drawing/2014/main" id="{691A20A0-C4C3-CB49-9FEF-69EAA14D2B2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10" name="logo2-04.png" descr="logo2-04.png">
            <a:extLst>
              <a:ext uri="{FF2B5EF4-FFF2-40B4-BE49-F238E27FC236}">
                <a16:creationId xmlns:a16="http://schemas.microsoft.com/office/drawing/2014/main" id="{FC4A35F0-433F-EA47-90A0-995D147A3741}"/>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8277570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 202!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530995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10784"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 202!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873428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bg1"/>
        </a:solidFill>
        <a:effectLst/>
      </p:bgPr>
    </p:bg>
    <p:spTree>
      <p:nvGrpSpPr>
        <p:cNvPr id="1" name=""/>
        <p:cNvGrpSpPr/>
        <p:nvPr/>
      </p:nvGrpSpPr>
      <p:grpSpPr>
        <a:xfrm>
          <a:off x="0" y="0"/>
          <a:ext cx="0" cy="0"/>
          <a:chOff x="0" y="0"/>
          <a:chExt cx="0" cy="0"/>
        </a:xfrm>
      </p:grpSpPr>
      <p:grpSp>
        <p:nvGrpSpPr>
          <p:cNvPr id="4" name="Group 51">
            <a:extLst>
              <a:ext uri="{FF2B5EF4-FFF2-40B4-BE49-F238E27FC236}">
                <a16:creationId xmlns:a16="http://schemas.microsoft.com/office/drawing/2014/main" id="{0833C32D-9A06-224E-A3D5-81BD979BECB2}"/>
              </a:ext>
            </a:extLst>
          </p:cNvPr>
          <p:cNvGrpSpPr>
            <a:grpSpLocks/>
          </p:cNvGrpSpPr>
          <p:nvPr userDrawn="1"/>
        </p:nvGrpSpPr>
        <p:grpSpPr bwMode="auto">
          <a:xfrm>
            <a:off x="-1761066" y="3014134"/>
            <a:ext cx="1511300" cy="207433"/>
            <a:chOff x="-1268130" y="2260550"/>
            <a:chExt cx="1133475" cy="155058"/>
          </a:xfrm>
        </p:grpSpPr>
        <p:sp>
          <p:nvSpPr>
            <p:cNvPr id="5" name="TextBox 4">
              <a:extLst>
                <a:ext uri="{FF2B5EF4-FFF2-40B4-BE49-F238E27FC236}">
                  <a16:creationId xmlns:a16="http://schemas.microsoft.com/office/drawing/2014/main" id="{C6299519-577C-8F44-A079-30172304C0CF}"/>
                </a:ext>
              </a:extLst>
            </p:cNvPr>
            <p:cNvSpPr txBox="1"/>
            <p:nvPr userDrawn="1"/>
          </p:nvSpPr>
          <p:spPr>
            <a:xfrm>
              <a:off x="-1268130" y="2260550"/>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Report title goes here</a:t>
              </a:r>
            </a:p>
          </p:txBody>
        </p:sp>
        <p:cxnSp>
          <p:nvCxnSpPr>
            <p:cNvPr id="6" name="Straight Arrow Connector 5">
              <a:extLst>
                <a:ext uri="{FF2B5EF4-FFF2-40B4-BE49-F238E27FC236}">
                  <a16:creationId xmlns:a16="http://schemas.microsoft.com/office/drawing/2014/main" id="{8889BAA2-9794-364D-8FC7-9D101588362C}"/>
                </a:ext>
              </a:extLst>
            </p:cNvPr>
            <p:cNvCxnSpPr/>
            <p:nvPr userDrawn="1"/>
          </p:nvCxnSpPr>
          <p:spPr>
            <a:xfrm>
              <a:off x="-1268130" y="241560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7" name="Rectangle 6">
            <a:extLst>
              <a:ext uri="{FF2B5EF4-FFF2-40B4-BE49-F238E27FC236}">
                <a16:creationId xmlns:a16="http://schemas.microsoft.com/office/drawing/2014/main" id="{8B8BB3EB-F7F1-2F44-B50E-EFD01D6836DD}"/>
              </a:ext>
            </a:extLst>
          </p:cNvPr>
          <p:cNvSpPr/>
          <p:nvPr userDrawn="1"/>
        </p:nvSpPr>
        <p:spPr bwMode="auto">
          <a:xfrm>
            <a:off x="12452351" y="2117"/>
            <a:ext cx="2317749" cy="522816"/>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Cover</a:t>
            </a:r>
            <a:br>
              <a:rPr lang="en-US" sz="1000" b="1" dirty="0">
                <a:solidFill>
                  <a:schemeClr val="accent6"/>
                </a:solidFill>
                <a:latin typeface="Arial Black" panose="020B0604020202020204" pitchFamily="34" charset="0"/>
                <a:cs typeface="Arial Black" panose="020B0604020202020204" pitchFamily="34" charset="0"/>
              </a:rPr>
            </a:br>
            <a:r>
              <a:rPr lang="en-US" sz="1000" dirty="0">
                <a:solidFill>
                  <a:schemeClr val="accent6"/>
                </a:solidFill>
                <a:latin typeface="Arial Regular" charset="0"/>
              </a:rPr>
              <a:t>Update earnings quarter in title</a:t>
            </a:r>
          </a:p>
        </p:txBody>
      </p:sp>
      <p:sp>
        <p:nvSpPr>
          <p:cNvPr id="2" name="Title"/>
          <p:cNvSpPr>
            <a:spLocks noGrp="1"/>
          </p:cNvSpPr>
          <p:nvPr>
            <p:ph type="title"/>
          </p:nvPr>
        </p:nvSpPr>
        <p:spPr>
          <a:xfrm>
            <a:off x="304801" y="452288"/>
            <a:ext cx="7971271" cy="3520661"/>
          </a:xfrm>
        </p:spPr>
        <p:txBody>
          <a:bodyPr/>
          <a:lstStyle>
            <a:lvl1pPr>
              <a:defRPr sz="5333">
                <a:solidFill>
                  <a:schemeClr val="tx1"/>
                </a:solidFill>
                <a:latin typeface="+mj-lt"/>
              </a:defRPr>
            </a:lvl1pPr>
          </a:lstStyle>
          <a:p>
            <a:r>
              <a:rPr lang="en-US" dirty="0"/>
              <a:t>Click to edit Master title style</a:t>
            </a:r>
          </a:p>
        </p:txBody>
      </p:sp>
      <p:sp>
        <p:nvSpPr>
          <p:cNvPr id="8" name="Footer Placeholder">
            <a:extLst>
              <a:ext uri="{FF2B5EF4-FFF2-40B4-BE49-F238E27FC236}">
                <a16:creationId xmlns:a16="http://schemas.microsoft.com/office/drawing/2014/main" id="{078C9023-2166-A140-B2D2-1EB8B9F3A085}"/>
              </a:ext>
            </a:extLst>
          </p:cNvPr>
          <p:cNvSpPr>
            <a:spLocks noGrp="1"/>
          </p:cNvSpPr>
          <p:nvPr>
            <p:ph type="ftr" sz="quarter" idx="10"/>
          </p:nvPr>
        </p:nvSpPr>
        <p:spPr/>
        <p:txBody>
          <a:bodyPr/>
          <a:lstStyle>
            <a:lvl1pPr>
              <a:defRPr/>
            </a:lvl1pPr>
          </a:lstStyle>
          <a:p>
            <a:pPr>
              <a:defRPr/>
            </a:pPr>
            <a:r>
              <a:rPr lang="en-US"/>
              <a:t>Group Name / DOC ID / Month XX, 2019 / © 2019 IBM Corporation</a:t>
            </a:r>
          </a:p>
        </p:txBody>
      </p:sp>
      <p:pic>
        <p:nvPicPr>
          <p:cNvPr id="15" name="Picture 14" descr="Shape, rectangle&#10;&#10;Description automatically generated">
            <a:extLst>
              <a:ext uri="{FF2B5EF4-FFF2-40B4-BE49-F238E27FC236}">
                <a16:creationId xmlns:a16="http://schemas.microsoft.com/office/drawing/2014/main" id="{34A12B01-0EBB-BB43-8F9A-19BE0C563336}"/>
              </a:ext>
            </a:extLst>
          </p:cNvPr>
          <p:cNvPicPr>
            <a:picLocks noChangeAspect="1"/>
          </p:cNvPicPr>
          <p:nvPr userDrawn="1"/>
        </p:nvPicPr>
        <p:blipFill>
          <a:blip r:embed="rId2"/>
          <a:stretch>
            <a:fillRect/>
          </a:stretch>
        </p:blipFill>
        <p:spPr>
          <a:xfrm>
            <a:off x="-1" y="4190103"/>
            <a:ext cx="12192001" cy="2667899"/>
          </a:xfrm>
          <a:prstGeom prst="rect">
            <a:avLst/>
          </a:prstGeom>
        </p:spPr>
      </p:pic>
    </p:spTree>
    <p:extLst>
      <p:ext uri="{BB962C8B-B14F-4D97-AF65-F5344CB8AC3E}">
        <p14:creationId xmlns:p14="http://schemas.microsoft.com/office/powerpoint/2010/main" val="37169907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rward Looking Statem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38855F4-A1AD-D343-B512-B5AAB9453322}"/>
              </a:ext>
            </a:extLst>
          </p:cNvPr>
          <p:cNvCxnSpPr>
            <a:cxnSpLocks/>
          </p:cNvCxnSpPr>
          <p:nvPr userDrawn="1"/>
        </p:nvCxnSpPr>
        <p:spPr bwMode="auto">
          <a:xfrm>
            <a:off x="292100" y="1657351"/>
            <a:ext cx="0" cy="4218516"/>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5" name="Group 51">
            <a:extLst>
              <a:ext uri="{FF2B5EF4-FFF2-40B4-BE49-F238E27FC236}">
                <a16:creationId xmlns:a16="http://schemas.microsoft.com/office/drawing/2014/main" id="{9FA8DD5D-3B8B-3849-94A2-DCCFC6F36AF8}"/>
              </a:ext>
            </a:extLst>
          </p:cNvPr>
          <p:cNvGrpSpPr>
            <a:grpSpLocks/>
          </p:cNvGrpSpPr>
          <p:nvPr userDrawn="1"/>
        </p:nvGrpSpPr>
        <p:grpSpPr bwMode="auto">
          <a:xfrm>
            <a:off x="-1761066" y="124885"/>
            <a:ext cx="1511300" cy="207433"/>
            <a:chOff x="-1268130" y="94252"/>
            <a:chExt cx="1133475" cy="155058"/>
          </a:xfrm>
        </p:grpSpPr>
        <p:sp>
          <p:nvSpPr>
            <p:cNvPr id="7" name="TextBox 6">
              <a:extLst>
                <a:ext uri="{FF2B5EF4-FFF2-40B4-BE49-F238E27FC236}">
                  <a16:creationId xmlns:a16="http://schemas.microsoft.com/office/drawing/2014/main" id="{2D932813-73F8-D841-A515-E6251657126C}"/>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8" name="Straight Arrow Connector 7">
              <a:extLst>
                <a:ext uri="{FF2B5EF4-FFF2-40B4-BE49-F238E27FC236}">
                  <a16:creationId xmlns:a16="http://schemas.microsoft.com/office/drawing/2014/main" id="{97D7F3B5-139E-7A4C-908B-06D332C876E2}"/>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54">
            <a:extLst>
              <a:ext uri="{FF2B5EF4-FFF2-40B4-BE49-F238E27FC236}">
                <a16:creationId xmlns:a16="http://schemas.microsoft.com/office/drawing/2014/main" id="{014FB686-453F-3B40-86BD-42E10C77BD34}"/>
              </a:ext>
            </a:extLst>
          </p:cNvPr>
          <p:cNvGrpSpPr>
            <a:grpSpLocks/>
          </p:cNvGrpSpPr>
          <p:nvPr userDrawn="1"/>
        </p:nvGrpSpPr>
        <p:grpSpPr bwMode="auto">
          <a:xfrm>
            <a:off x="-1761066" y="1680634"/>
            <a:ext cx="1511300" cy="207433"/>
            <a:chOff x="-1268130" y="1261041"/>
            <a:chExt cx="1133475" cy="155058"/>
          </a:xfrm>
        </p:grpSpPr>
        <p:sp>
          <p:nvSpPr>
            <p:cNvPr id="10" name="TextBox 9">
              <a:extLst>
                <a:ext uri="{FF2B5EF4-FFF2-40B4-BE49-F238E27FC236}">
                  <a16:creationId xmlns:a16="http://schemas.microsoft.com/office/drawing/2014/main" id="{83D8F954-9F95-E041-BB93-5418E11C51A2}"/>
                </a:ext>
              </a:extLst>
            </p:cNvPr>
            <p:cNvSpPr txBox="1"/>
            <p:nvPr userDrawn="1"/>
          </p:nvSpPr>
          <p:spPr>
            <a:xfrm>
              <a:off x="-1268130" y="1261041"/>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Statement goes here</a:t>
              </a:r>
            </a:p>
          </p:txBody>
        </p:sp>
        <p:cxnSp>
          <p:nvCxnSpPr>
            <p:cNvPr id="11" name="Straight Arrow Connector 10">
              <a:extLst>
                <a:ext uri="{FF2B5EF4-FFF2-40B4-BE49-F238E27FC236}">
                  <a16:creationId xmlns:a16="http://schemas.microsoft.com/office/drawing/2014/main" id="{D093AEF0-8A54-9745-87E0-05F93523F755}"/>
                </a:ext>
              </a:extLst>
            </p:cNvPr>
            <p:cNvCxnSpPr/>
            <p:nvPr userDrawn="1"/>
          </p:nvCxnSpPr>
          <p:spPr>
            <a:xfrm>
              <a:off x="-1268130" y="1416099"/>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57">
            <a:extLst>
              <a:ext uri="{FF2B5EF4-FFF2-40B4-BE49-F238E27FC236}">
                <a16:creationId xmlns:a16="http://schemas.microsoft.com/office/drawing/2014/main" id="{A2EA38C9-5383-8146-9306-EBC696FE0244}"/>
              </a:ext>
            </a:extLst>
          </p:cNvPr>
          <p:cNvGrpSpPr>
            <a:grpSpLocks/>
          </p:cNvGrpSpPr>
          <p:nvPr userDrawn="1"/>
        </p:nvGrpSpPr>
        <p:grpSpPr bwMode="auto">
          <a:xfrm>
            <a:off x="12452351" y="6318252"/>
            <a:ext cx="1511300" cy="207433"/>
            <a:chOff x="9286942" y="5788542"/>
            <a:chExt cx="1133475" cy="155058"/>
          </a:xfrm>
        </p:grpSpPr>
        <p:sp>
          <p:nvSpPr>
            <p:cNvPr id="13" name="TextBox 12">
              <a:extLst>
                <a:ext uri="{FF2B5EF4-FFF2-40B4-BE49-F238E27FC236}">
                  <a16:creationId xmlns:a16="http://schemas.microsoft.com/office/drawing/2014/main" id="{C5E22136-2858-0A44-9089-5C38FF20F520}"/>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4" name="Straight Arrow Connector 13">
              <a:extLst>
                <a:ext uri="{FF2B5EF4-FFF2-40B4-BE49-F238E27FC236}">
                  <a16:creationId xmlns:a16="http://schemas.microsoft.com/office/drawing/2014/main" id="{171DB281-7D98-4140-8ADE-3638417B079A}"/>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551B093D-8E09-7545-A564-0BF5CF385A4E}"/>
              </a:ext>
            </a:extLst>
          </p:cNvPr>
          <p:cNvSpPr/>
          <p:nvPr userDrawn="1"/>
        </p:nvSpPr>
        <p:spPr bwMode="auto">
          <a:xfrm>
            <a:off x="12452351" y="2117"/>
            <a:ext cx="2317749" cy="5842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Forward Looking Statement</a:t>
            </a:r>
          </a:p>
          <a:p>
            <a:pPr defTabSz="914621" eaLnBrk="1" fontAlgn="auto" hangingPunct="1">
              <a:spcBef>
                <a:spcPts val="0"/>
              </a:spcBef>
              <a:spcAft>
                <a:spcPts val="533"/>
              </a:spcAft>
              <a:defRPr/>
            </a:pPr>
            <a:r>
              <a:rPr lang="en-US" sz="1000" dirty="0">
                <a:solidFill>
                  <a:schemeClr val="accent6"/>
                </a:solidFill>
                <a:latin typeface="Arial Regular" charset="0"/>
              </a:rPr>
              <a:t>Two column format</a:t>
            </a:r>
            <a:endParaRPr lang="en-US" sz="1000" b="1" dirty="0">
              <a:solidFill>
                <a:schemeClr val="accent6"/>
              </a:solidFill>
              <a:latin typeface="Arial Black" panose="020B0604020202020204" pitchFamily="34" charset="0"/>
              <a:cs typeface="Arial Black" panose="020B0604020202020204" pitchFamily="34" charset="0"/>
            </a:endParaRPr>
          </a:p>
        </p:txBody>
      </p:sp>
      <p:cxnSp>
        <p:nvCxnSpPr>
          <p:cNvPr id="16" name="Straight Connector 15">
            <a:extLst>
              <a:ext uri="{FF2B5EF4-FFF2-40B4-BE49-F238E27FC236}">
                <a16:creationId xmlns:a16="http://schemas.microsoft.com/office/drawing/2014/main" id="{30900B69-861B-F240-A0E6-515C04484270}"/>
              </a:ext>
            </a:extLst>
          </p:cNvPr>
          <p:cNvCxnSpPr>
            <a:cxnSpLocks/>
          </p:cNvCxnSpPr>
          <p:nvPr userDrawn="1"/>
        </p:nvCxnSpPr>
        <p:spPr bwMode="auto">
          <a:xfrm>
            <a:off x="6383867" y="1657351"/>
            <a:ext cx="0" cy="4218516"/>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3"/>
            <a:ext cx="11606784" cy="4212489"/>
          </a:xfrm>
        </p:spPr>
        <p:txBody>
          <a:bodyPr lIns="182880" numCol="2" spcCol="640080"/>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Footer Placeholder">
            <a:extLst>
              <a:ext uri="{FF2B5EF4-FFF2-40B4-BE49-F238E27FC236}">
                <a16:creationId xmlns:a16="http://schemas.microsoft.com/office/drawing/2014/main" id="{1F5EF882-DCCE-7A42-83F6-DB631BE6E3BF}"/>
              </a:ext>
            </a:extLst>
          </p:cNvPr>
          <p:cNvSpPr>
            <a:spLocks noGrp="1"/>
          </p:cNvSpPr>
          <p:nvPr>
            <p:ph type="ftr" sz="quarter" idx="13"/>
          </p:nvPr>
        </p:nvSpPr>
        <p:spPr/>
        <p:txBody>
          <a:bodyPr/>
          <a:lstStyle>
            <a:lvl1pPr>
              <a:defRPr/>
            </a:lvl1pPr>
          </a:lstStyle>
          <a:p>
            <a:pPr>
              <a:defRPr/>
            </a:pPr>
            <a:r>
              <a:rPr lang="en-US" dirty="0"/>
              <a:t>Group Name / DOC ID / Month XX, 2022 / © 2022 IBM Corporation</a:t>
            </a:r>
          </a:p>
        </p:txBody>
      </p:sp>
      <p:sp>
        <p:nvSpPr>
          <p:cNvPr id="18" name="Slide Number Placeholder">
            <a:extLst>
              <a:ext uri="{FF2B5EF4-FFF2-40B4-BE49-F238E27FC236}">
                <a16:creationId xmlns:a16="http://schemas.microsoft.com/office/drawing/2014/main" id="{F0470049-85EA-DB4C-9CC3-4189FC2174A6}"/>
              </a:ext>
            </a:extLst>
          </p:cNvPr>
          <p:cNvSpPr>
            <a:spLocks noGrp="1"/>
          </p:cNvSpPr>
          <p:nvPr>
            <p:ph type="sldNum" sz="quarter" idx="14"/>
          </p:nvPr>
        </p:nvSpPr>
        <p:spPr/>
        <p:txBody>
          <a:bodyPr/>
          <a:lstStyle>
            <a:lvl1pPr>
              <a:defRPr/>
            </a:lvl1pPr>
          </a:lstStyle>
          <a:p>
            <a:pPr>
              <a:defRPr/>
            </a:pPr>
            <a:fld id="{4917117A-624D-6344-AF41-4ABD0E006F87}" type="slidenum">
              <a:rPr lang="en-US"/>
              <a:pPr>
                <a:defRPr/>
              </a:pPr>
              <a:t>‹#›</a:t>
            </a:fld>
            <a:endParaRPr lang="en-US" dirty="0"/>
          </a:p>
        </p:txBody>
      </p:sp>
    </p:spTree>
    <p:extLst>
      <p:ext uri="{BB962C8B-B14F-4D97-AF65-F5344CB8AC3E}">
        <p14:creationId xmlns:p14="http://schemas.microsoft.com/office/powerpoint/2010/main" val="3221390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Forward Looking Statement">
    <p:bg>
      <p:bgPr>
        <a:solidFill>
          <a:schemeClr val="bg1"/>
        </a:solidFill>
        <a:effectLst/>
      </p:bgPr>
    </p:bg>
    <p:spTree>
      <p:nvGrpSpPr>
        <p:cNvPr id="1" name=""/>
        <p:cNvGrpSpPr/>
        <p:nvPr/>
      </p:nvGrpSpPr>
      <p:grpSpPr>
        <a:xfrm>
          <a:off x="0" y="0"/>
          <a:ext cx="0" cy="0"/>
          <a:chOff x="0" y="0"/>
          <a:chExt cx="0" cy="0"/>
        </a:xfrm>
      </p:grpSpPr>
      <p:grpSp>
        <p:nvGrpSpPr>
          <p:cNvPr id="2" name="Group 51">
            <a:extLst>
              <a:ext uri="{FF2B5EF4-FFF2-40B4-BE49-F238E27FC236}">
                <a16:creationId xmlns:a16="http://schemas.microsoft.com/office/drawing/2014/main" id="{8134A6D7-8CC1-844A-A1FA-BD7E024AF36E}"/>
              </a:ext>
            </a:extLst>
          </p:cNvPr>
          <p:cNvGrpSpPr>
            <a:grpSpLocks/>
          </p:cNvGrpSpPr>
          <p:nvPr userDrawn="1"/>
        </p:nvGrpSpPr>
        <p:grpSpPr bwMode="auto">
          <a:xfrm>
            <a:off x="-1761066" y="124885"/>
            <a:ext cx="1511300" cy="207433"/>
            <a:chOff x="-1268130" y="94252"/>
            <a:chExt cx="1133475" cy="155058"/>
          </a:xfrm>
        </p:grpSpPr>
        <p:sp>
          <p:nvSpPr>
            <p:cNvPr id="3" name="TextBox 2">
              <a:extLst>
                <a:ext uri="{FF2B5EF4-FFF2-40B4-BE49-F238E27FC236}">
                  <a16:creationId xmlns:a16="http://schemas.microsoft.com/office/drawing/2014/main" id="{97FA6070-211C-D749-8005-55ED3B3F31A9}"/>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4" name="Straight Arrow Connector 3">
              <a:extLst>
                <a:ext uri="{FF2B5EF4-FFF2-40B4-BE49-F238E27FC236}">
                  <a16:creationId xmlns:a16="http://schemas.microsoft.com/office/drawing/2014/main" id="{FB3D9DEA-BD6D-2248-86FA-A6B32BF7CCFF}"/>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54">
            <a:extLst>
              <a:ext uri="{FF2B5EF4-FFF2-40B4-BE49-F238E27FC236}">
                <a16:creationId xmlns:a16="http://schemas.microsoft.com/office/drawing/2014/main" id="{BD905660-9425-CB4D-A7FC-F116D54DA082}"/>
              </a:ext>
            </a:extLst>
          </p:cNvPr>
          <p:cNvGrpSpPr>
            <a:grpSpLocks/>
          </p:cNvGrpSpPr>
          <p:nvPr userDrawn="1"/>
        </p:nvGrpSpPr>
        <p:grpSpPr bwMode="auto">
          <a:xfrm>
            <a:off x="-1761066" y="1680634"/>
            <a:ext cx="1511300" cy="207433"/>
            <a:chOff x="-1268130" y="1261041"/>
            <a:chExt cx="1133475" cy="155058"/>
          </a:xfrm>
        </p:grpSpPr>
        <p:sp>
          <p:nvSpPr>
            <p:cNvPr id="6" name="TextBox 5">
              <a:extLst>
                <a:ext uri="{FF2B5EF4-FFF2-40B4-BE49-F238E27FC236}">
                  <a16:creationId xmlns:a16="http://schemas.microsoft.com/office/drawing/2014/main" id="{B6ED4306-13A2-8E4E-993F-D81ED1087B33}"/>
                </a:ext>
              </a:extLst>
            </p:cNvPr>
            <p:cNvSpPr txBox="1"/>
            <p:nvPr userDrawn="1"/>
          </p:nvSpPr>
          <p:spPr>
            <a:xfrm>
              <a:off x="-1268130" y="1261041"/>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Statement goes here</a:t>
              </a:r>
            </a:p>
          </p:txBody>
        </p:sp>
        <p:cxnSp>
          <p:nvCxnSpPr>
            <p:cNvPr id="7" name="Straight Arrow Connector 6">
              <a:extLst>
                <a:ext uri="{FF2B5EF4-FFF2-40B4-BE49-F238E27FC236}">
                  <a16:creationId xmlns:a16="http://schemas.microsoft.com/office/drawing/2014/main" id="{844C347E-E4E6-854A-A85F-51FA9D136E39}"/>
                </a:ext>
              </a:extLst>
            </p:cNvPr>
            <p:cNvCxnSpPr/>
            <p:nvPr userDrawn="1"/>
          </p:nvCxnSpPr>
          <p:spPr>
            <a:xfrm>
              <a:off x="-1268130" y="1416099"/>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57">
            <a:extLst>
              <a:ext uri="{FF2B5EF4-FFF2-40B4-BE49-F238E27FC236}">
                <a16:creationId xmlns:a16="http://schemas.microsoft.com/office/drawing/2014/main" id="{E0E085E0-451B-A343-B6A4-DD0FE98D26F0}"/>
              </a:ext>
            </a:extLst>
          </p:cNvPr>
          <p:cNvGrpSpPr>
            <a:grpSpLocks/>
          </p:cNvGrpSpPr>
          <p:nvPr userDrawn="1"/>
        </p:nvGrpSpPr>
        <p:grpSpPr bwMode="auto">
          <a:xfrm>
            <a:off x="12452351" y="6318252"/>
            <a:ext cx="1511300" cy="207433"/>
            <a:chOff x="9286942" y="5788542"/>
            <a:chExt cx="1133475" cy="155058"/>
          </a:xfrm>
        </p:grpSpPr>
        <p:sp>
          <p:nvSpPr>
            <p:cNvPr id="9" name="TextBox 8">
              <a:extLst>
                <a:ext uri="{FF2B5EF4-FFF2-40B4-BE49-F238E27FC236}">
                  <a16:creationId xmlns:a16="http://schemas.microsoft.com/office/drawing/2014/main" id="{C5141217-155F-9946-8A71-67A7DED5B5A8}"/>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0" name="Straight Arrow Connector 9">
              <a:extLst>
                <a:ext uri="{FF2B5EF4-FFF2-40B4-BE49-F238E27FC236}">
                  <a16:creationId xmlns:a16="http://schemas.microsoft.com/office/drawing/2014/main" id="{5E585789-3835-1A49-86F5-AADE32A93E6A}"/>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229327BB-406B-3944-B610-8F0CFDB6A349}"/>
              </a:ext>
            </a:extLst>
          </p:cNvPr>
          <p:cNvSpPr/>
          <p:nvPr userDrawn="1"/>
        </p:nvSpPr>
        <p:spPr bwMode="auto">
          <a:xfrm>
            <a:off x="12452351" y="2117"/>
            <a:ext cx="2317749" cy="5842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Forward Looking Statement</a:t>
            </a:r>
          </a:p>
          <a:p>
            <a:pPr defTabSz="914621" eaLnBrk="1" fontAlgn="auto" hangingPunct="1">
              <a:spcBef>
                <a:spcPts val="0"/>
              </a:spcBef>
              <a:spcAft>
                <a:spcPts val="533"/>
              </a:spcAft>
              <a:defRPr/>
            </a:pPr>
            <a:r>
              <a:rPr lang="en-US" sz="1000" dirty="0">
                <a:solidFill>
                  <a:schemeClr val="accent6"/>
                </a:solidFill>
                <a:latin typeface="Arial Regular" charset="0"/>
              </a:rPr>
              <a:t>Two column format</a:t>
            </a:r>
            <a:endParaRPr lang="en-US" sz="1000" b="1" dirty="0">
              <a:solidFill>
                <a:schemeClr val="accent6"/>
              </a:solidFill>
              <a:latin typeface="Arial Black" panose="020B0604020202020204" pitchFamily="34" charset="0"/>
              <a:cs typeface="Arial Black" panose="020B0604020202020204" pitchFamily="34" charset="0"/>
            </a:endParaRPr>
          </a:p>
        </p:txBody>
      </p:sp>
      <p:sp>
        <p:nvSpPr>
          <p:cNvPr id="12" name="Footer Placeholder">
            <a:extLst>
              <a:ext uri="{FF2B5EF4-FFF2-40B4-BE49-F238E27FC236}">
                <a16:creationId xmlns:a16="http://schemas.microsoft.com/office/drawing/2014/main" id="{5D801CFC-4681-5143-B8D3-1495672EE76E}"/>
              </a:ext>
            </a:extLst>
          </p:cNvPr>
          <p:cNvSpPr>
            <a:spLocks noGrp="1"/>
          </p:cNvSpPr>
          <p:nvPr>
            <p:ph type="ftr" sz="quarter" idx="10"/>
          </p:nvPr>
        </p:nvSpPr>
        <p:spPr/>
        <p:txBody>
          <a:bodyPr/>
          <a:lstStyle>
            <a:lvl1pPr>
              <a:defRPr/>
            </a:lvl1pPr>
          </a:lstStyle>
          <a:p>
            <a:pPr>
              <a:defRPr/>
            </a:pPr>
            <a:r>
              <a:rPr lang="en-US" dirty="0"/>
              <a:t>Group Name / DOC ID / Month XX, 2022 / © 2022 IBM Corporation</a:t>
            </a:r>
          </a:p>
        </p:txBody>
      </p:sp>
      <p:sp>
        <p:nvSpPr>
          <p:cNvPr id="13" name="Slide Number Placeholder">
            <a:extLst>
              <a:ext uri="{FF2B5EF4-FFF2-40B4-BE49-F238E27FC236}">
                <a16:creationId xmlns:a16="http://schemas.microsoft.com/office/drawing/2014/main" id="{935FBA26-BD58-4D46-B44C-F46603A6E802}"/>
              </a:ext>
            </a:extLst>
          </p:cNvPr>
          <p:cNvSpPr>
            <a:spLocks noGrp="1"/>
          </p:cNvSpPr>
          <p:nvPr>
            <p:ph type="sldNum" sz="quarter" idx="11"/>
          </p:nvPr>
        </p:nvSpPr>
        <p:spPr/>
        <p:txBody>
          <a:bodyPr/>
          <a:lstStyle>
            <a:lvl1pPr>
              <a:defRPr/>
            </a:lvl1pPr>
          </a:lstStyle>
          <a:p>
            <a:pPr>
              <a:defRPr/>
            </a:pPr>
            <a:fld id="{4AEE80F5-E9FF-4D4D-804A-9BBC5E3EEE85}" type="slidenum">
              <a:rPr lang="en-US"/>
              <a:pPr>
                <a:defRPr/>
              </a:pPr>
              <a:t>‹#›</a:t>
            </a:fld>
            <a:endParaRPr lang="en-US" dirty="0"/>
          </a:p>
        </p:txBody>
      </p:sp>
    </p:spTree>
    <p:extLst>
      <p:ext uri="{BB962C8B-B14F-4D97-AF65-F5344CB8AC3E}">
        <p14:creationId xmlns:p14="http://schemas.microsoft.com/office/powerpoint/2010/main" val="3008004372"/>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eadership 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C22B9B-CC9B-9A49-A254-FF63134910BE}"/>
              </a:ext>
            </a:extLst>
          </p:cNvPr>
          <p:cNvSpPr/>
          <p:nvPr userDrawn="1"/>
        </p:nvSpPr>
        <p:spPr bwMode="auto">
          <a:xfrm>
            <a:off x="6096000" y="0"/>
            <a:ext cx="6096000" cy="6858000"/>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grpSp>
        <p:nvGrpSpPr>
          <p:cNvPr id="10" name="Group 52">
            <a:extLst>
              <a:ext uri="{FF2B5EF4-FFF2-40B4-BE49-F238E27FC236}">
                <a16:creationId xmlns:a16="http://schemas.microsoft.com/office/drawing/2014/main" id="{5C8F149E-5B9C-C44E-A296-86C4FEBD292D}"/>
              </a:ext>
            </a:extLst>
          </p:cNvPr>
          <p:cNvGrpSpPr>
            <a:grpSpLocks/>
          </p:cNvGrpSpPr>
          <p:nvPr userDrawn="1"/>
        </p:nvGrpSpPr>
        <p:grpSpPr bwMode="auto">
          <a:xfrm>
            <a:off x="-1761066" y="2984501"/>
            <a:ext cx="1511300" cy="207433"/>
            <a:chOff x="-1268130" y="2248177"/>
            <a:chExt cx="1133475" cy="155058"/>
          </a:xfrm>
        </p:grpSpPr>
        <p:sp>
          <p:nvSpPr>
            <p:cNvPr id="11" name="TextBox 10">
              <a:extLst>
                <a:ext uri="{FF2B5EF4-FFF2-40B4-BE49-F238E27FC236}">
                  <a16:creationId xmlns:a16="http://schemas.microsoft.com/office/drawing/2014/main" id="{350D84BB-F6A4-1C45-9F58-D791E182E4D1}"/>
                </a:ext>
              </a:extLst>
            </p:cNvPr>
            <p:cNvSpPr txBox="1"/>
            <p:nvPr userDrawn="1"/>
          </p:nvSpPr>
          <p:spPr>
            <a:xfrm>
              <a:off x="-1268130" y="2248177"/>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1 goes here</a:t>
              </a:r>
            </a:p>
          </p:txBody>
        </p:sp>
        <p:cxnSp>
          <p:nvCxnSpPr>
            <p:cNvPr id="14" name="Straight Arrow Connector 13">
              <a:extLst>
                <a:ext uri="{FF2B5EF4-FFF2-40B4-BE49-F238E27FC236}">
                  <a16:creationId xmlns:a16="http://schemas.microsoft.com/office/drawing/2014/main" id="{505B097E-DFD9-B246-8AB6-3A6B04A47915}"/>
                </a:ext>
              </a:extLst>
            </p:cNvPr>
            <p:cNvCxnSpPr/>
            <p:nvPr userDrawn="1"/>
          </p:nvCxnSpPr>
          <p:spPr>
            <a:xfrm>
              <a:off x="-1268130" y="2403235"/>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55">
            <a:extLst>
              <a:ext uri="{FF2B5EF4-FFF2-40B4-BE49-F238E27FC236}">
                <a16:creationId xmlns:a16="http://schemas.microsoft.com/office/drawing/2014/main" id="{D43B214C-FF11-BC4D-9F21-850067855F34}"/>
              </a:ext>
            </a:extLst>
          </p:cNvPr>
          <p:cNvGrpSpPr>
            <a:grpSpLocks/>
          </p:cNvGrpSpPr>
          <p:nvPr userDrawn="1"/>
        </p:nvGrpSpPr>
        <p:grpSpPr bwMode="auto">
          <a:xfrm>
            <a:off x="12452351" y="2984501"/>
            <a:ext cx="1511300" cy="207433"/>
            <a:chOff x="9286942" y="2296319"/>
            <a:chExt cx="1133475" cy="155058"/>
          </a:xfrm>
        </p:grpSpPr>
        <p:sp>
          <p:nvSpPr>
            <p:cNvPr id="16" name="TextBox 15">
              <a:extLst>
                <a:ext uri="{FF2B5EF4-FFF2-40B4-BE49-F238E27FC236}">
                  <a16:creationId xmlns:a16="http://schemas.microsoft.com/office/drawing/2014/main" id="{1835F2F1-CA2B-DB4D-9631-9813ECE5FD23}"/>
                </a:ext>
              </a:extLst>
            </p:cNvPr>
            <p:cNvSpPr txBox="1"/>
            <p:nvPr userDrawn="1"/>
          </p:nvSpPr>
          <p:spPr>
            <a:xfrm>
              <a:off x="9320279" y="2296319"/>
              <a:ext cx="1100138"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2 goes here</a:t>
              </a:r>
            </a:p>
          </p:txBody>
        </p:sp>
        <p:cxnSp>
          <p:nvCxnSpPr>
            <p:cNvPr id="17" name="Straight Arrow Connector 16">
              <a:extLst>
                <a:ext uri="{FF2B5EF4-FFF2-40B4-BE49-F238E27FC236}">
                  <a16:creationId xmlns:a16="http://schemas.microsoft.com/office/drawing/2014/main" id="{39C3C295-C85B-5C4A-9124-85B81D32623A}"/>
                </a:ext>
              </a:extLst>
            </p:cNvPr>
            <p:cNvCxnSpPr/>
            <p:nvPr userDrawn="1"/>
          </p:nvCxnSpPr>
          <p:spPr>
            <a:xfrm flipH="1">
              <a:off x="9286942" y="245137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03">
            <a:extLst>
              <a:ext uri="{FF2B5EF4-FFF2-40B4-BE49-F238E27FC236}">
                <a16:creationId xmlns:a16="http://schemas.microsoft.com/office/drawing/2014/main" id="{F5669327-6A8E-3B49-8D08-6A9E966BD989}"/>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9E948439-2D43-E84A-8250-CDA0DFB0CB67}"/>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3639D253-6121-0A4F-8F02-BAFDF80E810E}"/>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E42582E6-2C2F-1146-9307-CDDFA6CF3B91}"/>
              </a:ext>
            </a:extLst>
          </p:cNvPr>
          <p:cNvSpPr/>
          <p:nvPr userDrawn="1"/>
        </p:nvSpPr>
        <p:spPr bwMode="auto">
          <a:xfrm>
            <a:off x="12452351" y="0"/>
            <a:ext cx="2317749" cy="755651"/>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Leadership A</a:t>
            </a:r>
          </a:p>
          <a:p>
            <a:pPr defTabSz="914621" eaLnBrk="1" fontAlgn="auto" hangingPunct="1">
              <a:spcBef>
                <a:spcPts val="0"/>
              </a:spcBef>
              <a:spcAft>
                <a:spcPts val="533"/>
              </a:spcAft>
              <a:defRPr/>
            </a:pPr>
            <a:r>
              <a:rPr lang="en-US" sz="1000" dirty="0">
                <a:solidFill>
                  <a:schemeClr val="accent6"/>
                </a:solidFill>
                <a:latin typeface="Arial Regular" charset="0"/>
              </a:rPr>
              <a:t>This option is both speakers side </a:t>
            </a:r>
            <a:br>
              <a:rPr lang="en-US" sz="1000" dirty="0">
                <a:solidFill>
                  <a:schemeClr val="accent6"/>
                </a:solidFill>
                <a:latin typeface="Arial Regular" charset="0"/>
              </a:rPr>
            </a:br>
            <a:r>
              <a:rPr lang="en-US" sz="1000" dirty="0">
                <a:solidFill>
                  <a:schemeClr val="accent6"/>
                </a:solidFill>
                <a:latin typeface="Arial Regular" charset="0"/>
              </a:rPr>
              <a:t>by side. </a:t>
            </a:r>
          </a:p>
        </p:txBody>
      </p:sp>
      <p:sp>
        <p:nvSpPr>
          <p:cNvPr id="7" name="Picture Placeholder 6"/>
          <p:cNvSpPr>
            <a:spLocks noGrp="1"/>
          </p:cNvSpPr>
          <p:nvPr>
            <p:ph type="pic" sz="quarter" idx="12"/>
          </p:nvPr>
        </p:nvSpPr>
        <p:spPr>
          <a:xfrm>
            <a:off x="2601106" y="1776294"/>
            <a:ext cx="2831281" cy="2831281"/>
          </a:xfrm>
          <a:prstGeom prst="ellipse">
            <a:avLst/>
          </a:prstGeom>
          <a:solidFill>
            <a:schemeClr val="bg2">
              <a:lumMod val="20000"/>
              <a:lumOff val="80000"/>
            </a:schemeClr>
          </a:solidFill>
          <a:ln w="19050" cap="rnd">
            <a:solidFill>
              <a:schemeClr val="accent2"/>
            </a:solidFill>
            <a:prstDash val="sysDot"/>
          </a:ln>
        </p:spPr>
        <p:txBody>
          <a:bodyPr rtlCol="0" anchor="ctr">
            <a:noAutofit/>
          </a:bodyPr>
          <a:lstStyle>
            <a:lvl1pPr algn="ctr">
              <a:defRPr/>
            </a:lvl1pPr>
          </a:lstStyle>
          <a:p>
            <a:pPr lvl="0"/>
            <a:endParaRPr lang="en-US" noProof="0" dirty="0"/>
          </a:p>
        </p:txBody>
      </p:sp>
      <p:sp>
        <p:nvSpPr>
          <p:cNvPr id="8" name="Picture Placeholder 6"/>
          <p:cNvSpPr>
            <a:spLocks noGrp="1"/>
          </p:cNvSpPr>
          <p:nvPr>
            <p:ph type="pic" sz="quarter" idx="13"/>
          </p:nvPr>
        </p:nvSpPr>
        <p:spPr>
          <a:xfrm>
            <a:off x="8697106" y="1776294"/>
            <a:ext cx="2831281" cy="2831281"/>
          </a:xfrm>
          <a:prstGeom prst="ellipse">
            <a:avLst/>
          </a:prstGeom>
          <a:solidFill>
            <a:schemeClr val="bg2">
              <a:lumMod val="20000"/>
              <a:lumOff val="80000"/>
            </a:schemeClr>
          </a:solidFill>
          <a:ln w="19050" cap="rnd">
            <a:solidFill>
              <a:schemeClr val="bg1"/>
            </a:solidFill>
            <a:prstDash val="sysDot"/>
          </a:ln>
        </p:spPr>
        <p:txBody>
          <a:bodyPr rtlCol="0" anchor="ctr">
            <a:noAutofit/>
          </a:bodyPr>
          <a:lstStyle>
            <a:lvl1pPr algn="ctr">
              <a:defRPr/>
            </a:lvl1pPr>
          </a:lstStyle>
          <a:p>
            <a:pPr lvl="0"/>
            <a:endParaRPr lang="en-US" noProof="0"/>
          </a:p>
        </p:txBody>
      </p:sp>
      <p:sp>
        <p:nvSpPr>
          <p:cNvPr id="12" name="Text Placeholder 11"/>
          <p:cNvSpPr>
            <a:spLocks noGrp="1"/>
          </p:cNvSpPr>
          <p:nvPr>
            <p:ph type="body" sz="quarter" idx="14"/>
          </p:nvPr>
        </p:nvSpPr>
        <p:spPr>
          <a:xfrm>
            <a:off x="304888" y="1776295"/>
            <a:ext cx="2020947" cy="2831280"/>
          </a:xfrm>
        </p:spPr>
        <p:txBody>
          <a:bodyPr anchor="ctr"/>
          <a:lstStyle>
            <a:lvl1pPr algn="r">
              <a:spcBef>
                <a:spcPts val="0"/>
              </a:spcBef>
              <a:defRPr sz="2400" b="1"/>
            </a:lvl1pPr>
            <a:lvl2pPr marL="0" indent="0" algn="r">
              <a:spcBef>
                <a:spcPts val="0"/>
              </a:spcBef>
              <a:buNone/>
              <a:defRPr/>
            </a:lvl2pPr>
          </a:lstStyle>
          <a:p>
            <a:pPr lvl="0"/>
            <a:r>
              <a:rPr lang="en-US"/>
              <a:t>Click to edit Master text styles</a:t>
            </a:r>
          </a:p>
          <a:p>
            <a:pPr lvl="1"/>
            <a:r>
              <a:rPr lang="en-US"/>
              <a:t>Second level</a:t>
            </a:r>
          </a:p>
        </p:txBody>
      </p:sp>
      <p:sp>
        <p:nvSpPr>
          <p:cNvPr id="13" name="Text Placeholder 11"/>
          <p:cNvSpPr>
            <a:spLocks noGrp="1"/>
          </p:cNvSpPr>
          <p:nvPr>
            <p:ph type="body" sz="quarter" idx="15"/>
          </p:nvPr>
        </p:nvSpPr>
        <p:spPr>
          <a:xfrm>
            <a:off x="6453139" y="1776295"/>
            <a:ext cx="2020947" cy="2831280"/>
          </a:xfrm>
        </p:spPr>
        <p:txBody>
          <a:bodyPr anchor="ctr"/>
          <a:lstStyle>
            <a:lvl1pPr algn="r">
              <a:spcBef>
                <a:spcPts val="0"/>
              </a:spcBef>
              <a:defRPr sz="2400" b="1">
                <a:solidFill>
                  <a:schemeClr val="bg1"/>
                </a:solidFill>
              </a:defRPr>
            </a:lvl1pPr>
            <a:lvl2pPr marL="0" indent="0" algn="r">
              <a:spcBef>
                <a:spcPts val="0"/>
              </a:spcBef>
              <a:buNone/>
              <a:defRPr>
                <a:solidFill>
                  <a:schemeClr val="bg1"/>
                </a:solidFill>
              </a:defRPr>
            </a:lvl2pPr>
          </a:lstStyle>
          <a:p>
            <a:pPr lvl="0"/>
            <a:r>
              <a:rPr lang="en-US"/>
              <a:t>Click to edit Master text styles</a:t>
            </a:r>
          </a:p>
          <a:p>
            <a:pPr lvl="1"/>
            <a:r>
              <a:rPr lang="en-US"/>
              <a:t>Second level</a:t>
            </a:r>
          </a:p>
        </p:txBody>
      </p:sp>
      <p:sp>
        <p:nvSpPr>
          <p:cNvPr id="23" name="Slide Number Placeholder">
            <a:extLst>
              <a:ext uri="{FF2B5EF4-FFF2-40B4-BE49-F238E27FC236}">
                <a16:creationId xmlns:a16="http://schemas.microsoft.com/office/drawing/2014/main" id="{7668F893-CD36-954C-9387-5C999A966CE2}"/>
              </a:ext>
            </a:extLst>
          </p:cNvPr>
          <p:cNvSpPr>
            <a:spLocks noGrp="1"/>
          </p:cNvSpPr>
          <p:nvPr>
            <p:ph type="sldNum" sz="quarter" idx="17"/>
          </p:nvPr>
        </p:nvSpPr>
        <p:spPr/>
        <p:txBody>
          <a:bodyPr/>
          <a:lstStyle>
            <a:lvl1pPr>
              <a:defRPr>
                <a:solidFill>
                  <a:schemeClr val="bg1"/>
                </a:solidFill>
              </a:defRPr>
            </a:lvl1pPr>
          </a:lstStyle>
          <a:p>
            <a:pPr>
              <a:defRPr/>
            </a:pPr>
            <a:fld id="{F9B0804D-2904-9A47-9A2B-3C0737944CAF}" type="slidenum">
              <a:rPr lang="en-US"/>
              <a:pPr>
                <a:defRPr/>
              </a:pPr>
              <a:t>‹#›</a:t>
            </a:fld>
            <a:endParaRPr lang="en-US" dirty="0"/>
          </a:p>
        </p:txBody>
      </p:sp>
      <p:sp>
        <p:nvSpPr>
          <p:cNvPr id="3" name="Footer Placeholder">
            <a:extLst>
              <a:ext uri="{FF2B5EF4-FFF2-40B4-BE49-F238E27FC236}">
                <a16:creationId xmlns:a16="http://schemas.microsoft.com/office/drawing/2014/main" id="{A99B8354-3DE0-BB1D-EB17-4C1F1EB8C6DD}"/>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10631631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adership B">
    <p:bg>
      <p:bgPr>
        <a:solidFill>
          <a:schemeClr val="bg1"/>
        </a:solidFill>
        <a:effectLst/>
      </p:bgPr>
    </p:bg>
    <p:spTree>
      <p:nvGrpSpPr>
        <p:cNvPr id="1" name=""/>
        <p:cNvGrpSpPr/>
        <p:nvPr/>
      </p:nvGrpSpPr>
      <p:grpSpPr>
        <a:xfrm>
          <a:off x="0" y="0"/>
          <a:ext cx="0" cy="0"/>
          <a:chOff x="0" y="0"/>
          <a:chExt cx="0" cy="0"/>
        </a:xfrm>
      </p:grpSpPr>
      <p:grpSp>
        <p:nvGrpSpPr>
          <p:cNvPr id="6" name="Group 50">
            <a:extLst>
              <a:ext uri="{FF2B5EF4-FFF2-40B4-BE49-F238E27FC236}">
                <a16:creationId xmlns:a16="http://schemas.microsoft.com/office/drawing/2014/main" id="{EA8C1AE8-F684-3B4D-A53F-0DD8CF04546B}"/>
              </a:ext>
            </a:extLst>
          </p:cNvPr>
          <p:cNvGrpSpPr>
            <a:grpSpLocks/>
          </p:cNvGrpSpPr>
          <p:nvPr userDrawn="1"/>
        </p:nvGrpSpPr>
        <p:grpSpPr bwMode="auto">
          <a:xfrm>
            <a:off x="-1761066" y="4624918"/>
            <a:ext cx="1511300" cy="205316"/>
            <a:chOff x="-1268130" y="3495086"/>
            <a:chExt cx="1133475" cy="155058"/>
          </a:xfrm>
        </p:grpSpPr>
        <p:sp>
          <p:nvSpPr>
            <p:cNvPr id="8" name="TextBox 7">
              <a:extLst>
                <a:ext uri="{FF2B5EF4-FFF2-40B4-BE49-F238E27FC236}">
                  <a16:creationId xmlns:a16="http://schemas.microsoft.com/office/drawing/2014/main" id="{3447D6E2-119A-284C-81E1-964C951C3C7F}"/>
                </a:ext>
              </a:extLst>
            </p:cNvPr>
            <p:cNvSpPr txBox="1"/>
            <p:nvPr userDrawn="1"/>
          </p:nvSpPr>
          <p:spPr>
            <a:xfrm>
              <a:off x="-1268130" y="3495086"/>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2 goes here</a:t>
              </a:r>
            </a:p>
          </p:txBody>
        </p:sp>
        <p:cxnSp>
          <p:nvCxnSpPr>
            <p:cNvPr id="9" name="Straight Arrow Connector 8">
              <a:extLst>
                <a:ext uri="{FF2B5EF4-FFF2-40B4-BE49-F238E27FC236}">
                  <a16:creationId xmlns:a16="http://schemas.microsoft.com/office/drawing/2014/main" id="{4E7A9656-2AF5-C648-ABB9-038B49F0DF2B}"/>
                </a:ext>
              </a:extLst>
            </p:cNvPr>
            <p:cNvCxnSpPr/>
            <p:nvPr userDrawn="1"/>
          </p:nvCxnSpPr>
          <p:spPr>
            <a:xfrm>
              <a:off x="-1268130" y="3650144"/>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53">
            <a:extLst>
              <a:ext uri="{FF2B5EF4-FFF2-40B4-BE49-F238E27FC236}">
                <a16:creationId xmlns:a16="http://schemas.microsoft.com/office/drawing/2014/main" id="{DD57DA95-99B1-144D-9FD5-57C4B1F7ED9F}"/>
              </a:ext>
            </a:extLst>
          </p:cNvPr>
          <p:cNvGrpSpPr>
            <a:grpSpLocks/>
          </p:cNvGrpSpPr>
          <p:nvPr userDrawn="1"/>
        </p:nvGrpSpPr>
        <p:grpSpPr bwMode="auto">
          <a:xfrm>
            <a:off x="12452351" y="6318252"/>
            <a:ext cx="1511300" cy="207433"/>
            <a:chOff x="9286942" y="5788542"/>
            <a:chExt cx="1133475" cy="155058"/>
          </a:xfrm>
        </p:grpSpPr>
        <p:sp>
          <p:nvSpPr>
            <p:cNvPr id="14" name="TextBox 13">
              <a:extLst>
                <a:ext uri="{FF2B5EF4-FFF2-40B4-BE49-F238E27FC236}">
                  <a16:creationId xmlns:a16="http://schemas.microsoft.com/office/drawing/2014/main" id="{A17531E1-5139-0740-9D22-B871A2B2B184}"/>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5" name="Straight Arrow Connector 14">
              <a:extLst>
                <a:ext uri="{FF2B5EF4-FFF2-40B4-BE49-F238E27FC236}">
                  <a16:creationId xmlns:a16="http://schemas.microsoft.com/office/drawing/2014/main" id="{674F9962-A087-1548-AE07-19AB4E14F630}"/>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DFC21FD0-8B6C-5540-BDB6-21073F01677C}"/>
              </a:ext>
            </a:extLst>
          </p:cNvPr>
          <p:cNvSpPr/>
          <p:nvPr userDrawn="1"/>
        </p:nvSpPr>
        <p:spPr bwMode="auto">
          <a:xfrm>
            <a:off x="12452351" y="0"/>
            <a:ext cx="2317749" cy="9144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Leadership B</a:t>
            </a:r>
          </a:p>
          <a:p>
            <a:pPr defTabSz="914621" eaLnBrk="1" fontAlgn="auto" hangingPunct="1">
              <a:spcBef>
                <a:spcPts val="0"/>
              </a:spcBef>
              <a:spcAft>
                <a:spcPts val="533"/>
              </a:spcAft>
              <a:defRPr/>
            </a:pPr>
            <a:r>
              <a:rPr lang="en-US" sz="1000" dirty="0">
                <a:solidFill>
                  <a:schemeClr val="accent6"/>
                </a:solidFill>
                <a:latin typeface="Arial Regular" charset="0"/>
              </a:rPr>
              <a:t>This option is both speakers one on top of the other with a WHITE background</a:t>
            </a:r>
          </a:p>
        </p:txBody>
      </p:sp>
      <p:grpSp>
        <p:nvGrpSpPr>
          <p:cNvPr id="17" name="Group 57">
            <a:extLst>
              <a:ext uri="{FF2B5EF4-FFF2-40B4-BE49-F238E27FC236}">
                <a16:creationId xmlns:a16="http://schemas.microsoft.com/office/drawing/2014/main" id="{0686F234-DC07-EC40-86FF-13300ED7E616}"/>
              </a:ext>
            </a:extLst>
          </p:cNvPr>
          <p:cNvGrpSpPr>
            <a:grpSpLocks/>
          </p:cNvGrpSpPr>
          <p:nvPr userDrawn="1"/>
        </p:nvGrpSpPr>
        <p:grpSpPr bwMode="auto">
          <a:xfrm>
            <a:off x="-1761066" y="1972733"/>
            <a:ext cx="1511300" cy="205317"/>
            <a:chOff x="-1268130" y="1354559"/>
            <a:chExt cx="1133475" cy="155058"/>
          </a:xfrm>
        </p:grpSpPr>
        <p:sp>
          <p:nvSpPr>
            <p:cNvPr id="18" name="TextBox 17">
              <a:extLst>
                <a:ext uri="{FF2B5EF4-FFF2-40B4-BE49-F238E27FC236}">
                  <a16:creationId xmlns:a16="http://schemas.microsoft.com/office/drawing/2014/main" id="{6708363A-DFE6-9F41-B0D2-388EF5E22BCD}"/>
                </a:ext>
              </a:extLst>
            </p:cNvPr>
            <p:cNvSpPr txBox="1"/>
            <p:nvPr userDrawn="1"/>
          </p:nvSpPr>
          <p:spPr>
            <a:xfrm>
              <a:off x="-1268130" y="1354559"/>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1 goes here</a:t>
              </a:r>
            </a:p>
          </p:txBody>
        </p:sp>
        <p:cxnSp>
          <p:nvCxnSpPr>
            <p:cNvPr id="19" name="Straight Arrow Connector 18">
              <a:extLst>
                <a:ext uri="{FF2B5EF4-FFF2-40B4-BE49-F238E27FC236}">
                  <a16:creationId xmlns:a16="http://schemas.microsoft.com/office/drawing/2014/main" id="{76D2761A-9C4C-3E4D-8470-A20D365888EC}"/>
                </a:ext>
              </a:extLst>
            </p:cNvPr>
            <p:cNvCxnSpPr/>
            <p:nvPr userDrawn="1"/>
          </p:nvCxnSpPr>
          <p:spPr>
            <a:xfrm>
              <a:off x="-1268130" y="15096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7" name="Picture Placeholder 6"/>
          <p:cNvSpPr>
            <a:spLocks noGrp="1"/>
          </p:cNvSpPr>
          <p:nvPr>
            <p:ph type="pic" sz="quarter" idx="12"/>
          </p:nvPr>
        </p:nvSpPr>
        <p:spPr>
          <a:xfrm>
            <a:off x="5890167" y="905438"/>
            <a:ext cx="2339901" cy="2339901"/>
          </a:xfrm>
          <a:prstGeom prst="ellipse">
            <a:avLst/>
          </a:prstGeom>
          <a:solidFill>
            <a:schemeClr val="bg2">
              <a:lumMod val="20000"/>
              <a:lumOff val="80000"/>
            </a:schemeClr>
          </a:solidFill>
          <a:ln w="19050" cap="rnd">
            <a:solidFill>
              <a:schemeClr val="accent2"/>
            </a:solidFill>
            <a:prstDash val="sysDot"/>
          </a:ln>
        </p:spPr>
        <p:txBody>
          <a:bodyPr rtlCol="0" anchor="ctr">
            <a:noAutofit/>
          </a:bodyPr>
          <a:lstStyle>
            <a:lvl1pPr algn="ctr">
              <a:defRPr/>
            </a:lvl1pPr>
          </a:lstStyle>
          <a:p>
            <a:pPr lvl="0"/>
            <a:endParaRPr lang="en-US" noProof="0" dirty="0"/>
          </a:p>
        </p:txBody>
      </p:sp>
      <p:sp>
        <p:nvSpPr>
          <p:cNvPr id="12" name="Text Placeholder 11"/>
          <p:cNvSpPr>
            <a:spLocks noGrp="1"/>
          </p:cNvSpPr>
          <p:nvPr>
            <p:ph type="body" sz="quarter" idx="14"/>
          </p:nvPr>
        </p:nvSpPr>
        <p:spPr>
          <a:xfrm>
            <a:off x="2628410" y="1011799"/>
            <a:ext cx="2740796" cy="2127181"/>
          </a:xfrm>
        </p:spPr>
        <p:txBody>
          <a:bodyPr anchor="ctr"/>
          <a:lstStyle>
            <a:lvl1pPr algn="r">
              <a:spcBef>
                <a:spcPts val="0"/>
              </a:spcBef>
              <a:defRPr sz="2667" b="1"/>
            </a:lvl1pPr>
            <a:lvl2pPr marL="0" indent="0" algn="r">
              <a:spcBef>
                <a:spcPts val="0"/>
              </a:spcBef>
              <a:buNone/>
              <a:defRPr sz="1867"/>
            </a:lvl2pPr>
          </a:lstStyle>
          <a:p>
            <a:pPr lvl="0"/>
            <a:r>
              <a:rPr lang="en-US"/>
              <a:t>Click to edit Master text styles</a:t>
            </a:r>
          </a:p>
          <a:p>
            <a:pPr lvl="1"/>
            <a:r>
              <a:rPr lang="en-US"/>
              <a:t>Second level</a:t>
            </a:r>
          </a:p>
        </p:txBody>
      </p:sp>
      <p:sp>
        <p:nvSpPr>
          <p:cNvPr id="10" name="Picture Placeholder 6"/>
          <p:cNvSpPr>
            <a:spLocks noGrp="1"/>
          </p:cNvSpPr>
          <p:nvPr>
            <p:ph type="pic" sz="quarter" idx="15"/>
          </p:nvPr>
        </p:nvSpPr>
        <p:spPr>
          <a:xfrm>
            <a:off x="5890167" y="3557511"/>
            <a:ext cx="2339901" cy="2339901"/>
          </a:xfrm>
          <a:prstGeom prst="ellipse">
            <a:avLst/>
          </a:prstGeom>
          <a:solidFill>
            <a:schemeClr val="bg2">
              <a:lumMod val="20000"/>
              <a:lumOff val="80000"/>
            </a:schemeClr>
          </a:solidFill>
          <a:ln w="19050" cap="rnd">
            <a:solidFill>
              <a:schemeClr val="accent2"/>
            </a:solidFill>
            <a:prstDash val="sysDot"/>
          </a:ln>
        </p:spPr>
        <p:txBody>
          <a:bodyPr rtlCol="0" anchor="ctr">
            <a:noAutofit/>
          </a:bodyPr>
          <a:lstStyle>
            <a:lvl1pPr algn="ctr">
              <a:defRPr/>
            </a:lvl1pPr>
          </a:lstStyle>
          <a:p>
            <a:pPr lvl="0"/>
            <a:endParaRPr lang="en-US" noProof="0" dirty="0"/>
          </a:p>
        </p:txBody>
      </p:sp>
      <p:sp>
        <p:nvSpPr>
          <p:cNvPr id="11" name="Text Placeholder 11"/>
          <p:cNvSpPr>
            <a:spLocks noGrp="1"/>
          </p:cNvSpPr>
          <p:nvPr>
            <p:ph type="body" sz="quarter" idx="16"/>
          </p:nvPr>
        </p:nvSpPr>
        <p:spPr>
          <a:xfrm>
            <a:off x="2628410" y="3663872"/>
            <a:ext cx="2740796" cy="2127181"/>
          </a:xfrm>
        </p:spPr>
        <p:txBody>
          <a:bodyPr anchor="ctr"/>
          <a:lstStyle>
            <a:lvl1pPr algn="r">
              <a:spcBef>
                <a:spcPts val="0"/>
              </a:spcBef>
              <a:defRPr sz="2667" b="1"/>
            </a:lvl1pPr>
            <a:lvl2pPr marL="0" indent="0" algn="r">
              <a:spcBef>
                <a:spcPts val="0"/>
              </a:spcBef>
              <a:buNone/>
              <a:defRPr sz="1867"/>
            </a:lvl2pPr>
          </a:lstStyle>
          <a:p>
            <a:pPr lvl="0"/>
            <a:r>
              <a:rPr lang="en-US"/>
              <a:t>Click to edit Master text styles</a:t>
            </a:r>
          </a:p>
          <a:p>
            <a:pPr lvl="1"/>
            <a:r>
              <a:rPr lang="en-US"/>
              <a:t>Second level</a:t>
            </a:r>
          </a:p>
        </p:txBody>
      </p:sp>
      <p:sp>
        <p:nvSpPr>
          <p:cNvPr id="21" name="Slide Number Placeholder">
            <a:extLst>
              <a:ext uri="{FF2B5EF4-FFF2-40B4-BE49-F238E27FC236}">
                <a16:creationId xmlns:a16="http://schemas.microsoft.com/office/drawing/2014/main" id="{4FBC976D-626A-2040-B108-7C206E239E5B}"/>
              </a:ext>
            </a:extLst>
          </p:cNvPr>
          <p:cNvSpPr>
            <a:spLocks noGrp="1"/>
          </p:cNvSpPr>
          <p:nvPr>
            <p:ph type="sldNum" sz="quarter" idx="18"/>
          </p:nvPr>
        </p:nvSpPr>
        <p:spPr/>
        <p:txBody>
          <a:bodyPr/>
          <a:lstStyle>
            <a:lvl1pPr>
              <a:defRPr>
                <a:solidFill>
                  <a:schemeClr val="bg1"/>
                </a:solidFill>
              </a:defRPr>
            </a:lvl1pPr>
          </a:lstStyle>
          <a:p>
            <a:pPr>
              <a:defRPr/>
            </a:pPr>
            <a:fld id="{12D61C62-D384-3446-97F8-778592C2B471}" type="slidenum">
              <a:rPr lang="en-US"/>
              <a:pPr>
                <a:defRPr/>
              </a:pPr>
              <a:t>‹#›</a:t>
            </a:fld>
            <a:endParaRPr lang="en-US" dirty="0"/>
          </a:p>
        </p:txBody>
      </p:sp>
      <p:sp>
        <p:nvSpPr>
          <p:cNvPr id="2" name="Footer Placeholder">
            <a:extLst>
              <a:ext uri="{FF2B5EF4-FFF2-40B4-BE49-F238E27FC236}">
                <a16:creationId xmlns:a16="http://schemas.microsoft.com/office/drawing/2014/main" id="{C37E7CA0-FCA0-4410-5B2A-783D2DD705B0}"/>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18088463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eadership C">
    <p:bg>
      <p:bgPr>
        <a:solidFill>
          <a:schemeClr val="accent2"/>
        </a:solidFill>
        <a:effectLst/>
      </p:bgPr>
    </p:bg>
    <p:spTree>
      <p:nvGrpSpPr>
        <p:cNvPr id="1" name=""/>
        <p:cNvGrpSpPr/>
        <p:nvPr/>
      </p:nvGrpSpPr>
      <p:grpSpPr>
        <a:xfrm>
          <a:off x="0" y="0"/>
          <a:ext cx="0" cy="0"/>
          <a:chOff x="0" y="0"/>
          <a:chExt cx="0" cy="0"/>
        </a:xfrm>
      </p:grpSpPr>
      <p:grpSp>
        <p:nvGrpSpPr>
          <p:cNvPr id="6" name="Group 50">
            <a:extLst>
              <a:ext uri="{FF2B5EF4-FFF2-40B4-BE49-F238E27FC236}">
                <a16:creationId xmlns:a16="http://schemas.microsoft.com/office/drawing/2014/main" id="{455B6FA0-2562-BF4A-A6BE-EFBAC3DA2786}"/>
              </a:ext>
            </a:extLst>
          </p:cNvPr>
          <p:cNvGrpSpPr>
            <a:grpSpLocks/>
          </p:cNvGrpSpPr>
          <p:nvPr userDrawn="1"/>
        </p:nvGrpSpPr>
        <p:grpSpPr bwMode="auto">
          <a:xfrm>
            <a:off x="12452351" y="6318252"/>
            <a:ext cx="1511300" cy="207433"/>
            <a:chOff x="9286942" y="5788542"/>
            <a:chExt cx="1133475" cy="155058"/>
          </a:xfrm>
        </p:grpSpPr>
        <p:sp>
          <p:nvSpPr>
            <p:cNvPr id="8" name="TextBox 7">
              <a:extLst>
                <a:ext uri="{FF2B5EF4-FFF2-40B4-BE49-F238E27FC236}">
                  <a16:creationId xmlns:a16="http://schemas.microsoft.com/office/drawing/2014/main" id="{690214E8-AA24-F040-9540-1CDBD6B778A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9" name="Straight Arrow Connector 8">
              <a:extLst>
                <a:ext uri="{FF2B5EF4-FFF2-40B4-BE49-F238E27FC236}">
                  <a16:creationId xmlns:a16="http://schemas.microsoft.com/office/drawing/2014/main" id="{0B84EC2A-2BAA-2748-8DE8-DFF30293307D}"/>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65340715-61C1-2845-9B05-93574EDB2605}"/>
              </a:ext>
            </a:extLst>
          </p:cNvPr>
          <p:cNvSpPr/>
          <p:nvPr userDrawn="1"/>
        </p:nvSpPr>
        <p:spPr bwMode="auto">
          <a:xfrm>
            <a:off x="12452351" y="0"/>
            <a:ext cx="2317749" cy="9144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Leadership C</a:t>
            </a:r>
          </a:p>
          <a:p>
            <a:pPr defTabSz="914621" eaLnBrk="1" fontAlgn="auto" hangingPunct="1">
              <a:spcBef>
                <a:spcPts val="0"/>
              </a:spcBef>
              <a:spcAft>
                <a:spcPts val="533"/>
              </a:spcAft>
              <a:defRPr/>
            </a:pPr>
            <a:r>
              <a:rPr lang="en-US" sz="1000" dirty="0">
                <a:solidFill>
                  <a:schemeClr val="accent6"/>
                </a:solidFill>
                <a:latin typeface="Arial Regular" charset="0"/>
              </a:rPr>
              <a:t>This option is both speakers one on top of the other with a BLUE background</a:t>
            </a:r>
          </a:p>
        </p:txBody>
      </p:sp>
      <p:grpSp>
        <p:nvGrpSpPr>
          <p:cNvPr id="14" name="Group 54">
            <a:extLst>
              <a:ext uri="{FF2B5EF4-FFF2-40B4-BE49-F238E27FC236}">
                <a16:creationId xmlns:a16="http://schemas.microsoft.com/office/drawing/2014/main" id="{87FD096A-BC39-B74D-BD14-0B9081566E6C}"/>
              </a:ext>
            </a:extLst>
          </p:cNvPr>
          <p:cNvGrpSpPr>
            <a:grpSpLocks/>
          </p:cNvGrpSpPr>
          <p:nvPr userDrawn="1"/>
        </p:nvGrpSpPr>
        <p:grpSpPr bwMode="auto">
          <a:xfrm>
            <a:off x="-1761066" y="1972733"/>
            <a:ext cx="1511300" cy="205317"/>
            <a:chOff x="-1268130" y="1354559"/>
            <a:chExt cx="1133475" cy="155058"/>
          </a:xfrm>
        </p:grpSpPr>
        <p:sp>
          <p:nvSpPr>
            <p:cNvPr id="15" name="TextBox 14">
              <a:extLst>
                <a:ext uri="{FF2B5EF4-FFF2-40B4-BE49-F238E27FC236}">
                  <a16:creationId xmlns:a16="http://schemas.microsoft.com/office/drawing/2014/main" id="{52FD4DD6-8689-844B-A826-55D5AD6B6E32}"/>
                </a:ext>
              </a:extLst>
            </p:cNvPr>
            <p:cNvSpPr txBox="1"/>
            <p:nvPr userDrawn="1"/>
          </p:nvSpPr>
          <p:spPr>
            <a:xfrm>
              <a:off x="-1268130" y="1354559"/>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1 goes here</a:t>
              </a:r>
            </a:p>
          </p:txBody>
        </p:sp>
        <p:cxnSp>
          <p:nvCxnSpPr>
            <p:cNvPr id="16" name="Straight Arrow Connector 15">
              <a:extLst>
                <a:ext uri="{FF2B5EF4-FFF2-40B4-BE49-F238E27FC236}">
                  <a16:creationId xmlns:a16="http://schemas.microsoft.com/office/drawing/2014/main" id="{0728B892-00EA-C245-9EF6-CEB2462B5A27}"/>
                </a:ext>
              </a:extLst>
            </p:cNvPr>
            <p:cNvCxnSpPr/>
            <p:nvPr userDrawn="1"/>
          </p:nvCxnSpPr>
          <p:spPr>
            <a:xfrm>
              <a:off x="-1268130" y="15096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57">
            <a:extLst>
              <a:ext uri="{FF2B5EF4-FFF2-40B4-BE49-F238E27FC236}">
                <a16:creationId xmlns:a16="http://schemas.microsoft.com/office/drawing/2014/main" id="{D0A88085-0D54-7847-B5B2-DC80DB3974AD}"/>
              </a:ext>
            </a:extLst>
          </p:cNvPr>
          <p:cNvGrpSpPr>
            <a:grpSpLocks/>
          </p:cNvGrpSpPr>
          <p:nvPr userDrawn="1"/>
        </p:nvGrpSpPr>
        <p:grpSpPr bwMode="auto">
          <a:xfrm>
            <a:off x="-1761066" y="4624918"/>
            <a:ext cx="1511300" cy="205316"/>
            <a:chOff x="-1268130" y="3495086"/>
            <a:chExt cx="1133475" cy="155058"/>
          </a:xfrm>
        </p:grpSpPr>
        <p:sp>
          <p:nvSpPr>
            <p:cNvPr id="18" name="TextBox 17">
              <a:extLst>
                <a:ext uri="{FF2B5EF4-FFF2-40B4-BE49-F238E27FC236}">
                  <a16:creationId xmlns:a16="http://schemas.microsoft.com/office/drawing/2014/main" id="{5400C67F-93E5-704F-8FA0-A70162E64A63}"/>
                </a:ext>
              </a:extLst>
            </p:cNvPr>
            <p:cNvSpPr txBox="1"/>
            <p:nvPr userDrawn="1"/>
          </p:nvSpPr>
          <p:spPr>
            <a:xfrm>
              <a:off x="-1268130" y="3495086"/>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Headshot 2 goes here</a:t>
              </a:r>
            </a:p>
          </p:txBody>
        </p:sp>
        <p:cxnSp>
          <p:nvCxnSpPr>
            <p:cNvPr id="19" name="Straight Arrow Connector 18">
              <a:extLst>
                <a:ext uri="{FF2B5EF4-FFF2-40B4-BE49-F238E27FC236}">
                  <a16:creationId xmlns:a16="http://schemas.microsoft.com/office/drawing/2014/main" id="{7B07E3A0-A678-BA40-91D6-C90F0D0AA4D9}"/>
                </a:ext>
              </a:extLst>
            </p:cNvPr>
            <p:cNvCxnSpPr/>
            <p:nvPr userDrawn="1"/>
          </p:nvCxnSpPr>
          <p:spPr>
            <a:xfrm>
              <a:off x="-1268130" y="3650144"/>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7" name="Picture Placeholder 6"/>
          <p:cNvSpPr>
            <a:spLocks noGrp="1"/>
          </p:cNvSpPr>
          <p:nvPr>
            <p:ph type="pic" sz="quarter" idx="12"/>
          </p:nvPr>
        </p:nvSpPr>
        <p:spPr>
          <a:xfrm>
            <a:off x="5890167" y="905438"/>
            <a:ext cx="2339901" cy="2339901"/>
          </a:xfrm>
          <a:prstGeom prst="ellipse">
            <a:avLst/>
          </a:prstGeom>
          <a:solidFill>
            <a:schemeClr val="bg1"/>
          </a:solidFill>
          <a:ln w="19050" cap="rnd">
            <a:solidFill>
              <a:schemeClr val="bg1"/>
            </a:solidFill>
            <a:prstDash val="sysDot"/>
          </a:ln>
        </p:spPr>
        <p:txBody>
          <a:bodyPr rtlCol="0" anchor="ctr">
            <a:noAutofit/>
          </a:bodyPr>
          <a:lstStyle>
            <a:lvl1pPr algn="ctr">
              <a:defRPr/>
            </a:lvl1pPr>
          </a:lstStyle>
          <a:p>
            <a:pPr lvl="0"/>
            <a:endParaRPr lang="en-US" noProof="0" dirty="0"/>
          </a:p>
        </p:txBody>
      </p:sp>
      <p:sp>
        <p:nvSpPr>
          <p:cNvPr id="12" name="Text Placeholder 11"/>
          <p:cNvSpPr>
            <a:spLocks noGrp="1"/>
          </p:cNvSpPr>
          <p:nvPr>
            <p:ph type="body" sz="quarter" idx="14"/>
          </p:nvPr>
        </p:nvSpPr>
        <p:spPr>
          <a:xfrm>
            <a:off x="2628410" y="1011799"/>
            <a:ext cx="2740796" cy="2127181"/>
          </a:xfrm>
        </p:spPr>
        <p:txBody>
          <a:bodyPr anchor="ctr"/>
          <a:lstStyle>
            <a:lvl1pPr algn="r">
              <a:spcBef>
                <a:spcPts val="0"/>
              </a:spcBef>
              <a:defRPr sz="2667" b="1">
                <a:solidFill>
                  <a:schemeClr val="bg1"/>
                </a:solidFill>
              </a:defRPr>
            </a:lvl1pPr>
            <a:lvl2pPr marL="0" indent="0" algn="r">
              <a:spcBef>
                <a:spcPts val="0"/>
              </a:spcBef>
              <a:buNone/>
              <a:defRPr sz="1867">
                <a:solidFill>
                  <a:schemeClr val="bg1"/>
                </a:solidFill>
              </a:defRPr>
            </a:lvl2pPr>
          </a:lstStyle>
          <a:p>
            <a:pPr lvl="0"/>
            <a:r>
              <a:rPr lang="en-US"/>
              <a:t>Click to edit Master text styles</a:t>
            </a:r>
          </a:p>
          <a:p>
            <a:pPr lvl="1"/>
            <a:r>
              <a:rPr lang="en-US"/>
              <a:t>Second level</a:t>
            </a:r>
          </a:p>
        </p:txBody>
      </p:sp>
      <p:sp>
        <p:nvSpPr>
          <p:cNvPr id="10" name="Picture Placeholder 6"/>
          <p:cNvSpPr>
            <a:spLocks noGrp="1"/>
          </p:cNvSpPr>
          <p:nvPr>
            <p:ph type="pic" sz="quarter" idx="15"/>
          </p:nvPr>
        </p:nvSpPr>
        <p:spPr>
          <a:xfrm>
            <a:off x="5890167" y="3557511"/>
            <a:ext cx="2339901" cy="2339901"/>
          </a:xfrm>
          <a:prstGeom prst="ellipse">
            <a:avLst/>
          </a:prstGeom>
          <a:solidFill>
            <a:schemeClr val="bg1"/>
          </a:solidFill>
          <a:ln w="19050" cap="rnd">
            <a:solidFill>
              <a:schemeClr val="bg1"/>
            </a:solidFill>
            <a:prstDash val="sysDot"/>
          </a:ln>
        </p:spPr>
        <p:txBody>
          <a:bodyPr rtlCol="0" anchor="ctr">
            <a:noAutofit/>
          </a:bodyPr>
          <a:lstStyle>
            <a:lvl1pPr algn="ctr">
              <a:defRPr/>
            </a:lvl1pPr>
          </a:lstStyle>
          <a:p>
            <a:pPr lvl="0"/>
            <a:endParaRPr lang="en-US" noProof="0" dirty="0"/>
          </a:p>
        </p:txBody>
      </p:sp>
      <p:sp>
        <p:nvSpPr>
          <p:cNvPr id="11" name="Text Placeholder 11"/>
          <p:cNvSpPr>
            <a:spLocks noGrp="1"/>
          </p:cNvSpPr>
          <p:nvPr>
            <p:ph type="body" sz="quarter" idx="16"/>
          </p:nvPr>
        </p:nvSpPr>
        <p:spPr>
          <a:xfrm>
            <a:off x="2628410" y="3663872"/>
            <a:ext cx="2740796" cy="2127181"/>
          </a:xfrm>
        </p:spPr>
        <p:txBody>
          <a:bodyPr anchor="ctr"/>
          <a:lstStyle>
            <a:lvl1pPr algn="r">
              <a:spcBef>
                <a:spcPts val="0"/>
              </a:spcBef>
              <a:defRPr sz="2667" b="1">
                <a:solidFill>
                  <a:schemeClr val="bg1"/>
                </a:solidFill>
              </a:defRPr>
            </a:lvl1pPr>
            <a:lvl2pPr marL="0" indent="0" algn="r">
              <a:spcBef>
                <a:spcPts val="0"/>
              </a:spcBef>
              <a:buNone/>
              <a:defRPr sz="1867">
                <a:solidFill>
                  <a:schemeClr val="bg1"/>
                </a:solidFill>
              </a:defRPr>
            </a:lvl2pPr>
          </a:lstStyle>
          <a:p>
            <a:pPr lvl="0"/>
            <a:r>
              <a:rPr lang="en-US"/>
              <a:t>Click to edit Master text styles</a:t>
            </a:r>
          </a:p>
          <a:p>
            <a:pPr lvl="1"/>
            <a:r>
              <a:rPr lang="en-US"/>
              <a:t>Second level</a:t>
            </a:r>
          </a:p>
        </p:txBody>
      </p:sp>
      <p:sp>
        <p:nvSpPr>
          <p:cNvPr id="21" name="Slide Number Placeholder">
            <a:extLst>
              <a:ext uri="{FF2B5EF4-FFF2-40B4-BE49-F238E27FC236}">
                <a16:creationId xmlns:a16="http://schemas.microsoft.com/office/drawing/2014/main" id="{1904222C-B922-CD48-B8BE-25956B580A34}"/>
              </a:ext>
            </a:extLst>
          </p:cNvPr>
          <p:cNvSpPr>
            <a:spLocks noGrp="1"/>
          </p:cNvSpPr>
          <p:nvPr>
            <p:ph type="sldNum" sz="quarter" idx="18"/>
          </p:nvPr>
        </p:nvSpPr>
        <p:spPr/>
        <p:txBody>
          <a:bodyPr/>
          <a:lstStyle>
            <a:lvl1pPr>
              <a:defRPr>
                <a:solidFill>
                  <a:schemeClr val="bg1"/>
                </a:solidFill>
              </a:defRPr>
            </a:lvl1pPr>
          </a:lstStyle>
          <a:p>
            <a:pPr>
              <a:defRPr/>
            </a:pPr>
            <a:fld id="{0AAFFF54-A2D5-F844-B63D-3B6998E2DFC5}" type="slidenum">
              <a:rPr lang="en-US"/>
              <a:pPr>
                <a:defRPr/>
              </a:pPr>
              <a:t>‹#›</a:t>
            </a:fld>
            <a:endParaRPr lang="en-US" dirty="0"/>
          </a:p>
        </p:txBody>
      </p:sp>
      <p:sp>
        <p:nvSpPr>
          <p:cNvPr id="2" name="Footer Placeholder">
            <a:extLst>
              <a:ext uri="{FF2B5EF4-FFF2-40B4-BE49-F238E27FC236}">
                <a16:creationId xmlns:a16="http://schemas.microsoft.com/office/drawing/2014/main" id="{A2898A48-0C72-6DDF-F2CB-6F4617DF3D9F}"/>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26464973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Key Messages A">
    <p:bg>
      <p:bgPr>
        <a:solidFill>
          <a:schemeClr val="accent2"/>
        </a:solidFill>
        <a:effectLst/>
      </p:bgPr>
    </p:bg>
    <p:spTree>
      <p:nvGrpSpPr>
        <p:cNvPr id="1" name=""/>
        <p:cNvGrpSpPr/>
        <p:nvPr/>
      </p:nvGrpSpPr>
      <p:grpSpPr>
        <a:xfrm>
          <a:off x="0" y="0"/>
          <a:ext cx="0" cy="0"/>
          <a:chOff x="0" y="0"/>
          <a:chExt cx="0" cy="0"/>
        </a:xfrm>
      </p:grpSpPr>
      <p:grpSp>
        <p:nvGrpSpPr>
          <p:cNvPr id="6" name="Group 50">
            <a:extLst>
              <a:ext uri="{FF2B5EF4-FFF2-40B4-BE49-F238E27FC236}">
                <a16:creationId xmlns:a16="http://schemas.microsoft.com/office/drawing/2014/main" id="{41AA94DC-AF0A-6F47-86C0-64035C0BC8AE}"/>
              </a:ext>
            </a:extLst>
          </p:cNvPr>
          <p:cNvGrpSpPr>
            <a:grpSpLocks/>
          </p:cNvGrpSpPr>
          <p:nvPr userDrawn="1"/>
        </p:nvGrpSpPr>
        <p:grpSpPr bwMode="auto">
          <a:xfrm>
            <a:off x="12452351" y="6318252"/>
            <a:ext cx="1511300" cy="207433"/>
            <a:chOff x="9286942" y="5788542"/>
            <a:chExt cx="1133475" cy="155058"/>
          </a:xfrm>
        </p:grpSpPr>
        <p:sp>
          <p:nvSpPr>
            <p:cNvPr id="7" name="TextBox 6">
              <a:extLst>
                <a:ext uri="{FF2B5EF4-FFF2-40B4-BE49-F238E27FC236}">
                  <a16:creationId xmlns:a16="http://schemas.microsoft.com/office/drawing/2014/main" id="{295BDD40-BE2E-814E-816B-AEA0C7C08AD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8" name="Straight Arrow Connector 7">
              <a:extLst>
                <a:ext uri="{FF2B5EF4-FFF2-40B4-BE49-F238E27FC236}">
                  <a16:creationId xmlns:a16="http://schemas.microsoft.com/office/drawing/2014/main" id="{45A23CA9-3033-1A41-9564-A6E288172257}"/>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90820C8E-6D3B-4045-9429-18F56C068531}"/>
              </a:ext>
            </a:extLst>
          </p:cNvPr>
          <p:cNvSpPr/>
          <p:nvPr userDrawn="1"/>
        </p:nvSpPr>
        <p:spPr bwMode="auto">
          <a:xfrm>
            <a:off x="12452351" y="0"/>
            <a:ext cx="2317749" cy="755651"/>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Key Messages A</a:t>
            </a:r>
          </a:p>
          <a:p>
            <a:pPr defTabSz="914621" eaLnBrk="1" fontAlgn="auto" hangingPunct="1">
              <a:spcBef>
                <a:spcPts val="0"/>
              </a:spcBef>
              <a:spcAft>
                <a:spcPts val="533"/>
              </a:spcAft>
              <a:defRPr/>
            </a:pPr>
            <a:r>
              <a:rPr lang="en-US" sz="1000" dirty="0">
                <a:solidFill>
                  <a:schemeClr val="accent6"/>
                </a:solidFill>
                <a:latin typeface="Arial Regular" charset="0"/>
              </a:rPr>
              <a:t>This option is for when you have </a:t>
            </a:r>
            <a:br>
              <a:rPr lang="en-US" sz="1000" dirty="0">
                <a:solidFill>
                  <a:schemeClr val="accent6"/>
                </a:solidFill>
                <a:latin typeface="Arial Regular" charset="0"/>
              </a:rPr>
            </a:br>
            <a:r>
              <a:rPr lang="en-US" sz="1000" b="1" dirty="0">
                <a:solidFill>
                  <a:schemeClr val="accent6"/>
                </a:solidFill>
                <a:latin typeface="Arial" panose="020B0604020202020204" pitchFamily="34" charset="0"/>
                <a:cs typeface="Arial" panose="020B0604020202020204" pitchFamily="34" charset="0"/>
              </a:rPr>
              <a:t>2 main key messages</a:t>
            </a:r>
            <a:r>
              <a:rPr lang="en-US" sz="1000" dirty="0">
                <a:solidFill>
                  <a:schemeClr val="accent6"/>
                </a:solidFill>
                <a:latin typeface="Arial" panose="020B0604020202020204" pitchFamily="34" charset="0"/>
                <a:cs typeface="Arial" panose="020B0604020202020204" pitchFamily="34" charset="0"/>
              </a:rPr>
              <a:t> </a:t>
            </a:r>
            <a:r>
              <a:rPr lang="en-US" sz="1000" dirty="0">
                <a:solidFill>
                  <a:schemeClr val="accent6"/>
                </a:solidFill>
                <a:latin typeface="Arial Regular" charset="0"/>
              </a:rPr>
              <a:t>to display</a:t>
            </a:r>
          </a:p>
        </p:txBody>
      </p:sp>
      <p:sp>
        <p:nvSpPr>
          <p:cNvPr id="10" name="Text Placeholder 18"/>
          <p:cNvSpPr>
            <a:spLocks noGrp="1"/>
          </p:cNvSpPr>
          <p:nvPr>
            <p:ph type="body" sz="quarter" idx="16"/>
          </p:nvPr>
        </p:nvSpPr>
        <p:spPr>
          <a:xfrm>
            <a:off x="2383585" y="2222609"/>
            <a:ext cx="3527145" cy="2186801"/>
          </a:xfrm>
          <a:ln w="19050">
            <a:solidFill>
              <a:schemeClr val="bg1"/>
            </a:solidFill>
          </a:ln>
        </p:spPr>
        <p:txBody>
          <a:bodyPr lIns="182880" tIns="274320" rIns="182880" bIns="182880" anchor="ctr"/>
          <a:lstStyle>
            <a:lvl1pPr algn="ctr">
              <a:defRPr sz="2133">
                <a:solidFill>
                  <a:schemeClr val="bg1"/>
                </a:solidFill>
                <a:latin typeface="+mj-lt"/>
              </a:defRPr>
            </a:lvl1pPr>
          </a:lstStyle>
          <a:p>
            <a:pPr lvl="0"/>
            <a:r>
              <a:rPr lang="en-US" dirty="0"/>
              <a:t>Click to edit Master text styles</a:t>
            </a:r>
          </a:p>
        </p:txBody>
      </p:sp>
      <p:sp>
        <p:nvSpPr>
          <p:cNvPr id="11" name="Text Placeholder 29"/>
          <p:cNvSpPr>
            <a:spLocks noGrp="1"/>
          </p:cNvSpPr>
          <p:nvPr>
            <p:ph type="body" sz="quarter" idx="17"/>
          </p:nvPr>
        </p:nvSpPr>
        <p:spPr>
          <a:xfrm>
            <a:off x="3868119" y="1930515"/>
            <a:ext cx="584191" cy="584191"/>
          </a:xfrm>
          <a:prstGeom prst="ellipse">
            <a:avLst/>
          </a:prstGeom>
          <a:solidFill>
            <a:schemeClr val="bg1"/>
          </a:solidFill>
        </p:spPr>
        <p:txBody>
          <a:bodyPr anchor="ctr"/>
          <a:lstStyle>
            <a:lvl1pPr algn="ctr">
              <a:defRPr sz="2667">
                <a:solidFill>
                  <a:schemeClr val="accent2"/>
                </a:solidFill>
                <a:latin typeface="+mj-lt"/>
              </a:defRPr>
            </a:lvl1pPr>
          </a:lstStyle>
          <a:p>
            <a:pPr lvl="0"/>
            <a:r>
              <a:rPr lang="en-US"/>
              <a:t>Click to edit Master text styles</a:t>
            </a:r>
          </a:p>
        </p:txBody>
      </p:sp>
      <p:sp>
        <p:nvSpPr>
          <p:cNvPr id="12" name="Text Placeholder 18"/>
          <p:cNvSpPr>
            <a:spLocks noGrp="1"/>
          </p:cNvSpPr>
          <p:nvPr>
            <p:ph type="body" sz="quarter" idx="18"/>
          </p:nvPr>
        </p:nvSpPr>
        <p:spPr>
          <a:xfrm>
            <a:off x="6285181" y="2222609"/>
            <a:ext cx="3527145" cy="2186801"/>
          </a:xfrm>
          <a:ln w="19050">
            <a:solidFill>
              <a:schemeClr val="bg1"/>
            </a:solidFill>
          </a:ln>
        </p:spPr>
        <p:txBody>
          <a:bodyPr lIns="182880" tIns="274320" rIns="182880" bIns="182880" anchor="ctr"/>
          <a:lstStyle>
            <a:lvl1pPr algn="ctr">
              <a:defRPr sz="2133">
                <a:solidFill>
                  <a:schemeClr val="bg1"/>
                </a:solidFill>
                <a:latin typeface="+mj-lt"/>
              </a:defRPr>
            </a:lvl1pPr>
          </a:lstStyle>
          <a:p>
            <a:pPr lvl="0"/>
            <a:r>
              <a:rPr lang="en-US" dirty="0"/>
              <a:t>Click to edit Master text styles</a:t>
            </a:r>
          </a:p>
        </p:txBody>
      </p:sp>
      <p:sp>
        <p:nvSpPr>
          <p:cNvPr id="13" name="Text Placeholder 29"/>
          <p:cNvSpPr>
            <a:spLocks noGrp="1"/>
          </p:cNvSpPr>
          <p:nvPr>
            <p:ph type="body" sz="quarter" idx="19"/>
          </p:nvPr>
        </p:nvSpPr>
        <p:spPr>
          <a:xfrm>
            <a:off x="7769715" y="1930515"/>
            <a:ext cx="584191" cy="584191"/>
          </a:xfrm>
          <a:prstGeom prst="ellipse">
            <a:avLst/>
          </a:prstGeom>
          <a:solidFill>
            <a:schemeClr val="bg1"/>
          </a:solidFill>
        </p:spPr>
        <p:txBody>
          <a:bodyPr anchor="ctr"/>
          <a:lstStyle>
            <a:lvl1pPr algn="ctr">
              <a:defRPr sz="2667">
                <a:solidFill>
                  <a:schemeClr val="accent2"/>
                </a:solidFill>
                <a:latin typeface="+mj-lt"/>
              </a:defRPr>
            </a:lvl1pPr>
          </a:lstStyle>
          <a:p>
            <a:pPr lvl="0"/>
            <a:r>
              <a:rPr lang="en-US"/>
              <a:t>Click to edit Master text styles</a:t>
            </a:r>
          </a:p>
        </p:txBody>
      </p:sp>
      <p:sp>
        <p:nvSpPr>
          <p:cNvPr id="15" name="Slide Number Placeholder">
            <a:extLst>
              <a:ext uri="{FF2B5EF4-FFF2-40B4-BE49-F238E27FC236}">
                <a16:creationId xmlns:a16="http://schemas.microsoft.com/office/drawing/2014/main" id="{F7067FD6-DD4B-4E40-AA02-7DBC0171AFC1}"/>
              </a:ext>
            </a:extLst>
          </p:cNvPr>
          <p:cNvSpPr>
            <a:spLocks noGrp="1"/>
          </p:cNvSpPr>
          <p:nvPr>
            <p:ph type="sldNum" sz="quarter" idx="21"/>
          </p:nvPr>
        </p:nvSpPr>
        <p:spPr/>
        <p:txBody>
          <a:bodyPr/>
          <a:lstStyle>
            <a:lvl1pPr>
              <a:defRPr>
                <a:solidFill>
                  <a:schemeClr val="bg1"/>
                </a:solidFill>
              </a:defRPr>
            </a:lvl1pPr>
          </a:lstStyle>
          <a:p>
            <a:pPr>
              <a:defRPr/>
            </a:pPr>
            <a:fld id="{1D03C16C-24D4-4D49-B33D-7684CFD67B97}" type="slidenum">
              <a:rPr lang="en-US"/>
              <a:pPr>
                <a:defRPr/>
              </a:pPr>
              <a:t>‹#›</a:t>
            </a:fld>
            <a:endParaRPr lang="en-US" dirty="0"/>
          </a:p>
        </p:txBody>
      </p:sp>
      <p:sp>
        <p:nvSpPr>
          <p:cNvPr id="3" name="Footer Placeholder">
            <a:extLst>
              <a:ext uri="{FF2B5EF4-FFF2-40B4-BE49-F238E27FC236}">
                <a16:creationId xmlns:a16="http://schemas.microsoft.com/office/drawing/2014/main" id="{DD21A78A-5264-3641-87DC-FADAB03FA609}"/>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2282861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ey Messages B">
    <p:bg>
      <p:bgPr>
        <a:solidFill>
          <a:schemeClr val="accent2"/>
        </a:solidFill>
        <a:effectLst/>
      </p:bgPr>
    </p:bg>
    <p:spTree>
      <p:nvGrpSpPr>
        <p:cNvPr id="1" name=""/>
        <p:cNvGrpSpPr/>
        <p:nvPr/>
      </p:nvGrpSpPr>
      <p:grpSpPr>
        <a:xfrm>
          <a:off x="0" y="0"/>
          <a:ext cx="0" cy="0"/>
          <a:chOff x="0" y="0"/>
          <a:chExt cx="0" cy="0"/>
        </a:xfrm>
      </p:grpSpPr>
      <p:grpSp>
        <p:nvGrpSpPr>
          <p:cNvPr id="8" name="Group 50">
            <a:extLst>
              <a:ext uri="{FF2B5EF4-FFF2-40B4-BE49-F238E27FC236}">
                <a16:creationId xmlns:a16="http://schemas.microsoft.com/office/drawing/2014/main" id="{708CEEDB-C7E5-F745-ADB7-ABBAF2688D77}"/>
              </a:ext>
            </a:extLst>
          </p:cNvPr>
          <p:cNvGrpSpPr>
            <a:grpSpLocks/>
          </p:cNvGrpSpPr>
          <p:nvPr userDrawn="1"/>
        </p:nvGrpSpPr>
        <p:grpSpPr bwMode="auto">
          <a:xfrm>
            <a:off x="12452351" y="6318252"/>
            <a:ext cx="1511300" cy="207433"/>
            <a:chOff x="9286942" y="5788542"/>
            <a:chExt cx="1133475" cy="155058"/>
          </a:xfrm>
        </p:grpSpPr>
        <p:sp>
          <p:nvSpPr>
            <p:cNvPr id="9" name="TextBox 8">
              <a:extLst>
                <a:ext uri="{FF2B5EF4-FFF2-40B4-BE49-F238E27FC236}">
                  <a16:creationId xmlns:a16="http://schemas.microsoft.com/office/drawing/2014/main" id="{783CE225-EE79-3747-BAC5-435481D4A291}"/>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0" name="Straight Arrow Connector 9">
              <a:extLst>
                <a:ext uri="{FF2B5EF4-FFF2-40B4-BE49-F238E27FC236}">
                  <a16:creationId xmlns:a16="http://schemas.microsoft.com/office/drawing/2014/main" id="{0EC0B239-45E6-8243-AEE8-957778C680AA}"/>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7BE9BD64-891F-2D44-A7C1-2020D060D76C}"/>
              </a:ext>
            </a:extLst>
          </p:cNvPr>
          <p:cNvSpPr/>
          <p:nvPr userDrawn="1"/>
        </p:nvSpPr>
        <p:spPr bwMode="auto">
          <a:xfrm>
            <a:off x="12452351" y="0"/>
            <a:ext cx="2317749" cy="755651"/>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Key Messages B</a:t>
            </a:r>
          </a:p>
          <a:p>
            <a:pPr defTabSz="914621" eaLnBrk="1" fontAlgn="auto" hangingPunct="1">
              <a:spcBef>
                <a:spcPts val="0"/>
              </a:spcBef>
              <a:spcAft>
                <a:spcPts val="0"/>
              </a:spcAft>
              <a:defRPr/>
            </a:pPr>
            <a:r>
              <a:rPr lang="en-US" sz="1000" dirty="0">
                <a:solidFill>
                  <a:schemeClr val="accent6"/>
                </a:solidFill>
                <a:latin typeface="Arial Regular" charset="0"/>
              </a:rPr>
              <a:t>This option is for when you have </a:t>
            </a:r>
            <a:br>
              <a:rPr lang="en-US" sz="1000" dirty="0">
                <a:solidFill>
                  <a:schemeClr val="accent6"/>
                </a:solidFill>
                <a:latin typeface="Arial Regular" charset="0"/>
              </a:rPr>
            </a:br>
            <a:r>
              <a:rPr lang="en-US" sz="1000" b="1" dirty="0">
                <a:solidFill>
                  <a:schemeClr val="accent6"/>
                </a:solidFill>
                <a:latin typeface="Arial" panose="020B0604020202020204" pitchFamily="34" charset="0"/>
                <a:cs typeface="Arial" panose="020B0604020202020204" pitchFamily="34" charset="0"/>
              </a:rPr>
              <a:t>3 main key messages</a:t>
            </a:r>
            <a:r>
              <a:rPr lang="en-US" sz="1000" dirty="0">
                <a:solidFill>
                  <a:schemeClr val="accent6"/>
                </a:solidFill>
                <a:latin typeface="Arial" panose="020B0604020202020204" pitchFamily="34" charset="0"/>
                <a:cs typeface="Arial" panose="020B0604020202020204" pitchFamily="34" charset="0"/>
              </a:rPr>
              <a:t> </a:t>
            </a:r>
            <a:r>
              <a:rPr lang="en-US" sz="1000" dirty="0">
                <a:solidFill>
                  <a:schemeClr val="accent6"/>
                </a:solidFill>
                <a:latin typeface="Arial Regular" charset="0"/>
              </a:rPr>
              <a:t>to display</a:t>
            </a:r>
          </a:p>
        </p:txBody>
      </p:sp>
      <p:sp>
        <p:nvSpPr>
          <p:cNvPr id="19" name="Text Placeholder 18"/>
          <p:cNvSpPr>
            <a:spLocks noGrp="1"/>
          </p:cNvSpPr>
          <p:nvPr>
            <p:ph type="body" sz="quarter" idx="12"/>
          </p:nvPr>
        </p:nvSpPr>
        <p:spPr>
          <a:xfrm>
            <a:off x="917761" y="2222609"/>
            <a:ext cx="3206496" cy="2186801"/>
          </a:xfrm>
          <a:ln w="19050">
            <a:solidFill>
              <a:schemeClr val="bg1"/>
            </a:solidFill>
          </a:ln>
        </p:spPr>
        <p:txBody>
          <a:bodyPr lIns="182880" tIns="274320" rIns="182880" bIns="182880" anchor="ctr"/>
          <a:lstStyle>
            <a:lvl1pPr algn="ctr">
              <a:defRPr sz="2133">
                <a:solidFill>
                  <a:schemeClr val="bg1"/>
                </a:solidFill>
                <a:latin typeface="+mj-lt"/>
              </a:defRPr>
            </a:lvl1pPr>
          </a:lstStyle>
          <a:p>
            <a:pPr lvl="0"/>
            <a:r>
              <a:rPr lang="en-US" dirty="0"/>
              <a:t>Click to edit Master text styles</a:t>
            </a:r>
          </a:p>
        </p:txBody>
      </p:sp>
      <p:sp>
        <p:nvSpPr>
          <p:cNvPr id="30" name="Text Placeholder 29"/>
          <p:cNvSpPr>
            <a:spLocks noGrp="1"/>
          </p:cNvSpPr>
          <p:nvPr>
            <p:ph type="body" sz="quarter" idx="15"/>
          </p:nvPr>
        </p:nvSpPr>
        <p:spPr>
          <a:xfrm>
            <a:off x="2241973" y="1930515"/>
            <a:ext cx="584191" cy="584191"/>
          </a:xfrm>
          <a:prstGeom prst="ellipse">
            <a:avLst/>
          </a:prstGeom>
          <a:solidFill>
            <a:schemeClr val="bg1"/>
          </a:solidFill>
        </p:spPr>
        <p:txBody>
          <a:bodyPr anchor="ctr"/>
          <a:lstStyle>
            <a:lvl1pPr algn="ctr">
              <a:defRPr sz="2667">
                <a:solidFill>
                  <a:schemeClr val="accent2"/>
                </a:solidFill>
                <a:latin typeface="+mj-lt"/>
              </a:defRPr>
            </a:lvl1pPr>
          </a:lstStyle>
          <a:p>
            <a:pPr lvl="0"/>
            <a:r>
              <a:rPr lang="en-US"/>
              <a:t>Click to edit Master text styles</a:t>
            </a:r>
          </a:p>
        </p:txBody>
      </p:sp>
      <p:sp>
        <p:nvSpPr>
          <p:cNvPr id="12" name="Text Placeholder 18"/>
          <p:cNvSpPr>
            <a:spLocks noGrp="1"/>
          </p:cNvSpPr>
          <p:nvPr>
            <p:ph type="body" sz="quarter" idx="16"/>
          </p:nvPr>
        </p:nvSpPr>
        <p:spPr>
          <a:xfrm>
            <a:off x="4479693" y="2222609"/>
            <a:ext cx="3206496" cy="2186801"/>
          </a:xfrm>
          <a:ln w="19050">
            <a:solidFill>
              <a:schemeClr val="bg1"/>
            </a:solidFill>
          </a:ln>
        </p:spPr>
        <p:txBody>
          <a:bodyPr lIns="182880" tIns="274320" rIns="182880" bIns="182880" anchor="ctr"/>
          <a:lstStyle>
            <a:lvl1pPr algn="ctr">
              <a:defRPr sz="2133">
                <a:solidFill>
                  <a:schemeClr val="bg1"/>
                </a:solidFill>
                <a:latin typeface="+mj-lt"/>
              </a:defRPr>
            </a:lvl1pPr>
          </a:lstStyle>
          <a:p>
            <a:pPr lvl="0"/>
            <a:r>
              <a:rPr lang="en-US" dirty="0"/>
              <a:t>Click to edit Master text styles</a:t>
            </a:r>
          </a:p>
        </p:txBody>
      </p:sp>
      <p:sp>
        <p:nvSpPr>
          <p:cNvPr id="13" name="Text Placeholder 29"/>
          <p:cNvSpPr>
            <a:spLocks noGrp="1"/>
          </p:cNvSpPr>
          <p:nvPr>
            <p:ph type="body" sz="quarter" idx="17"/>
          </p:nvPr>
        </p:nvSpPr>
        <p:spPr>
          <a:xfrm>
            <a:off x="5803905" y="1930515"/>
            <a:ext cx="584191" cy="584191"/>
          </a:xfrm>
          <a:prstGeom prst="ellipse">
            <a:avLst/>
          </a:prstGeom>
          <a:solidFill>
            <a:schemeClr val="bg1"/>
          </a:solidFill>
        </p:spPr>
        <p:txBody>
          <a:bodyPr anchor="ctr"/>
          <a:lstStyle>
            <a:lvl1pPr algn="ctr">
              <a:defRPr sz="2667">
                <a:solidFill>
                  <a:schemeClr val="accent2"/>
                </a:solidFill>
                <a:latin typeface="+mj-lt"/>
              </a:defRPr>
            </a:lvl1pPr>
          </a:lstStyle>
          <a:p>
            <a:pPr lvl="0"/>
            <a:r>
              <a:rPr lang="en-US"/>
              <a:t>Click to edit Master text styles</a:t>
            </a:r>
          </a:p>
        </p:txBody>
      </p:sp>
      <p:sp>
        <p:nvSpPr>
          <p:cNvPr id="14" name="Text Placeholder 18"/>
          <p:cNvSpPr>
            <a:spLocks noGrp="1"/>
          </p:cNvSpPr>
          <p:nvPr>
            <p:ph type="body" sz="quarter" idx="18"/>
          </p:nvPr>
        </p:nvSpPr>
        <p:spPr>
          <a:xfrm>
            <a:off x="8041625" y="2222609"/>
            <a:ext cx="3206496" cy="2186801"/>
          </a:xfrm>
          <a:ln w="19050">
            <a:solidFill>
              <a:schemeClr val="bg1"/>
            </a:solidFill>
          </a:ln>
        </p:spPr>
        <p:txBody>
          <a:bodyPr lIns="182880" tIns="274320" rIns="182880" bIns="182880" anchor="ctr"/>
          <a:lstStyle>
            <a:lvl1pPr algn="ctr">
              <a:defRPr sz="2133">
                <a:solidFill>
                  <a:schemeClr val="bg1"/>
                </a:solidFill>
                <a:latin typeface="+mj-lt"/>
              </a:defRPr>
            </a:lvl1pPr>
          </a:lstStyle>
          <a:p>
            <a:pPr lvl="0"/>
            <a:r>
              <a:rPr lang="en-US" dirty="0"/>
              <a:t>Click to edit Master text styles</a:t>
            </a:r>
          </a:p>
        </p:txBody>
      </p:sp>
      <p:sp>
        <p:nvSpPr>
          <p:cNvPr id="15" name="Text Placeholder 29"/>
          <p:cNvSpPr>
            <a:spLocks noGrp="1"/>
          </p:cNvSpPr>
          <p:nvPr>
            <p:ph type="body" sz="quarter" idx="19"/>
          </p:nvPr>
        </p:nvSpPr>
        <p:spPr>
          <a:xfrm>
            <a:off x="9365837" y="1930515"/>
            <a:ext cx="584191" cy="584191"/>
          </a:xfrm>
          <a:prstGeom prst="ellipse">
            <a:avLst/>
          </a:prstGeom>
          <a:solidFill>
            <a:schemeClr val="bg1"/>
          </a:solidFill>
        </p:spPr>
        <p:txBody>
          <a:bodyPr anchor="ctr"/>
          <a:lstStyle>
            <a:lvl1pPr algn="ctr">
              <a:defRPr sz="2667">
                <a:solidFill>
                  <a:schemeClr val="accent2"/>
                </a:solidFill>
                <a:latin typeface="+mj-lt"/>
              </a:defRPr>
            </a:lvl1pPr>
          </a:lstStyle>
          <a:p>
            <a:pPr lvl="0"/>
            <a:r>
              <a:rPr lang="en-US"/>
              <a:t>Click to edit Master text styles</a:t>
            </a:r>
          </a:p>
        </p:txBody>
      </p:sp>
      <p:sp>
        <p:nvSpPr>
          <p:cNvPr id="17" name="Slide Number Placeholder">
            <a:extLst>
              <a:ext uri="{FF2B5EF4-FFF2-40B4-BE49-F238E27FC236}">
                <a16:creationId xmlns:a16="http://schemas.microsoft.com/office/drawing/2014/main" id="{B74D8C79-A82D-0741-81C8-80E12CB24529}"/>
              </a:ext>
            </a:extLst>
          </p:cNvPr>
          <p:cNvSpPr>
            <a:spLocks noGrp="1"/>
          </p:cNvSpPr>
          <p:nvPr>
            <p:ph type="sldNum" sz="quarter" idx="21"/>
          </p:nvPr>
        </p:nvSpPr>
        <p:spPr/>
        <p:txBody>
          <a:bodyPr/>
          <a:lstStyle>
            <a:lvl1pPr>
              <a:defRPr>
                <a:solidFill>
                  <a:schemeClr val="bg1"/>
                </a:solidFill>
              </a:defRPr>
            </a:lvl1pPr>
          </a:lstStyle>
          <a:p>
            <a:pPr>
              <a:defRPr/>
            </a:pPr>
            <a:fld id="{172A1D56-2910-934F-B5A2-FE1243F1FA29}" type="slidenum">
              <a:rPr lang="en-US"/>
              <a:pPr>
                <a:defRPr/>
              </a:pPr>
              <a:t>‹#›</a:t>
            </a:fld>
            <a:endParaRPr lang="en-US" dirty="0"/>
          </a:p>
        </p:txBody>
      </p:sp>
      <p:sp>
        <p:nvSpPr>
          <p:cNvPr id="2" name="Footer Placeholder">
            <a:extLst>
              <a:ext uri="{FF2B5EF4-FFF2-40B4-BE49-F238E27FC236}">
                <a16:creationId xmlns:a16="http://schemas.microsoft.com/office/drawing/2014/main" id="{94827D4C-3F89-1E69-5670-42A3DC9F2313}"/>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3885990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Title">
    <p:spTree>
      <p:nvGrpSpPr>
        <p:cNvPr id="1" name=""/>
        <p:cNvGrpSpPr/>
        <p:nvPr/>
      </p:nvGrpSpPr>
      <p:grpSpPr>
        <a:xfrm>
          <a:off x="0" y="0"/>
          <a:ext cx="0" cy="0"/>
          <a:chOff x="0" y="0"/>
          <a:chExt cx="0" cy="0"/>
        </a:xfrm>
      </p:grpSpPr>
      <p:sp>
        <p:nvSpPr>
          <p:cNvPr id="16" name="Text Placeholder 2"/>
          <p:cNvSpPr>
            <a:spLocks noGrp="1"/>
          </p:cNvSpPr>
          <p:nvPr>
            <p:ph type="body" sz="quarter" idx="10" hasCustomPrompt="1"/>
          </p:nvPr>
        </p:nvSpPr>
        <p:spPr>
          <a:xfrm>
            <a:off x="303217" y="115902"/>
            <a:ext cx="11585576" cy="411480"/>
          </a:xfrm>
        </p:spPr>
        <p:txBody>
          <a:bodyPr/>
          <a:lstStyle>
            <a:lvl1pPr>
              <a:buNone/>
              <a:defRPr sz="1800" b="0" i="0" baseline="0">
                <a:solidFill>
                  <a:schemeClr val="tx1"/>
                </a:solidFill>
                <a:latin typeface="IBM Plex Sans Regular" charset="0"/>
                <a:ea typeface="IBM Plex Sans Regular" charset="0"/>
                <a:cs typeface="IBM Plex Sans Regular" charset="0"/>
              </a:defRPr>
            </a:lvl1pPr>
          </a:lstStyle>
          <a:p>
            <a:pPr lvl="0"/>
            <a:r>
              <a:rPr lang="en-US" dirty="0"/>
              <a:t>Slide title</a:t>
            </a:r>
          </a:p>
        </p:txBody>
      </p:sp>
      <p:cxnSp>
        <p:nvCxnSpPr>
          <p:cNvPr id="7" name="Straight Connector 6"/>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0" name="Slide Number Placeholder 3">
            <a:extLst>
              <a:ext uri="{FF2B5EF4-FFF2-40B4-BE49-F238E27FC236}">
                <a16:creationId xmlns:a16="http://schemas.microsoft.com/office/drawing/2014/main" id="{A399282B-D1E2-2544-968D-AA887B7AFB50}"/>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8" name="logo2-04.png" descr="logo2-04.png">
            <a:extLst>
              <a:ext uri="{FF2B5EF4-FFF2-40B4-BE49-F238E27FC236}">
                <a16:creationId xmlns:a16="http://schemas.microsoft.com/office/drawing/2014/main" id="{53B720CE-3FA0-C540-BA9B-4D46B536F77E}"/>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6707087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sic Content">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FC5553-18D8-E94C-BEDC-B9DCDE7C46CF}"/>
              </a:ext>
            </a:extLst>
          </p:cNvPr>
          <p:cNvSpPr/>
          <p:nvPr userDrawn="1"/>
        </p:nvSpPr>
        <p:spPr bwMode="auto">
          <a:xfrm>
            <a:off x="9465733" y="0"/>
            <a:ext cx="2726267" cy="6858000"/>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grpSp>
        <p:nvGrpSpPr>
          <p:cNvPr id="5" name="Group 51">
            <a:extLst>
              <a:ext uri="{FF2B5EF4-FFF2-40B4-BE49-F238E27FC236}">
                <a16:creationId xmlns:a16="http://schemas.microsoft.com/office/drawing/2014/main" id="{FFDCC40C-F0BF-F248-A19A-E4216C3CB939}"/>
              </a:ext>
            </a:extLst>
          </p:cNvPr>
          <p:cNvGrpSpPr>
            <a:grpSpLocks/>
          </p:cNvGrpSpPr>
          <p:nvPr userDrawn="1"/>
        </p:nvGrpSpPr>
        <p:grpSpPr bwMode="auto">
          <a:xfrm>
            <a:off x="12452351" y="6318252"/>
            <a:ext cx="1511300" cy="207433"/>
            <a:chOff x="9286942" y="5788542"/>
            <a:chExt cx="1133475" cy="155058"/>
          </a:xfrm>
        </p:grpSpPr>
        <p:sp>
          <p:nvSpPr>
            <p:cNvPr id="6" name="TextBox 5">
              <a:extLst>
                <a:ext uri="{FF2B5EF4-FFF2-40B4-BE49-F238E27FC236}">
                  <a16:creationId xmlns:a16="http://schemas.microsoft.com/office/drawing/2014/main" id="{4B8B11E9-FA51-7944-BDCD-5190E14F3FEA}"/>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7" name="Straight Arrow Connector 6">
              <a:extLst>
                <a:ext uri="{FF2B5EF4-FFF2-40B4-BE49-F238E27FC236}">
                  <a16:creationId xmlns:a16="http://schemas.microsoft.com/office/drawing/2014/main" id="{825532BC-3DF5-C94D-8E2D-07A3C4A51A1D}"/>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54">
            <a:extLst>
              <a:ext uri="{FF2B5EF4-FFF2-40B4-BE49-F238E27FC236}">
                <a16:creationId xmlns:a16="http://schemas.microsoft.com/office/drawing/2014/main" id="{CC3CABBC-489E-3744-89F3-FBF79F53A3FF}"/>
              </a:ext>
            </a:extLst>
          </p:cNvPr>
          <p:cNvGrpSpPr>
            <a:grpSpLocks/>
          </p:cNvGrpSpPr>
          <p:nvPr userDrawn="1"/>
        </p:nvGrpSpPr>
        <p:grpSpPr bwMode="auto">
          <a:xfrm>
            <a:off x="-1761066" y="124885"/>
            <a:ext cx="1511300" cy="207433"/>
            <a:chOff x="-1268130" y="94252"/>
            <a:chExt cx="1133475" cy="155058"/>
          </a:xfrm>
        </p:grpSpPr>
        <p:sp>
          <p:nvSpPr>
            <p:cNvPr id="10" name="TextBox 9">
              <a:extLst>
                <a:ext uri="{FF2B5EF4-FFF2-40B4-BE49-F238E27FC236}">
                  <a16:creationId xmlns:a16="http://schemas.microsoft.com/office/drawing/2014/main" id="{426E7444-8002-984A-BA0F-C037B88EAFB6}"/>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2" name="Straight Arrow Connector 11">
              <a:extLst>
                <a:ext uri="{FF2B5EF4-FFF2-40B4-BE49-F238E27FC236}">
                  <a16:creationId xmlns:a16="http://schemas.microsoft.com/office/drawing/2014/main" id="{7F21CB9F-3362-8442-A2BC-5910C823196C}"/>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57">
            <a:extLst>
              <a:ext uri="{FF2B5EF4-FFF2-40B4-BE49-F238E27FC236}">
                <a16:creationId xmlns:a16="http://schemas.microsoft.com/office/drawing/2014/main" id="{6CF58240-5839-ED49-AF13-1C8C59D201FC}"/>
              </a:ext>
            </a:extLst>
          </p:cNvPr>
          <p:cNvGrpSpPr>
            <a:grpSpLocks/>
          </p:cNvGrpSpPr>
          <p:nvPr userDrawn="1"/>
        </p:nvGrpSpPr>
        <p:grpSpPr bwMode="auto">
          <a:xfrm>
            <a:off x="-1761066" y="1731434"/>
            <a:ext cx="1511300" cy="205317"/>
            <a:chOff x="-1268130" y="94252"/>
            <a:chExt cx="1133475" cy="155058"/>
          </a:xfrm>
        </p:grpSpPr>
        <p:sp>
          <p:nvSpPr>
            <p:cNvPr id="14" name="TextBox 13">
              <a:extLst>
                <a:ext uri="{FF2B5EF4-FFF2-40B4-BE49-F238E27FC236}">
                  <a16:creationId xmlns:a16="http://schemas.microsoft.com/office/drawing/2014/main" id="{C9835280-2026-4941-940D-DEF84CFCCCCF}"/>
                </a:ext>
              </a:extLst>
            </p:cNvPr>
            <p:cNvSpPr txBox="1"/>
            <p:nvPr userDrawn="1"/>
          </p:nvSpPr>
          <p:spPr>
            <a:xfrm>
              <a:off x="-1268130" y="94252"/>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15" name="Straight Arrow Connector 14">
              <a:extLst>
                <a:ext uri="{FF2B5EF4-FFF2-40B4-BE49-F238E27FC236}">
                  <a16:creationId xmlns:a16="http://schemas.microsoft.com/office/drawing/2014/main" id="{E1247E2F-E444-F44A-AF3A-59108FC63035}"/>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1CE04678-7109-5648-A96A-2EF69875CC9B}"/>
              </a:ext>
            </a:extLst>
          </p:cNvPr>
          <p:cNvSpPr/>
          <p:nvPr userDrawn="1"/>
        </p:nvSpPr>
        <p:spPr bwMode="auto">
          <a:xfrm>
            <a:off x="12452351" y="0"/>
            <a:ext cx="2317749" cy="5842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Basic Content</a:t>
            </a:r>
          </a:p>
          <a:p>
            <a:pPr defTabSz="914621" eaLnBrk="1" fontAlgn="auto" hangingPunct="1">
              <a:spcBef>
                <a:spcPts val="0"/>
              </a:spcBef>
              <a:spcAft>
                <a:spcPts val="533"/>
              </a:spcAft>
              <a:defRPr/>
            </a:pPr>
            <a:r>
              <a:rPr lang="en-US" sz="1000" dirty="0">
                <a:solidFill>
                  <a:schemeClr val="accent6"/>
                </a:solidFill>
                <a:latin typeface="Arial Regular" charset="0"/>
              </a:rPr>
              <a:t>2 column automatic flow with bullets</a:t>
            </a:r>
          </a:p>
        </p:txBody>
      </p:sp>
      <p:sp>
        <p:nvSpPr>
          <p:cNvPr id="9" name="Title"/>
          <p:cNvSpPr>
            <a:spLocks noGrp="1"/>
          </p:cNvSpPr>
          <p:nvPr>
            <p:ph type="title"/>
          </p:nvPr>
        </p:nvSpPr>
        <p:spPr>
          <a:xfrm>
            <a:off x="280417" y="268224"/>
            <a:ext cx="8530609" cy="1072896"/>
          </a:xfrm>
        </p:spPr>
        <p:txBody>
          <a:bodyPr/>
          <a:lstStyle>
            <a:lvl1pPr>
              <a:defRPr>
                <a:solidFill>
                  <a:schemeClr val="tx1"/>
                </a:solidFill>
              </a:defRPr>
            </a:lvl1pPr>
          </a:lstStyle>
          <a:p>
            <a:r>
              <a:rPr lang="en-US" dirty="0"/>
              <a:t>Click to edit Master title style</a:t>
            </a:r>
          </a:p>
        </p:txBody>
      </p:sp>
      <p:sp>
        <p:nvSpPr>
          <p:cNvPr id="11" name="Text Placeholder"/>
          <p:cNvSpPr>
            <a:spLocks noGrp="1"/>
          </p:cNvSpPr>
          <p:nvPr>
            <p:ph type="body" sz="quarter" idx="13"/>
          </p:nvPr>
        </p:nvSpPr>
        <p:spPr>
          <a:xfrm>
            <a:off x="280417" y="1926131"/>
            <a:ext cx="8530609" cy="3535680"/>
          </a:xfrm>
        </p:spPr>
        <p:txBody>
          <a:bodyPr numCol="2" spcCol="3657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4">
            <a:extLst>
              <a:ext uri="{FF2B5EF4-FFF2-40B4-BE49-F238E27FC236}">
                <a16:creationId xmlns:a16="http://schemas.microsoft.com/office/drawing/2014/main" id="{A8924785-364D-7B42-AB2D-0FA99542B9F9}"/>
              </a:ext>
            </a:extLst>
          </p:cNvPr>
          <p:cNvSpPr>
            <a:spLocks noGrp="1" noChangeArrowheads="1"/>
          </p:cNvSpPr>
          <p:nvPr>
            <p:ph type="sldNum" sz="quarter" idx="15"/>
          </p:nvPr>
        </p:nvSpPr>
        <p:spPr bwMode="auto"/>
        <p:txBody>
          <a:bodyPr wrap="square" numCol="1" anchorCtr="0" compatLnSpc="1">
            <a:prstTxWarp prst="textNoShape">
              <a:avLst/>
            </a:prstTxWarp>
          </a:bodyPr>
          <a:lstStyle>
            <a:lvl1pPr defTabSz="914377" fontAlgn="base">
              <a:spcBef>
                <a:spcPct val="0"/>
              </a:spcBef>
              <a:spcAft>
                <a:spcPct val="0"/>
              </a:spcAft>
              <a:defRPr sz="800">
                <a:solidFill>
                  <a:schemeClr val="bg1"/>
                </a:solidFill>
                <a:latin typeface="IBM Plex Sans" panose="020B0503050203000203" pitchFamily="34" charset="0"/>
              </a:defRPr>
            </a:lvl1pPr>
            <a:lvl2pPr marL="990575" indent="-380990">
              <a:defRPr sz="1733">
                <a:solidFill>
                  <a:schemeClr val="tx1"/>
                </a:solidFill>
                <a:latin typeface="IBM Plex Sans Regular" panose="020B0503050203000203" pitchFamily="34" charset="0"/>
              </a:defRPr>
            </a:lvl2pPr>
            <a:lvl3pPr marL="1523962" indent="-304792">
              <a:defRPr sz="1733">
                <a:solidFill>
                  <a:schemeClr val="tx1"/>
                </a:solidFill>
                <a:latin typeface="IBM Plex Sans Regular" panose="020B0503050203000203" pitchFamily="34" charset="0"/>
              </a:defRPr>
            </a:lvl3pPr>
            <a:lvl4pPr marL="2133547" indent="-304792">
              <a:defRPr sz="1733">
                <a:solidFill>
                  <a:schemeClr val="tx1"/>
                </a:solidFill>
                <a:latin typeface="IBM Plex Sans Regular" panose="020B0503050203000203" pitchFamily="34" charset="0"/>
              </a:defRPr>
            </a:lvl4pPr>
            <a:lvl5pPr marL="2743131" indent="-304792">
              <a:defRPr sz="1733">
                <a:solidFill>
                  <a:schemeClr val="tx1"/>
                </a:solidFill>
                <a:latin typeface="IBM Plex Sans Regular" panose="020B0503050203000203" pitchFamily="34" charset="0"/>
              </a:defRPr>
            </a:lvl5pPr>
            <a:lvl6pPr marL="3352716" indent="-304792" defTabSz="914377" eaLnBrk="0" fontAlgn="base" hangingPunct="0">
              <a:spcBef>
                <a:spcPct val="0"/>
              </a:spcBef>
              <a:spcAft>
                <a:spcPct val="0"/>
              </a:spcAft>
              <a:defRPr sz="1733">
                <a:solidFill>
                  <a:schemeClr val="tx1"/>
                </a:solidFill>
                <a:latin typeface="IBM Plex Sans Regular" panose="020B0503050203000203" pitchFamily="34" charset="0"/>
              </a:defRPr>
            </a:lvl6pPr>
            <a:lvl7pPr marL="3962301" indent="-304792" defTabSz="914377" eaLnBrk="0" fontAlgn="base" hangingPunct="0">
              <a:spcBef>
                <a:spcPct val="0"/>
              </a:spcBef>
              <a:spcAft>
                <a:spcPct val="0"/>
              </a:spcAft>
              <a:defRPr sz="1733">
                <a:solidFill>
                  <a:schemeClr val="tx1"/>
                </a:solidFill>
                <a:latin typeface="IBM Plex Sans Regular" panose="020B0503050203000203" pitchFamily="34" charset="0"/>
              </a:defRPr>
            </a:lvl7pPr>
            <a:lvl8pPr marL="4571886" indent="-304792" defTabSz="914377" eaLnBrk="0" fontAlgn="base" hangingPunct="0">
              <a:spcBef>
                <a:spcPct val="0"/>
              </a:spcBef>
              <a:spcAft>
                <a:spcPct val="0"/>
              </a:spcAft>
              <a:defRPr sz="1733">
                <a:solidFill>
                  <a:schemeClr val="tx1"/>
                </a:solidFill>
                <a:latin typeface="IBM Plex Sans Regular" panose="020B0503050203000203" pitchFamily="34" charset="0"/>
              </a:defRPr>
            </a:lvl8pPr>
            <a:lvl9pPr marL="5181470" indent="-304792" defTabSz="914377" eaLnBrk="0" fontAlgn="base" hangingPunct="0">
              <a:spcBef>
                <a:spcPct val="0"/>
              </a:spcBef>
              <a:spcAft>
                <a:spcPct val="0"/>
              </a:spcAft>
              <a:defRPr sz="1733">
                <a:solidFill>
                  <a:schemeClr val="tx1"/>
                </a:solidFill>
                <a:latin typeface="IBM Plex Sans Regular" panose="020B0503050203000203" pitchFamily="34" charset="0"/>
              </a:defRPr>
            </a:lvl9pPr>
          </a:lstStyle>
          <a:p>
            <a:pPr>
              <a:defRPr/>
            </a:pPr>
            <a:fld id="{3B211352-0B18-3E43-9FE8-1C5C75BBE1D2}" type="slidenum">
              <a:rPr lang="en-US" altLang="en-US"/>
              <a:pPr>
                <a:defRPr/>
              </a:pPr>
              <a:t>‹#›</a:t>
            </a:fld>
            <a:endParaRPr lang="en-US" altLang="en-US"/>
          </a:p>
        </p:txBody>
      </p:sp>
      <p:sp>
        <p:nvSpPr>
          <p:cNvPr id="2" name="Footer Placeholder">
            <a:extLst>
              <a:ext uri="{FF2B5EF4-FFF2-40B4-BE49-F238E27FC236}">
                <a16:creationId xmlns:a16="http://schemas.microsoft.com/office/drawing/2014/main" id="{3256CAEC-131E-090B-DAF7-42EAF909D7A8}"/>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27926275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Basic Content">
    <p:bg>
      <p:bgPr>
        <a:solidFill>
          <a:schemeClr val="bg1"/>
        </a:solidFill>
        <a:effectLst/>
      </p:bgPr>
    </p:bg>
    <p:spTree>
      <p:nvGrpSpPr>
        <p:cNvPr id="1" name=""/>
        <p:cNvGrpSpPr/>
        <p:nvPr/>
      </p:nvGrpSpPr>
      <p:grpSpPr>
        <a:xfrm>
          <a:off x="0" y="0"/>
          <a:ext cx="0" cy="0"/>
          <a:chOff x="0" y="0"/>
          <a:chExt cx="0" cy="0"/>
        </a:xfrm>
      </p:grpSpPr>
      <p:grpSp>
        <p:nvGrpSpPr>
          <p:cNvPr id="4" name="Group 50">
            <a:extLst>
              <a:ext uri="{FF2B5EF4-FFF2-40B4-BE49-F238E27FC236}">
                <a16:creationId xmlns:a16="http://schemas.microsoft.com/office/drawing/2014/main" id="{F9EA3551-97F8-694B-904C-53BC0A9F618E}"/>
              </a:ext>
            </a:extLst>
          </p:cNvPr>
          <p:cNvGrpSpPr>
            <a:grpSpLocks/>
          </p:cNvGrpSpPr>
          <p:nvPr userDrawn="1"/>
        </p:nvGrpSpPr>
        <p:grpSpPr bwMode="auto">
          <a:xfrm>
            <a:off x="12452351" y="6318252"/>
            <a:ext cx="1511300" cy="207433"/>
            <a:chOff x="9286942" y="5788542"/>
            <a:chExt cx="1133475" cy="155058"/>
          </a:xfrm>
        </p:grpSpPr>
        <p:sp>
          <p:nvSpPr>
            <p:cNvPr id="5" name="TextBox 4">
              <a:extLst>
                <a:ext uri="{FF2B5EF4-FFF2-40B4-BE49-F238E27FC236}">
                  <a16:creationId xmlns:a16="http://schemas.microsoft.com/office/drawing/2014/main" id="{C9DEA215-3CC7-6A49-BD99-1EE9B382C0A6}"/>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6" name="Straight Arrow Connector 5">
              <a:extLst>
                <a:ext uri="{FF2B5EF4-FFF2-40B4-BE49-F238E27FC236}">
                  <a16:creationId xmlns:a16="http://schemas.microsoft.com/office/drawing/2014/main" id="{D01ED30D-6EAA-F64B-A0B7-33EEA38DD974}"/>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53">
            <a:extLst>
              <a:ext uri="{FF2B5EF4-FFF2-40B4-BE49-F238E27FC236}">
                <a16:creationId xmlns:a16="http://schemas.microsoft.com/office/drawing/2014/main" id="{2FD558D7-A21E-D64E-A894-934F1EF04156}"/>
              </a:ext>
            </a:extLst>
          </p:cNvPr>
          <p:cNvGrpSpPr>
            <a:grpSpLocks/>
          </p:cNvGrpSpPr>
          <p:nvPr userDrawn="1"/>
        </p:nvGrpSpPr>
        <p:grpSpPr bwMode="auto">
          <a:xfrm>
            <a:off x="-1761066" y="124885"/>
            <a:ext cx="1511300" cy="207433"/>
            <a:chOff x="-1268130" y="94252"/>
            <a:chExt cx="1133475" cy="155058"/>
          </a:xfrm>
        </p:grpSpPr>
        <p:sp>
          <p:nvSpPr>
            <p:cNvPr id="8" name="TextBox 7">
              <a:extLst>
                <a:ext uri="{FF2B5EF4-FFF2-40B4-BE49-F238E27FC236}">
                  <a16:creationId xmlns:a16="http://schemas.microsoft.com/office/drawing/2014/main" id="{CB08B4FE-75DB-9946-83BE-C6894AAA4424}"/>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48956639-77F2-8D47-8E14-278A395EA63C}"/>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56">
            <a:extLst>
              <a:ext uri="{FF2B5EF4-FFF2-40B4-BE49-F238E27FC236}">
                <a16:creationId xmlns:a16="http://schemas.microsoft.com/office/drawing/2014/main" id="{2D0267C3-EB96-784F-A3F0-165B65C842BC}"/>
              </a:ext>
            </a:extLst>
          </p:cNvPr>
          <p:cNvGrpSpPr>
            <a:grpSpLocks/>
          </p:cNvGrpSpPr>
          <p:nvPr userDrawn="1"/>
        </p:nvGrpSpPr>
        <p:grpSpPr bwMode="auto">
          <a:xfrm>
            <a:off x="-1761066" y="1731434"/>
            <a:ext cx="1511300" cy="205317"/>
            <a:chOff x="-1268130" y="94252"/>
            <a:chExt cx="1133475" cy="155058"/>
          </a:xfrm>
        </p:grpSpPr>
        <p:sp>
          <p:nvSpPr>
            <p:cNvPr id="13" name="TextBox 12">
              <a:extLst>
                <a:ext uri="{FF2B5EF4-FFF2-40B4-BE49-F238E27FC236}">
                  <a16:creationId xmlns:a16="http://schemas.microsoft.com/office/drawing/2014/main" id="{6C1AEE4A-4915-6E44-A1D2-98E8FF3FF019}"/>
                </a:ext>
              </a:extLst>
            </p:cNvPr>
            <p:cNvSpPr txBox="1"/>
            <p:nvPr userDrawn="1"/>
          </p:nvSpPr>
          <p:spPr>
            <a:xfrm>
              <a:off x="-1268130" y="94252"/>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14" name="Straight Arrow Connector 13">
              <a:extLst>
                <a:ext uri="{FF2B5EF4-FFF2-40B4-BE49-F238E27FC236}">
                  <a16:creationId xmlns:a16="http://schemas.microsoft.com/office/drawing/2014/main" id="{48F896F4-B018-E141-A84C-7D426B4FB7D0}"/>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7F8161A1-ABE9-D540-93DC-1F48BF9DAB4B}"/>
              </a:ext>
            </a:extLst>
          </p:cNvPr>
          <p:cNvSpPr/>
          <p:nvPr userDrawn="1"/>
        </p:nvSpPr>
        <p:spPr bwMode="auto">
          <a:xfrm>
            <a:off x="12452351" y="0"/>
            <a:ext cx="2317749" cy="5842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Basic Content</a:t>
            </a:r>
          </a:p>
          <a:p>
            <a:pPr defTabSz="914621" eaLnBrk="1" fontAlgn="auto" hangingPunct="1">
              <a:spcBef>
                <a:spcPts val="0"/>
              </a:spcBef>
              <a:spcAft>
                <a:spcPts val="533"/>
              </a:spcAft>
              <a:defRPr/>
            </a:pPr>
            <a:r>
              <a:rPr lang="en-US" sz="1000" dirty="0">
                <a:solidFill>
                  <a:schemeClr val="accent6"/>
                </a:solidFill>
                <a:latin typeface="Arial Regular" charset="0"/>
              </a:rPr>
              <a:t>2 column automatic flow with bullets</a:t>
            </a:r>
          </a:p>
        </p:txBody>
      </p:sp>
      <p:sp>
        <p:nvSpPr>
          <p:cNvPr id="9" name="Title"/>
          <p:cNvSpPr>
            <a:spLocks noGrp="1"/>
          </p:cNvSpPr>
          <p:nvPr>
            <p:ph type="title"/>
          </p:nvPr>
        </p:nvSpPr>
        <p:spPr>
          <a:xfrm>
            <a:off x="280417" y="268224"/>
            <a:ext cx="11333407" cy="1072896"/>
          </a:xfrm>
        </p:spPr>
        <p:txBody>
          <a:bodyPr/>
          <a:lstStyle>
            <a:lvl1pPr>
              <a:defRPr>
                <a:solidFill>
                  <a:schemeClr val="tx1"/>
                </a:solidFill>
              </a:defRPr>
            </a:lvl1pPr>
          </a:lstStyle>
          <a:p>
            <a:r>
              <a:rPr lang="en-US" dirty="0"/>
              <a:t>Click to edit Master title style</a:t>
            </a:r>
          </a:p>
        </p:txBody>
      </p:sp>
      <p:sp>
        <p:nvSpPr>
          <p:cNvPr id="11" name="Text Placeholder"/>
          <p:cNvSpPr>
            <a:spLocks noGrp="1"/>
          </p:cNvSpPr>
          <p:nvPr>
            <p:ph type="body" sz="quarter" idx="13"/>
          </p:nvPr>
        </p:nvSpPr>
        <p:spPr>
          <a:xfrm>
            <a:off x="280417" y="1926131"/>
            <a:ext cx="11333407" cy="3535680"/>
          </a:xfrm>
        </p:spPr>
        <p:txBody>
          <a:bodyPr numCol="2" spcCol="3657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a:extLst>
              <a:ext uri="{FF2B5EF4-FFF2-40B4-BE49-F238E27FC236}">
                <a16:creationId xmlns:a16="http://schemas.microsoft.com/office/drawing/2014/main" id="{296836EB-74C7-D045-9FE6-29F9246B0BEF}"/>
              </a:ext>
            </a:extLst>
          </p:cNvPr>
          <p:cNvSpPr>
            <a:spLocks noGrp="1"/>
          </p:cNvSpPr>
          <p:nvPr>
            <p:ph type="sldNum" sz="quarter" idx="15"/>
          </p:nvPr>
        </p:nvSpPr>
        <p:spPr/>
        <p:txBody>
          <a:bodyPr/>
          <a:lstStyle>
            <a:lvl1pPr>
              <a:defRPr>
                <a:solidFill>
                  <a:schemeClr val="tx1"/>
                </a:solidFill>
              </a:defRPr>
            </a:lvl1pPr>
          </a:lstStyle>
          <a:p>
            <a:pPr>
              <a:defRPr/>
            </a:pPr>
            <a:fld id="{4A8DE78D-76D2-1F45-BDB3-74EF85703E18}" type="slidenum">
              <a:rPr lang="en-US"/>
              <a:pPr>
                <a:defRPr/>
              </a:pPr>
              <a:t>‹#›</a:t>
            </a:fld>
            <a:endParaRPr lang="en-US" dirty="0"/>
          </a:p>
        </p:txBody>
      </p:sp>
      <p:sp>
        <p:nvSpPr>
          <p:cNvPr id="2" name="Footer Placeholder">
            <a:extLst>
              <a:ext uri="{FF2B5EF4-FFF2-40B4-BE49-F238E27FC236}">
                <a16:creationId xmlns:a16="http://schemas.microsoft.com/office/drawing/2014/main" id="{72D1DA4C-A066-4C60-D14D-6F1AF03E2A0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40297749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Basic Content">
    <p:bg>
      <p:bgPr>
        <a:solidFill>
          <a:schemeClr val="bg1"/>
        </a:solidFill>
        <a:effectLst/>
      </p:bgPr>
    </p:bg>
    <p:spTree>
      <p:nvGrpSpPr>
        <p:cNvPr id="1" name=""/>
        <p:cNvGrpSpPr/>
        <p:nvPr/>
      </p:nvGrpSpPr>
      <p:grpSpPr>
        <a:xfrm>
          <a:off x="0" y="0"/>
          <a:ext cx="0" cy="0"/>
          <a:chOff x="0" y="0"/>
          <a:chExt cx="0" cy="0"/>
        </a:xfrm>
      </p:grpSpPr>
      <p:grpSp>
        <p:nvGrpSpPr>
          <p:cNvPr id="4" name="Group 50">
            <a:extLst>
              <a:ext uri="{FF2B5EF4-FFF2-40B4-BE49-F238E27FC236}">
                <a16:creationId xmlns:a16="http://schemas.microsoft.com/office/drawing/2014/main" id="{4F19DC0D-77C5-8843-AADD-8DAC8871E687}"/>
              </a:ext>
            </a:extLst>
          </p:cNvPr>
          <p:cNvGrpSpPr>
            <a:grpSpLocks/>
          </p:cNvGrpSpPr>
          <p:nvPr userDrawn="1"/>
        </p:nvGrpSpPr>
        <p:grpSpPr bwMode="auto">
          <a:xfrm>
            <a:off x="12452351" y="6318252"/>
            <a:ext cx="1511300" cy="207433"/>
            <a:chOff x="9286942" y="5788542"/>
            <a:chExt cx="1133475" cy="155058"/>
          </a:xfrm>
        </p:grpSpPr>
        <p:sp>
          <p:nvSpPr>
            <p:cNvPr id="5" name="TextBox 4">
              <a:extLst>
                <a:ext uri="{FF2B5EF4-FFF2-40B4-BE49-F238E27FC236}">
                  <a16:creationId xmlns:a16="http://schemas.microsoft.com/office/drawing/2014/main" id="{1D75149F-A43C-FA4A-984B-F62E82E860A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6" name="Straight Arrow Connector 5">
              <a:extLst>
                <a:ext uri="{FF2B5EF4-FFF2-40B4-BE49-F238E27FC236}">
                  <a16:creationId xmlns:a16="http://schemas.microsoft.com/office/drawing/2014/main" id="{22E069FA-8AB8-4047-8D2D-9D2770697A7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53">
            <a:extLst>
              <a:ext uri="{FF2B5EF4-FFF2-40B4-BE49-F238E27FC236}">
                <a16:creationId xmlns:a16="http://schemas.microsoft.com/office/drawing/2014/main" id="{BD9F7A2D-2597-B048-9FC3-5B9D92475B3B}"/>
              </a:ext>
            </a:extLst>
          </p:cNvPr>
          <p:cNvGrpSpPr>
            <a:grpSpLocks/>
          </p:cNvGrpSpPr>
          <p:nvPr userDrawn="1"/>
        </p:nvGrpSpPr>
        <p:grpSpPr bwMode="auto">
          <a:xfrm>
            <a:off x="-1761066" y="124885"/>
            <a:ext cx="1511300" cy="207433"/>
            <a:chOff x="-1268130" y="94252"/>
            <a:chExt cx="1133475" cy="155058"/>
          </a:xfrm>
        </p:grpSpPr>
        <p:sp>
          <p:nvSpPr>
            <p:cNvPr id="8" name="TextBox 7">
              <a:extLst>
                <a:ext uri="{FF2B5EF4-FFF2-40B4-BE49-F238E27FC236}">
                  <a16:creationId xmlns:a16="http://schemas.microsoft.com/office/drawing/2014/main" id="{B1C1BEBA-B21C-724B-B11E-EB82C83B09F4}"/>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65085FC7-ABB0-9E46-928A-4D91C5D21035}"/>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56">
            <a:extLst>
              <a:ext uri="{FF2B5EF4-FFF2-40B4-BE49-F238E27FC236}">
                <a16:creationId xmlns:a16="http://schemas.microsoft.com/office/drawing/2014/main" id="{9AEF21E8-C6C8-764B-8C29-766D6327E885}"/>
              </a:ext>
            </a:extLst>
          </p:cNvPr>
          <p:cNvGrpSpPr>
            <a:grpSpLocks/>
          </p:cNvGrpSpPr>
          <p:nvPr userDrawn="1"/>
        </p:nvGrpSpPr>
        <p:grpSpPr bwMode="auto">
          <a:xfrm>
            <a:off x="-1761066" y="1731434"/>
            <a:ext cx="1511300" cy="205317"/>
            <a:chOff x="-1268130" y="94252"/>
            <a:chExt cx="1133475" cy="155058"/>
          </a:xfrm>
        </p:grpSpPr>
        <p:sp>
          <p:nvSpPr>
            <p:cNvPr id="13" name="TextBox 12">
              <a:extLst>
                <a:ext uri="{FF2B5EF4-FFF2-40B4-BE49-F238E27FC236}">
                  <a16:creationId xmlns:a16="http://schemas.microsoft.com/office/drawing/2014/main" id="{8B4A6CB0-292F-A346-B8DD-89E15320C907}"/>
                </a:ext>
              </a:extLst>
            </p:cNvPr>
            <p:cNvSpPr txBox="1"/>
            <p:nvPr userDrawn="1"/>
          </p:nvSpPr>
          <p:spPr>
            <a:xfrm>
              <a:off x="-1268130" y="94252"/>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14" name="Straight Arrow Connector 13">
              <a:extLst>
                <a:ext uri="{FF2B5EF4-FFF2-40B4-BE49-F238E27FC236}">
                  <a16:creationId xmlns:a16="http://schemas.microsoft.com/office/drawing/2014/main" id="{96617C4B-3A29-214E-9B12-CBB1DAC55E32}"/>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5DEECC90-B53B-454C-86A6-31DF39F3E41D}"/>
              </a:ext>
            </a:extLst>
          </p:cNvPr>
          <p:cNvSpPr/>
          <p:nvPr userDrawn="1"/>
        </p:nvSpPr>
        <p:spPr bwMode="auto">
          <a:xfrm>
            <a:off x="12452351" y="0"/>
            <a:ext cx="2317749" cy="584200"/>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Basic Content</a:t>
            </a:r>
          </a:p>
          <a:p>
            <a:pPr defTabSz="914621" eaLnBrk="1" fontAlgn="auto" hangingPunct="1">
              <a:spcBef>
                <a:spcPts val="0"/>
              </a:spcBef>
              <a:spcAft>
                <a:spcPts val="533"/>
              </a:spcAft>
              <a:defRPr/>
            </a:pPr>
            <a:r>
              <a:rPr lang="en-US" sz="1000" dirty="0">
                <a:solidFill>
                  <a:schemeClr val="accent6"/>
                </a:solidFill>
                <a:latin typeface="Arial Regular" charset="0"/>
              </a:rPr>
              <a:t>2 column automatic flow with bullets</a:t>
            </a:r>
          </a:p>
        </p:txBody>
      </p:sp>
      <p:sp>
        <p:nvSpPr>
          <p:cNvPr id="9" name="Title"/>
          <p:cNvSpPr>
            <a:spLocks noGrp="1"/>
          </p:cNvSpPr>
          <p:nvPr>
            <p:ph type="title"/>
          </p:nvPr>
        </p:nvSpPr>
        <p:spPr>
          <a:xfrm>
            <a:off x="280417" y="268224"/>
            <a:ext cx="11333407" cy="1072896"/>
          </a:xfrm>
        </p:spPr>
        <p:txBody>
          <a:bodyPr/>
          <a:lstStyle>
            <a:lvl1pPr>
              <a:defRPr>
                <a:solidFill>
                  <a:schemeClr val="tx1"/>
                </a:solidFill>
              </a:defRPr>
            </a:lvl1pPr>
          </a:lstStyle>
          <a:p>
            <a:r>
              <a:rPr lang="en-US" dirty="0"/>
              <a:t>Click to edit Master title style</a:t>
            </a:r>
          </a:p>
        </p:txBody>
      </p:sp>
      <p:sp>
        <p:nvSpPr>
          <p:cNvPr id="11" name="Text Placeholder"/>
          <p:cNvSpPr>
            <a:spLocks noGrp="1"/>
          </p:cNvSpPr>
          <p:nvPr>
            <p:ph type="body" sz="quarter" idx="13"/>
          </p:nvPr>
        </p:nvSpPr>
        <p:spPr>
          <a:xfrm>
            <a:off x="280417" y="1926131"/>
            <a:ext cx="11333407" cy="3535680"/>
          </a:xfrm>
          <a:solidFill>
            <a:schemeClr val="bg1"/>
          </a:solidFill>
        </p:spPr>
        <p:txBody>
          <a:bodyPr lIns="182880" tIns="182880" rIns="182880" bIns="182880" numCol="2" spcCol="3657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a:extLst>
              <a:ext uri="{FF2B5EF4-FFF2-40B4-BE49-F238E27FC236}">
                <a16:creationId xmlns:a16="http://schemas.microsoft.com/office/drawing/2014/main" id="{313CF389-4530-2940-A5AB-30C13172908F}"/>
              </a:ext>
            </a:extLst>
          </p:cNvPr>
          <p:cNvSpPr>
            <a:spLocks noGrp="1"/>
          </p:cNvSpPr>
          <p:nvPr>
            <p:ph type="sldNum" sz="quarter" idx="15"/>
          </p:nvPr>
        </p:nvSpPr>
        <p:spPr/>
        <p:txBody>
          <a:bodyPr/>
          <a:lstStyle>
            <a:lvl1pPr>
              <a:defRPr>
                <a:solidFill>
                  <a:schemeClr val="tx1"/>
                </a:solidFill>
              </a:defRPr>
            </a:lvl1pPr>
          </a:lstStyle>
          <a:p>
            <a:pPr>
              <a:defRPr/>
            </a:pPr>
            <a:fld id="{52A168B1-7D9B-BF4D-96EA-B03EA795E006}" type="slidenum">
              <a:rPr lang="en-US" smtClean="0"/>
              <a:pPr>
                <a:defRPr/>
              </a:pPr>
              <a:t>‹#›</a:t>
            </a:fld>
            <a:endParaRPr lang="en-US" dirty="0"/>
          </a:p>
        </p:txBody>
      </p:sp>
      <p:sp>
        <p:nvSpPr>
          <p:cNvPr id="2" name="Footer Placeholder">
            <a:extLst>
              <a:ext uri="{FF2B5EF4-FFF2-40B4-BE49-F238E27FC236}">
                <a16:creationId xmlns:a16="http://schemas.microsoft.com/office/drawing/2014/main" id="{43503707-D296-E10E-6EA3-024109E5FF5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8209515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verview A">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EB274D4A-A274-1544-8975-2326A4B19736}"/>
              </a:ext>
            </a:extLst>
          </p:cNvPr>
          <p:cNvCxnSpPr>
            <a:cxnSpLocks/>
          </p:cNvCxnSpPr>
          <p:nvPr userDrawn="1"/>
        </p:nvCxnSpPr>
        <p:spPr bwMode="auto">
          <a:xfrm>
            <a:off x="5069418" y="49043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DC7038A-ED2E-4D4B-A537-50708B1512CB}"/>
              </a:ext>
            </a:extLst>
          </p:cNvPr>
          <p:cNvCxnSpPr>
            <a:cxnSpLocks/>
          </p:cNvCxnSpPr>
          <p:nvPr userDrawn="1"/>
        </p:nvCxnSpPr>
        <p:spPr bwMode="auto">
          <a:xfrm>
            <a:off x="5069418" y="35454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1CA6F7F-89DF-2D40-84F8-473754C8E5AF}"/>
              </a:ext>
            </a:extLst>
          </p:cNvPr>
          <p:cNvCxnSpPr>
            <a:cxnSpLocks/>
          </p:cNvCxnSpPr>
          <p:nvPr userDrawn="1"/>
        </p:nvCxnSpPr>
        <p:spPr bwMode="auto">
          <a:xfrm>
            <a:off x="5069418" y="21865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9C5C53C2-ED03-8C45-8440-43555CB1DDC2}"/>
              </a:ext>
            </a:extLst>
          </p:cNvPr>
          <p:cNvCxnSpPr>
            <a:cxnSpLocks/>
          </p:cNvCxnSpPr>
          <p:nvPr userDrawn="1"/>
        </p:nvCxnSpPr>
        <p:spPr bwMode="auto">
          <a:xfrm>
            <a:off x="5069418" y="8276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8" name="Group 55">
            <a:extLst>
              <a:ext uri="{FF2B5EF4-FFF2-40B4-BE49-F238E27FC236}">
                <a16:creationId xmlns:a16="http://schemas.microsoft.com/office/drawing/2014/main" id="{940AC4F8-785E-0042-8476-72AC949F985B}"/>
              </a:ext>
            </a:extLst>
          </p:cNvPr>
          <p:cNvGrpSpPr>
            <a:grpSpLocks/>
          </p:cNvGrpSpPr>
          <p:nvPr userDrawn="1"/>
        </p:nvGrpSpPr>
        <p:grpSpPr bwMode="auto">
          <a:xfrm>
            <a:off x="12452351" y="6318252"/>
            <a:ext cx="1511300" cy="207433"/>
            <a:chOff x="9286942" y="5788542"/>
            <a:chExt cx="1133475" cy="155058"/>
          </a:xfrm>
        </p:grpSpPr>
        <p:sp>
          <p:nvSpPr>
            <p:cNvPr id="29" name="TextBox 28">
              <a:extLst>
                <a:ext uri="{FF2B5EF4-FFF2-40B4-BE49-F238E27FC236}">
                  <a16:creationId xmlns:a16="http://schemas.microsoft.com/office/drawing/2014/main" id="{EE6F1A47-940F-CB4F-9EE3-108F893F216E}"/>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0" name="Straight Arrow Connector 29">
              <a:extLst>
                <a:ext uri="{FF2B5EF4-FFF2-40B4-BE49-F238E27FC236}">
                  <a16:creationId xmlns:a16="http://schemas.microsoft.com/office/drawing/2014/main" id="{5937A182-7848-164D-9F11-B8D50A4B36D6}"/>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103">
            <a:extLst>
              <a:ext uri="{FF2B5EF4-FFF2-40B4-BE49-F238E27FC236}">
                <a16:creationId xmlns:a16="http://schemas.microsoft.com/office/drawing/2014/main" id="{2377E075-F6D6-454F-BDB0-E5B4216C5A60}"/>
              </a:ext>
            </a:extLst>
          </p:cNvPr>
          <p:cNvGrpSpPr>
            <a:grpSpLocks/>
          </p:cNvGrpSpPr>
          <p:nvPr userDrawn="1"/>
        </p:nvGrpSpPr>
        <p:grpSpPr bwMode="auto">
          <a:xfrm>
            <a:off x="-1761066" y="124885"/>
            <a:ext cx="1511300" cy="207433"/>
            <a:chOff x="-1268130" y="94252"/>
            <a:chExt cx="1133475" cy="155058"/>
          </a:xfrm>
        </p:grpSpPr>
        <p:sp>
          <p:nvSpPr>
            <p:cNvPr id="32" name="TextBox 31">
              <a:extLst>
                <a:ext uri="{FF2B5EF4-FFF2-40B4-BE49-F238E27FC236}">
                  <a16:creationId xmlns:a16="http://schemas.microsoft.com/office/drawing/2014/main" id="{AE98BCEC-DC45-3F4F-A49F-79629E5A0F07}"/>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33" name="Straight Arrow Connector 32">
              <a:extLst>
                <a:ext uri="{FF2B5EF4-FFF2-40B4-BE49-F238E27FC236}">
                  <a16:creationId xmlns:a16="http://schemas.microsoft.com/office/drawing/2014/main" id="{9618A9E2-9695-F147-BE93-900BFBDE57FB}"/>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106">
            <a:extLst>
              <a:ext uri="{FF2B5EF4-FFF2-40B4-BE49-F238E27FC236}">
                <a16:creationId xmlns:a16="http://schemas.microsoft.com/office/drawing/2014/main" id="{751CA7F6-FB5E-4445-A2DF-3EA342708287}"/>
              </a:ext>
            </a:extLst>
          </p:cNvPr>
          <p:cNvGrpSpPr>
            <a:grpSpLocks/>
          </p:cNvGrpSpPr>
          <p:nvPr userDrawn="1"/>
        </p:nvGrpSpPr>
        <p:grpSpPr bwMode="auto">
          <a:xfrm>
            <a:off x="-1761066" y="1322918"/>
            <a:ext cx="1511300" cy="408516"/>
            <a:chOff x="-1268130" y="94252"/>
            <a:chExt cx="1133475" cy="306941"/>
          </a:xfrm>
        </p:grpSpPr>
        <p:sp>
          <p:nvSpPr>
            <p:cNvPr id="35" name="TextBox 34">
              <a:extLst>
                <a:ext uri="{FF2B5EF4-FFF2-40B4-BE49-F238E27FC236}">
                  <a16:creationId xmlns:a16="http://schemas.microsoft.com/office/drawing/2014/main" id="{365CCCB4-8971-0E49-836A-B82BF7F867D0}"/>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36" name="Straight Arrow Connector 35">
              <a:extLst>
                <a:ext uri="{FF2B5EF4-FFF2-40B4-BE49-F238E27FC236}">
                  <a16:creationId xmlns:a16="http://schemas.microsoft.com/office/drawing/2014/main" id="{E5D04D68-6B44-D146-8E48-3F98C44E5C0B}"/>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F67A6F1-AF33-D847-8694-1B9C97EF8F2F}"/>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38" name="Group 110">
            <a:extLst>
              <a:ext uri="{FF2B5EF4-FFF2-40B4-BE49-F238E27FC236}">
                <a16:creationId xmlns:a16="http://schemas.microsoft.com/office/drawing/2014/main" id="{3182DA82-89EE-0246-AF1C-A3AC9CE40D2A}"/>
              </a:ext>
            </a:extLst>
          </p:cNvPr>
          <p:cNvGrpSpPr>
            <a:grpSpLocks/>
          </p:cNvGrpSpPr>
          <p:nvPr userDrawn="1"/>
        </p:nvGrpSpPr>
        <p:grpSpPr bwMode="auto">
          <a:xfrm>
            <a:off x="-1761066" y="3505200"/>
            <a:ext cx="1511300" cy="1312333"/>
            <a:chOff x="-1268130" y="94252"/>
            <a:chExt cx="1133475" cy="984398"/>
          </a:xfrm>
        </p:grpSpPr>
        <p:sp>
          <p:nvSpPr>
            <p:cNvPr id="39" name="TextBox 38">
              <a:extLst>
                <a:ext uri="{FF2B5EF4-FFF2-40B4-BE49-F238E27FC236}">
                  <a16:creationId xmlns:a16="http://schemas.microsoft.com/office/drawing/2014/main" id="{CD41E9D8-FABD-CC47-BBF9-D4A5D2C6F339}"/>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set 1 goes here</a:t>
              </a:r>
            </a:p>
          </p:txBody>
        </p:sp>
        <p:cxnSp>
          <p:nvCxnSpPr>
            <p:cNvPr id="40" name="Straight Arrow Connector 39">
              <a:extLst>
                <a:ext uri="{FF2B5EF4-FFF2-40B4-BE49-F238E27FC236}">
                  <a16:creationId xmlns:a16="http://schemas.microsoft.com/office/drawing/2014/main" id="{88066816-2C7E-144B-9516-D9537D5DAC4D}"/>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399AFC3-3F68-2E4E-B3EE-F7A34B76DA63}"/>
                </a:ext>
              </a:extLst>
            </p:cNvPr>
            <p:cNvSpPr txBox="1"/>
            <p:nvPr userDrawn="1"/>
          </p:nvSpPr>
          <p:spPr>
            <a:xfrm>
              <a:off x="-1268130" y="302246"/>
              <a:ext cx="10287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p:txBody>
        </p:sp>
      </p:grpSp>
      <p:grpSp>
        <p:nvGrpSpPr>
          <p:cNvPr id="42" name="Group 114">
            <a:extLst>
              <a:ext uri="{FF2B5EF4-FFF2-40B4-BE49-F238E27FC236}">
                <a16:creationId xmlns:a16="http://schemas.microsoft.com/office/drawing/2014/main" id="{ED540FCC-DFED-4B4F-927B-F060739C74EA}"/>
              </a:ext>
            </a:extLst>
          </p:cNvPr>
          <p:cNvGrpSpPr>
            <a:grpSpLocks/>
          </p:cNvGrpSpPr>
          <p:nvPr userDrawn="1"/>
        </p:nvGrpSpPr>
        <p:grpSpPr bwMode="auto">
          <a:xfrm>
            <a:off x="12452352" y="639234"/>
            <a:ext cx="2203449" cy="1047751"/>
            <a:chOff x="9286942" y="5788542"/>
            <a:chExt cx="1651698" cy="786434"/>
          </a:xfrm>
        </p:grpSpPr>
        <p:sp>
          <p:nvSpPr>
            <p:cNvPr id="43" name="TextBox 42">
              <a:extLst>
                <a:ext uri="{FF2B5EF4-FFF2-40B4-BE49-F238E27FC236}">
                  <a16:creationId xmlns:a16="http://schemas.microsoft.com/office/drawing/2014/main" id="{CDA6E938-21EA-CE44-9BA9-C3049E3046C3}"/>
                </a:ext>
              </a:extLst>
            </p:cNvPr>
            <p:cNvSpPr txBox="1"/>
            <p:nvPr userDrawn="1"/>
          </p:nvSpPr>
          <p:spPr>
            <a:xfrm>
              <a:off x="9320261" y="5788542"/>
              <a:ext cx="1099546" cy="106447"/>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2A goes here</a:t>
              </a:r>
            </a:p>
          </p:txBody>
        </p:sp>
        <p:cxnSp>
          <p:nvCxnSpPr>
            <p:cNvPr id="44" name="Straight Arrow Connector 43">
              <a:extLst>
                <a:ext uri="{FF2B5EF4-FFF2-40B4-BE49-F238E27FC236}">
                  <a16:creationId xmlns:a16="http://schemas.microsoft.com/office/drawing/2014/main" id="{8AF181E5-6872-8A4A-983B-A89768D62948}"/>
                </a:ext>
              </a:extLst>
            </p:cNvPr>
            <p:cNvCxnSpPr/>
            <p:nvPr userDrawn="1"/>
          </p:nvCxnSpPr>
          <p:spPr>
            <a:xfrm flipH="1">
              <a:off x="9286942" y="5944240"/>
              <a:ext cx="113286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0DE0B59-5C53-E943-85A8-6487956D4E21}"/>
                </a:ext>
              </a:extLst>
            </p:cNvPr>
            <p:cNvSpPr txBox="1"/>
            <p:nvPr userDrawn="1"/>
          </p:nvSpPr>
          <p:spPr>
            <a:xfrm>
              <a:off x="9490033" y="5988725"/>
              <a:ext cx="1269317" cy="586251"/>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46" name="TextBox 45">
              <a:extLst>
                <a:ext uri="{FF2B5EF4-FFF2-40B4-BE49-F238E27FC236}">
                  <a16:creationId xmlns:a16="http://schemas.microsoft.com/office/drawing/2014/main" id="{06FED654-4D7E-1343-9B14-43C7CB3F2763}"/>
                </a:ext>
              </a:extLst>
            </p:cNvPr>
            <p:cNvSpPr txBox="1"/>
            <p:nvPr userDrawn="1"/>
          </p:nvSpPr>
          <p:spPr>
            <a:xfrm>
              <a:off x="10254796" y="5988725"/>
              <a:ext cx="683844" cy="586251"/>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sp>
        <p:nvSpPr>
          <p:cNvPr id="47" name="Rectangle 46">
            <a:extLst>
              <a:ext uri="{FF2B5EF4-FFF2-40B4-BE49-F238E27FC236}">
                <a16:creationId xmlns:a16="http://schemas.microsoft.com/office/drawing/2014/main" id="{56F4B975-38A1-D44B-8B26-825DA2D842EC}"/>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Overview A</a:t>
            </a:r>
            <a:endParaRPr lang="en-US" sz="1000" dirty="0">
              <a:solidFill>
                <a:schemeClr val="accent6"/>
              </a:solidFill>
              <a:latin typeface="Arial Regular" charset="0"/>
            </a:endParaRPr>
          </a:p>
        </p:txBody>
      </p:sp>
      <p:grpSp>
        <p:nvGrpSpPr>
          <p:cNvPr id="48" name="Group 120">
            <a:extLst>
              <a:ext uri="{FF2B5EF4-FFF2-40B4-BE49-F238E27FC236}">
                <a16:creationId xmlns:a16="http://schemas.microsoft.com/office/drawing/2014/main" id="{2D80F98E-54F7-8C46-93AB-133C980633B3}"/>
              </a:ext>
            </a:extLst>
          </p:cNvPr>
          <p:cNvGrpSpPr>
            <a:grpSpLocks/>
          </p:cNvGrpSpPr>
          <p:nvPr userDrawn="1"/>
        </p:nvGrpSpPr>
        <p:grpSpPr bwMode="auto">
          <a:xfrm>
            <a:off x="12452352" y="1968500"/>
            <a:ext cx="2290233" cy="1049867"/>
            <a:chOff x="9286942" y="5788542"/>
            <a:chExt cx="1717687" cy="786434"/>
          </a:xfrm>
        </p:grpSpPr>
        <p:sp>
          <p:nvSpPr>
            <p:cNvPr id="49" name="TextBox 48">
              <a:extLst>
                <a:ext uri="{FF2B5EF4-FFF2-40B4-BE49-F238E27FC236}">
                  <a16:creationId xmlns:a16="http://schemas.microsoft.com/office/drawing/2014/main" id="{3D94DF2F-A583-194B-A135-1189B7B791BB}"/>
                </a:ext>
              </a:extLst>
            </p:cNvPr>
            <p:cNvSpPr txBox="1"/>
            <p:nvPr userDrawn="1"/>
          </p:nvSpPr>
          <p:spPr>
            <a:xfrm>
              <a:off x="9320279" y="5788542"/>
              <a:ext cx="1100146" cy="106233"/>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2B goes here</a:t>
              </a:r>
            </a:p>
          </p:txBody>
        </p:sp>
        <p:cxnSp>
          <p:nvCxnSpPr>
            <p:cNvPr id="50" name="Straight Arrow Connector 49">
              <a:extLst>
                <a:ext uri="{FF2B5EF4-FFF2-40B4-BE49-F238E27FC236}">
                  <a16:creationId xmlns:a16="http://schemas.microsoft.com/office/drawing/2014/main" id="{DE03D32D-777A-1744-B1E9-7DA6AD299712}"/>
                </a:ext>
              </a:extLst>
            </p:cNvPr>
            <p:cNvCxnSpPr/>
            <p:nvPr userDrawn="1"/>
          </p:nvCxnSpPr>
          <p:spPr>
            <a:xfrm flipH="1">
              <a:off x="9286942" y="5943926"/>
              <a:ext cx="1133483"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F75B990-DB46-E247-B250-0555EE8F3F1F}"/>
                </a:ext>
              </a:extLst>
            </p:cNvPr>
            <p:cNvSpPr txBox="1"/>
            <p:nvPr userDrawn="1"/>
          </p:nvSpPr>
          <p:spPr>
            <a:xfrm>
              <a:off x="9490143" y="5988322"/>
              <a:ext cx="1270009" cy="586654"/>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2" name="TextBox 51">
              <a:extLst>
                <a:ext uri="{FF2B5EF4-FFF2-40B4-BE49-F238E27FC236}">
                  <a16:creationId xmlns:a16="http://schemas.microsoft.com/office/drawing/2014/main" id="{E6668B56-1E36-C14D-BC53-E82A561D8A81}"/>
                </a:ext>
              </a:extLst>
            </p:cNvPr>
            <p:cNvSpPr txBox="1"/>
            <p:nvPr userDrawn="1"/>
          </p:nvSpPr>
          <p:spPr>
            <a:xfrm>
              <a:off x="10264849" y="5988322"/>
              <a:ext cx="739780" cy="586654"/>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53" name="Group 125">
            <a:extLst>
              <a:ext uri="{FF2B5EF4-FFF2-40B4-BE49-F238E27FC236}">
                <a16:creationId xmlns:a16="http://schemas.microsoft.com/office/drawing/2014/main" id="{2756F6AB-1B15-1F4E-9AAA-C92F90C620A0}"/>
              </a:ext>
            </a:extLst>
          </p:cNvPr>
          <p:cNvGrpSpPr>
            <a:grpSpLocks/>
          </p:cNvGrpSpPr>
          <p:nvPr userDrawn="1"/>
        </p:nvGrpSpPr>
        <p:grpSpPr bwMode="auto">
          <a:xfrm>
            <a:off x="12452352" y="3352801"/>
            <a:ext cx="2279649" cy="1047751"/>
            <a:chOff x="9286942" y="5788542"/>
            <a:chExt cx="1708260" cy="786434"/>
          </a:xfrm>
        </p:grpSpPr>
        <p:sp>
          <p:nvSpPr>
            <p:cNvPr id="54" name="TextBox 53">
              <a:extLst>
                <a:ext uri="{FF2B5EF4-FFF2-40B4-BE49-F238E27FC236}">
                  <a16:creationId xmlns:a16="http://schemas.microsoft.com/office/drawing/2014/main" id="{9398AA6A-F54F-9244-BB68-20FB1D19100A}"/>
                </a:ext>
              </a:extLst>
            </p:cNvPr>
            <p:cNvSpPr txBox="1"/>
            <p:nvPr userDrawn="1"/>
          </p:nvSpPr>
          <p:spPr>
            <a:xfrm>
              <a:off x="9320250" y="5788542"/>
              <a:ext cx="1100773" cy="106447"/>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2C goes here</a:t>
              </a:r>
            </a:p>
          </p:txBody>
        </p:sp>
        <p:cxnSp>
          <p:nvCxnSpPr>
            <p:cNvPr id="55" name="Straight Arrow Connector 54">
              <a:extLst>
                <a:ext uri="{FF2B5EF4-FFF2-40B4-BE49-F238E27FC236}">
                  <a16:creationId xmlns:a16="http://schemas.microsoft.com/office/drawing/2014/main" id="{77C89C18-D879-9C42-92F0-F7C796430619}"/>
                </a:ext>
              </a:extLst>
            </p:cNvPr>
            <p:cNvCxnSpPr/>
            <p:nvPr userDrawn="1"/>
          </p:nvCxnSpPr>
          <p:spPr>
            <a:xfrm flipH="1">
              <a:off x="9286942" y="5944240"/>
              <a:ext cx="1134081"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7BD3150F-4E7D-3541-8900-5D4A068C36D7}"/>
                </a:ext>
              </a:extLst>
            </p:cNvPr>
            <p:cNvSpPr txBox="1"/>
            <p:nvPr userDrawn="1"/>
          </p:nvSpPr>
          <p:spPr>
            <a:xfrm>
              <a:off x="9489966" y="5988725"/>
              <a:ext cx="1268903" cy="586251"/>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7" name="TextBox 56">
              <a:extLst>
                <a:ext uri="{FF2B5EF4-FFF2-40B4-BE49-F238E27FC236}">
                  <a16:creationId xmlns:a16="http://schemas.microsoft.com/office/drawing/2014/main" id="{2B0AEA0A-D0DE-5D4F-B5B2-44430CDC3B70}"/>
                </a:ext>
              </a:extLst>
            </p:cNvPr>
            <p:cNvSpPr txBox="1"/>
            <p:nvPr userDrawn="1"/>
          </p:nvSpPr>
          <p:spPr>
            <a:xfrm>
              <a:off x="10254480" y="5988725"/>
              <a:ext cx="740722" cy="586251"/>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58" name="Group 130">
            <a:extLst>
              <a:ext uri="{FF2B5EF4-FFF2-40B4-BE49-F238E27FC236}">
                <a16:creationId xmlns:a16="http://schemas.microsoft.com/office/drawing/2014/main" id="{189BC0B9-D5FF-4441-A78D-597D33FAC428}"/>
              </a:ext>
            </a:extLst>
          </p:cNvPr>
          <p:cNvGrpSpPr>
            <a:grpSpLocks/>
          </p:cNvGrpSpPr>
          <p:nvPr userDrawn="1"/>
        </p:nvGrpSpPr>
        <p:grpSpPr bwMode="auto">
          <a:xfrm>
            <a:off x="12452352" y="4684184"/>
            <a:ext cx="2279649" cy="1049867"/>
            <a:chOff x="9286942" y="5788542"/>
            <a:chExt cx="1708260" cy="786434"/>
          </a:xfrm>
        </p:grpSpPr>
        <p:sp>
          <p:nvSpPr>
            <p:cNvPr id="59" name="TextBox 58">
              <a:extLst>
                <a:ext uri="{FF2B5EF4-FFF2-40B4-BE49-F238E27FC236}">
                  <a16:creationId xmlns:a16="http://schemas.microsoft.com/office/drawing/2014/main" id="{4210C569-3B1E-2F4F-9A27-A3D529088633}"/>
                </a:ext>
              </a:extLst>
            </p:cNvPr>
            <p:cNvSpPr txBox="1"/>
            <p:nvPr userDrawn="1"/>
          </p:nvSpPr>
          <p:spPr>
            <a:xfrm>
              <a:off x="9320250" y="5788542"/>
              <a:ext cx="1100773" cy="106232"/>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2D goes here</a:t>
              </a:r>
            </a:p>
          </p:txBody>
        </p:sp>
        <p:cxnSp>
          <p:nvCxnSpPr>
            <p:cNvPr id="60" name="Straight Arrow Connector 59">
              <a:extLst>
                <a:ext uri="{FF2B5EF4-FFF2-40B4-BE49-F238E27FC236}">
                  <a16:creationId xmlns:a16="http://schemas.microsoft.com/office/drawing/2014/main" id="{3FEE0C2F-8DC2-464C-9A3B-58B65864EC5D}"/>
                </a:ext>
              </a:extLst>
            </p:cNvPr>
            <p:cNvCxnSpPr/>
            <p:nvPr userDrawn="1"/>
          </p:nvCxnSpPr>
          <p:spPr>
            <a:xfrm flipH="1">
              <a:off x="9286942" y="5943926"/>
              <a:ext cx="1134081"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59EF4EC1-1EFC-A449-B646-804F0D920F1B}"/>
                </a:ext>
              </a:extLst>
            </p:cNvPr>
            <p:cNvSpPr txBox="1"/>
            <p:nvPr userDrawn="1"/>
          </p:nvSpPr>
          <p:spPr>
            <a:xfrm>
              <a:off x="9489966" y="5988322"/>
              <a:ext cx="1268903" cy="586654"/>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62" name="TextBox 61">
              <a:extLst>
                <a:ext uri="{FF2B5EF4-FFF2-40B4-BE49-F238E27FC236}">
                  <a16:creationId xmlns:a16="http://schemas.microsoft.com/office/drawing/2014/main" id="{9E643DB2-13E3-524C-BDB1-92F02B7B0E71}"/>
                </a:ext>
              </a:extLst>
            </p:cNvPr>
            <p:cNvSpPr txBox="1"/>
            <p:nvPr userDrawn="1"/>
          </p:nvSpPr>
          <p:spPr>
            <a:xfrm>
              <a:off x="10254480" y="5988322"/>
              <a:ext cx="740722" cy="586654"/>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sp>
        <p:nvSpPr>
          <p:cNvPr id="2" name="Title"/>
          <p:cNvSpPr>
            <a:spLocks noGrp="1"/>
          </p:cNvSpPr>
          <p:nvPr>
            <p:ph type="title"/>
          </p:nvPr>
        </p:nvSpPr>
        <p:spPr>
          <a:xfrm>
            <a:off x="280416" y="268224"/>
            <a:ext cx="5240819" cy="1072896"/>
          </a:xfrm>
        </p:spPr>
        <p:txBody>
          <a:bodyPr/>
          <a:lstStyle>
            <a:lvl1pPr>
              <a:defRPr>
                <a:solidFill>
                  <a:schemeClr val="bg1"/>
                </a:solidFill>
              </a:defRPr>
            </a:lvl1pPr>
          </a:lstStyle>
          <a:p>
            <a:r>
              <a:rPr lang="en-US" dirty="0"/>
              <a:t>Click to edit Master title style</a:t>
            </a:r>
          </a:p>
        </p:txBody>
      </p:sp>
      <p:sp>
        <p:nvSpPr>
          <p:cNvPr id="5" name="Text Placeholder"/>
          <p:cNvSpPr>
            <a:spLocks noGrp="1"/>
          </p:cNvSpPr>
          <p:nvPr>
            <p:ph type="body" sz="quarter" idx="13"/>
          </p:nvPr>
        </p:nvSpPr>
        <p:spPr>
          <a:xfrm>
            <a:off x="6362428" y="949144"/>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7" name="Text Placeholder"/>
          <p:cNvSpPr>
            <a:spLocks noGrp="1"/>
          </p:cNvSpPr>
          <p:nvPr>
            <p:ph type="body" sz="quarter" idx="14"/>
          </p:nvPr>
        </p:nvSpPr>
        <p:spPr>
          <a:xfrm>
            <a:off x="6407785" y="2307891"/>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8" name="Text Placeholder"/>
          <p:cNvSpPr>
            <a:spLocks noGrp="1"/>
          </p:cNvSpPr>
          <p:nvPr>
            <p:ph type="body" sz="quarter" idx="15"/>
          </p:nvPr>
        </p:nvSpPr>
        <p:spPr>
          <a:xfrm>
            <a:off x="6413553" y="3666637"/>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9" name="Text Placeholder"/>
          <p:cNvSpPr>
            <a:spLocks noGrp="1"/>
          </p:cNvSpPr>
          <p:nvPr>
            <p:ph type="body" sz="quarter" idx="16"/>
          </p:nvPr>
        </p:nvSpPr>
        <p:spPr>
          <a:xfrm>
            <a:off x="6425201" y="5025384"/>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14" name="Text Placeholder"/>
          <p:cNvSpPr>
            <a:spLocks noGrp="1"/>
          </p:cNvSpPr>
          <p:nvPr>
            <p:ph type="body" sz="quarter" idx="17"/>
          </p:nvPr>
        </p:nvSpPr>
        <p:spPr>
          <a:xfrm>
            <a:off x="6379843" y="1593580"/>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5" name="Text Placeholder"/>
          <p:cNvSpPr>
            <a:spLocks noGrp="1"/>
          </p:cNvSpPr>
          <p:nvPr>
            <p:ph type="body" sz="quarter" idx="18"/>
          </p:nvPr>
        </p:nvSpPr>
        <p:spPr>
          <a:xfrm>
            <a:off x="8673044" y="1593580"/>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6" name="Text Placeholder"/>
          <p:cNvSpPr>
            <a:spLocks noGrp="1"/>
          </p:cNvSpPr>
          <p:nvPr>
            <p:ph type="body" sz="quarter" idx="19"/>
          </p:nvPr>
        </p:nvSpPr>
        <p:spPr>
          <a:xfrm>
            <a:off x="6425200" y="296953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7" name="Text Placeholder"/>
          <p:cNvSpPr>
            <a:spLocks noGrp="1"/>
          </p:cNvSpPr>
          <p:nvPr>
            <p:ph type="body" sz="quarter" idx="20"/>
          </p:nvPr>
        </p:nvSpPr>
        <p:spPr>
          <a:xfrm>
            <a:off x="8718401" y="296953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8" name="Text Placeholder"/>
          <p:cNvSpPr>
            <a:spLocks noGrp="1"/>
          </p:cNvSpPr>
          <p:nvPr>
            <p:ph type="body" sz="quarter" idx="21"/>
          </p:nvPr>
        </p:nvSpPr>
        <p:spPr>
          <a:xfrm>
            <a:off x="6430968" y="431065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9" name="Text Placeholder"/>
          <p:cNvSpPr>
            <a:spLocks noGrp="1"/>
          </p:cNvSpPr>
          <p:nvPr>
            <p:ph type="body" sz="quarter" idx="22"/>
          </p:nvPr>
        </p:nvSpPr>
        <p:spPr>
          <a:xfrm>
            <a:off x="8724169" y="431065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0" name="Text Placeholder"/>
          <p:cNvSpPr>
            <a:spLocks noGrp="1"/>
          </p:cNvSpPr>
          <p:nvPr>
            <p:ph type="body" sz="quarter" idx="23"/>
          </p:nvPr>
        </p:nvSpPr>
        <p:spPr>
          <a:xfrm>
            <a:off x="6442616" y="5669192"/>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1" name="Text Placeholder"/>
          <p:cNvSpPr>
            <a:spLocks noGrp="1"/>
          </p:cNvSpPr>
          <p:nvPr>
            <p:ph type="body" sz="quarter" idx="24"/>
          </p:nvPr>
        </p:nvSpPr>
        <p:spPr>
          <a:xfrm>
            <a:off x="8735817" y="5669192"/>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2" name="Text Placeholder"/>
          <p:cNvSpPr>
            <a:spLocks noGrp="1"/>
          </p:cNvSpPr>
          <p:nvPr>
            <p:ph type="body" sz="quarter" idx="25"/>
          </p:nvPr>
        </p:nvSpPr>
        <p:spPr>
          <a:xfrm>
            <a:off x="604393" y="1467304"/>
            <a:ext cx="4585023" cy="1072893"/>
          </a:xfrm>
        </p:spPr>
        <p:txBody>
          <a:bodyPr/>
          <a:lstStyle>
            <a:lvl1pPr>
              <a:defRPr sz="1867">
                <a:solidFill>
                  <a:schemeClr val="bg1"/>
                </a:solidFill>
                <a:latin typeface="+mj-lt"/>
              </a:defRPr>
            </a:lvl1pPr>
            <a:lvl2pPr marL="0" indent="0">
              <a:buNone/>
              <a:defRPr/>
            </a:lvl2pPr>
          </a:lstStyle>
          <a:p>
            <a:pPr lvl="0"/>
            <a:r>
              <a:rPr lang="en-US" dirty="0"/>
              <a:t>Click to edit Master text styles</a:t>
            </a:r>
          </a:p>
        </p:txBody>
      </p:sp>
      <p:sp>
        <p:nvSpPr>
          <p:cNvPr id="64" name="Slide Number Placeholder">
            <a:extLst>
              <a:ext uri="{FF2B5EF4-FFF2-40B4-BE49-F238E27FC236}">
                <a16:creationId xmlns:a16="http://schemas.microsoft.com/office/drawing/2014/main" id="{9B1280BF-DE58-A347-8411-10E147BBD274}"/>
              </a:ext>
            </a:extLst>
          </p:cNvPr>
          <p:cNvSpPr>
            <a:spLocks noGrp="1"/>
          </p:cNvSpPr>
          <p:nvPr>
            <p:ph type="sldNum" sz="quarter" idx="27"/>
          </p:nvPr>
        </p:nvSpPr>
        <p:spPr/>
        <p:txBody>
          <a:bodyPr/>
          <a:lstStyle>
            <a:lvl1pPr>
              <a:defRPr/>
            </a:lvl1pPr>
          </a:lstStyle>
          <a:p>
            <a:pPr>
              <a:defRPr/>
            </a:pPr>
            <a:fld id="{82770D81-F0F0-604D-8C53-6A7F226C8F63}" type="slidenum">
              <a:rPr lang="en-US"/>
              <a:pPr>
                <a:defRPr/>
              </a:pPr>
              <a:t>‹#›</a:t>
            </a:fld>
            <a:endParaRPr lang="en-US" dirty="0"/>
          </a:p>
        </p:txBody>
      </p:sp>
      <p:sp>
        <p:nvSpPr>
          <p:cNvPr id="4" name="Footer Placeholder">
            <a:extLst>
              <a:ext uri="{FF2B5EF4-FFF2-40B4-BE49-F238E27FC236}">
                <a16:creationId xmlns:a16="http://schemas.microsoft.com/office/drawing/2014/main" id="{A405C170-B8E6-390E-872E-D7FAC0325AB9}"/>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6934249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verview A + Icons">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C9645581-BF03-B44C-8511-9D30866EEF96}"/>
              </a:ext>
            </a:extLst>
          </p:cNvPr>
          <p:cNvCxnSpPr>
            <a:cxnSpLocks/>
          </p:cNvCxnSpPr>
          <p:nvPr userDrawn="1"/>
        </p:nvCxnSpPr>
        <p:spPr bwMode="auto">
          <a:xfrm>
            <a:off x="5069418" y="49043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2F04C99-BB3C-9843-96F4-C450D310B99F}"/>
              </a:ext>
            </a:extLst>
          </p:cNvPr>
          <p:cNvCxnSpPr>
            <a:cxnSpLocks/>
          </p:cNvCxnSpPr>
          <p:nvPr userDrawn="1"/>
        </p:nvCxnSpPr>
        <p:spPr bwMode="auto">
          <a:xfrm>
            <a:off x="5069418" y="35454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CD8301B-D922-4943-8989-E01F3EEC265B}"/>
              </a:ext>
            </a:extLst>
          </p:cNvPr>
          <p:cNvCxnSpPr>
            <a:cxnSpLocks/>
          </p:cNvCxnSpPr>
          <p:nvPr userDrawn="1"/>
        </p:nvCxnSpPr>
        <p:spPr bwMode="auto">
          <a:xfrm>
            <a:off x="5069418" y="21865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FF7470B-F174-A949-B2FB-6A6680F8AEDE}"/>
              </a:ext>
            </a:extLst>
          </p:cNvPr>
          <p:cNvCxnSpPr>
            <a:cxnSpLocks/>
          </p:cNvCxnSpPr>
          <p:nvPr userDrawn="1"/>
        </p:nvCxnSpPr>
        <p:spPr bwMode="auto">
          <a:xfrm>
            <a:off x="5069418" y="82761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5A272B98-6412-D44D-BF7B-CFE818B5CD5C}"/>
              </a:ext>
            </a:extLst>
          </p:cNvPr>
          <p:cNvSpPr/>
          <p:nvPr userDrawn="1"/>
        </p:nvSpPr>
        <p:spPr bwMode="auto">
          <a:xfrm>
            <a:off x="1" y="0"/>
            <a:ext cx="5803900" cy="6858000"/>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grpSp>
        <p:nvGrpSpPr>
          <p:cNvPr id="28" name="Group 55">
            <a:extLst>
              <a:ext uri="{FF2B5EF4-FFF2-40B4-BE49-F238E27FC236}">
                <a16:creationId xmlns:a16="http://schemas.microsoft.com/office/drawing/2014/main" id="{B28C23AE-A18D-584C-A60D-5BA7C780A4ED}"/>
              </a:ext>
            </a:extLst>
          </p:cNvPr>
          <p:cNvGrpSpPr>
            <a:grpSpLocks/>
          </p:cNvGrpSpPr>
          <p:nvPr userDrawn="1"/>
        </p:nvGrpSpPr>
        <p:grpSpPr bwMode="auto">
          <a:xfrm>
            <a:off x="12452351" y="6318252"/>
            <a:ext cx="1511300" cy="207433"/>
            <a:chOff x="9286942" y="5788542"/>
            <a:chExt cx="1133475" cy="155058"/>
          </a:xfrm>
        </p:grpSpPr>
        <p:sp>
          <p:nvSpPr>
            <p:cNvPr id="29" name="TextBox 28">
              <a:extLst>
                <a:ext uri="{FF2B5EF4-FFF2-40B4-BE49-F238E27FC236}">
                  <a16:creationId xmlns:a16="http://schemas.microsoft.com/office/drawing/2014/main" id="{13314E8A-59C1-284A-A2AE-09C17BC0828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0" name="Straight Arrow Connector 29">
              <a:extLst>
                <a:ext uri="{FF2B5EF4-FFF2-40B4-BE49-F238E27FC236}">
                  <a16:creationId xmlns:a16="http://schemas.microsoft.com/office/drawing/2014/main" id="{7107AEF5-4052-1246-A1E9-5AD04DC97233}"/>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103">
            <a:extLst>
              <a:ext uri="{FF2B5EF4-FFF2-40B4-BE49-F238E27FC236}">
                <a16:creationId xmlns:a16="http://schemas.microsoft.com/office/drawing/2014/main" id="{1B998EED-4893-8C48-A939-889592C8F5F9}"/>
              </a:ext>
            </a:extLst>
          </p:cNvPr>
          <p:cNvGrpSpPr>
            <a:grpSpLocks/>
          </p:cNvGrpSpPr>
          <p:nvPr userDrawn="1"/>
        </p:nvGrpSpPr>
        <p:grpSpPr bwMode="auto">
          <a:xfrm>
            <a:off x="-1761066" y="124885"/>
            <a:ext cx="1511300" cy="207433"/>
            <a:chOff x="-1268130" y="94252"/>
            <a:chExt cx="1133475" cy="155058"/>
          </a:xfrm>
        </p:grpSpPr>
        <p:sp>
          <p:nvSpPr>
            <p:cNvPr id="32" name="TextBox 31">
              <a:extLst>
                <a:ext uri="{FF2B5EF4-FFF2-40B4-BE49-F238E27FC236}">
                  <a16:creationId xmlns:a16="http://schemas.microsoft.com/office/drawing/2014/main" id="{91702C42-C247-A142-B7DF-F5F1A4229DEB}"/>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33" name="Straight Arrow Connector 32">
              <a:extLst>
                <a:ext uri="{FF2B5EF4-FFF2-40B4-BE49-F238E27FC236}">
                  <a16:creationId xmlns:a16="http://schemas.microsoft.com/office/drawing/2014/main" id="{DEE525F8-49A7-2D45-8362-9653557B6C77}"/>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106">
            <a:extLst>
              <a:ext uri="{FF2B5EF4-FFF2-40B4-BE49-F238E27FC236}">
                <a16:creationId xmlns:a16="http://schemas.microsoft.com/office/drawing/2014/main" id="{2D0D3537-61FF-D144-B210-1D582DEA696D}"/>
              </a:ext>
            </a:extLst>
          </p:cNvPr>
          <p:cNvGrpSpPr>
            <a:grpSpLocks/>
          </p:cNvGrpSpPr>
          <p:nvPr userDrawn="1"/>
        </p:nvGrpSpPr>
        <p:grpSpPr bwMode="auto">
          <a:xfrm>
            <a:off x="-1761066" y="1322918"/>
            <a:ext cx="1511300" cy="408516"/>
            <a:chOff x="-1268130" y="94252"/>
            <a:chExt cx="1133475" cy="306941"/>
          </a:xfrm>
        </p:grpSpPr>
        <p:sp>
          <p:nvSpPr>
            <p:cNvPr id="35" name="TextBox 34">
              <a:extLst>
                <a:ext uri="{FF2B5EF4-FFF2-40B4-BE49-F238E27FC236}">
                  <a16:creationId xmlns:a16="http://schemas.microsoft.com/office/drawing/2014/main" id="{FE109671-4794-F24A-BEDC-687B87BF632C}"/>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36" name="Straight Arrow Connector 35">
              <a:extLst>
                <a:ext uri="{FF2B5EF4-FFF2-40B4-BE49-F238E27FC236}">
                  <a16:creationId xmlns:a16="http://schemas.microsoft.com/office/drawing/2014/main" id="{2F3CE0D5-D3E4-1440-A09F-164CC9ACBD6C}"/>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5C902F2-FB10-FE44-95AE-9C33A94DE6C9}"/>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sp>
        <p:nvSpPr>
          <p:cNvPr id="38" name="Rectangle 37">
            <a:extLst>
              <a:ext uri="{FF2B5EF4-FFF2-40B4-BE49-F238E27FC236}">
                <a16:creationId xmlns:a16="http://schemas.microsoft.com/office/drawing/2014/main" id="{12332481-5569-9148-94F5-A69353507058}"/>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Overview A + Icons</a:t>
            </a:r>
            <a:endParaRPr lang="en-US" sz="1000" dirty="0">
              <a:solidFill>
                <a:schemeClr val="accent6"/>
              </a:solidFill>
              <a:latin typeface="Arial Regular" charset="0"/>
            </a:endParaRPr>
          </a:p>
        </p:txBody>
      </p:sp>
      <p:grpSp>
        <p:nvGrpSpPr>
          <p:cNvPr id="39" name="Group 111">
            <a:extLst>
              <a:ext uri="{FF2B5EF4-FFF2-40B4-BE49-F238E27FC236}">
                <a16:creationId xmlns:a16="http://schemas.microsoft.com/office/drawing/2014/main" id="{E356CE05-6670-AA4D-926A-1D55CEA7166B}"/>
              </a:ext>
            </a:extLst>
          </p:cNvPr>
          <p:cNvGrpSpPr>
            <a:grpSpLocks/>
          </p:cNvGrpSpPr>
          <p:nvPr userDrawn="1"/>
        </p:nvGrpSpPr>
        <p:grpSpPr bwMode="auto">
          <a:xfrm>
            <a:off x="12452352" y="512234"/>
            <a:ext cx="2203449" cy="1174751"/>
            <a:chOff x="9286942" y="5694272"/>
            <a:chExt cx="1651698" cy="880704"/>
          </a:xfrm>
        </p:grpSpPr>
        <p:sp>
          <p:nvSpPr>
            <p:cNvPr id="40" name="TextBox 39">
              <a:extLst>
                <a:ext uri="{FF2B5EF4-FFF2-40B4-BE49-F238E27FC236}">
                  <a16:creationId xmlns:a16="http://schemas.microsoft.com/office/drawing/2014/main" id="{0AAD213A-02F7-E24E-8999-6606C964CD83}"/>
                </a:ext>
              </a:extLst>
            </p:cNvPr>
            <p:cNvSpPr txBox="1"/>
            <p:nvPr userDrawn="1"/>
          </p:nvSpPr>
          <p:spPr>
            <a:xfrm>
              <a:off x="9320261" y="5694272"/>
              <a:ext cx="1099546" cy="106320"/>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2A + icon</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1" name="Straight Arrow Connector 40">
              <a:extLst>
                <a:ext uri="{FF2B5EF4-FFF2-40B4-BE49-F238E27FC236}">
                  <a16:creationId xmlns:a16="http://schemas.microsoft.com/office/drawing/2014/main" id="{7F6BE3F3-08E5-6746-BC9F-26EB0E41CE4B}"/>
                </a:ext>
              </a:extLst>
            </p:cNvPr>
            <p:cNvCxnSpPr/>
            <p:nvPr userDrawn="1"/>
          </p:nvCxnSpPr>
          <p:spPr>
            <a:xfrm flipH="1">
              <a:off x="9286942" y="5943408"/>
              <a:ext cx="113286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7BF163B-FB9B-E145-A468-C4722535D9B3}"/>
                </a:ext>
              </a:extLst>
            </p:cNvPr>
            <p:cNvSpPr txBox="1"/>
            <p:nvPr userDrawn="1"/>
          </p:nvSpPr>
          <p:spPr>
            <a:xfrm>
              <a:off x="9490033" y="5989427"/>
              <a:ext cx="1269317"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43" name="TextBox 42">
              <a:extLst>
                <a:ext uri="{FF2B5EF4-FFF2-40B4-BE49-F238E27FC236}">
                  <a16:creationId xmlns:a16="http://schemas.microsoft.com/office/drawing/2014/main" id="{8F9CCF36-9054-D742-8C1B-2504BD3B5053}"/>
                </a:ext>
              </a:extLst>
            </p:cNvPr>
            <p:cNvSpPr txBox="1"/>
            <p:nvPr userDrawn="1"/>
          </p:nvSpPr>
          <p:spPr>
            <a:xfrm>
              <a:off x="10254796" y="5989427"/>
              <a:ext cx="683844"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44" name="Group 116">
            <a:extLst>
              <a:ext uri="{FF2B5EF4-FFF2-40B4-BE49-F238E27FC236}">
                <a16:creationId xmlns:a16="http://schemas.microsoft.com/office/drawing/2014/main" id="{E9A70669-EFDC-E14E-8DF5-40B2BFA05D45}"/>
              </a:ext>
            </a:extLst>
          </p:cNvPr>
          <p:cNvGrpSpPr>
            <a:grpSpLocks/>
          </p:cNvGrpSpPr>
          <p:nvPr userDrawn="1"/>
        </p:nvGrpSpPr>
        <p:grpSpPr bwMode="auto">
          <a:xfrm>
            <a:off x="12452352" y="3225801"/>
            <a:ext cx="2203449" cy="1174751"/>
            <a:chOff x="9286942" y="5694272"/>
            <a:chExt cx="1651698" cy="880704"/>
          </a:xfrm>
        </p:grpSpPr>
        <p:sp>
          <p:nvSpPr>
            <p:cNvPr id="45" name="TextBox 44">
              <a:extLst>
                <a:ext uri="{FF2B5EF4-FFF2-40B4-BE49-F238E27FC236}">
                  <a16:creationId xmlns:a16="http://schemas.microsoft.com/office/drawing/2014/main" id="{85C2C87F-B657-FD4D-A9D4-4E38C314F167}"/>
                </a:ext>
              </a:extLst>
            </p:cNvPr>
            <p:cNvSpPr txBox="1"/>
            <p:nvPr userDrawn="1"/>
          </p:nvSpPr>
          <p:spPr>
            <a:xfrm>
              <a:off x="9320261" y="5694272"/>
              <a:ext cx="1099546" cy="106320"/>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2C + icon</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6" name="Straight Arrow Connector 45">
              <a:extLst>
                <a:ext uri="{FF2B5EF4-FFF2-40B4-BE49-F238E27FC236}">
                  <a16:creationId xmlns:a16="http://schemas.microsoft.com/office/drawing/2014/main" id="{D0CDB5D9-EAB9-B745-8BAF-512AB2CF40B8}"/>
                </a:ext>
              </a:extLst>
            </p:cNvPr>
            <p:cNvCxnSpPr/>
            <p:nvPr userDrawn="1"/>
          </p:nvCxnSpPr>
          <p:spPr>
            <a:xfrm flipH="1">
              <a:off x="9286942" y="5943408"/>
              <a:ext cx="113286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3D6B0CB-C665-3B46-9DA9-EC5BCF0D2E22}"/>
                </a:ext>
              </a:extLst>
            </p:cNvPr>
            <p:cNvSpPr txBox="1"/>
            <p:nvPr userDrawn="1"/>
          </p:nvSpPr>
          <p:spPr>
            <a:xfrm>
              <a:off x="9490033" y="5989427"/>
              <a:ext cx="1269317"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48" name="TextBox 47">
              <a:extLst>
                <a:ext uri="{FF2B5EF4-FFF2-40B4-BE49-F238E27FC236}">
                  <a16:creationId xmlns:a16="http://schemas.microsoft.com/office/drawing/2014/main" id="{12069C6E-B24A-5F47-ADFC-55AAA7AD2AF6}"/>
                </a:ext>
              </a:extLst>
            </p:cNvPr>
            <p:cNvSpPr txBox="1"/>
            <p:nvPr userDrawn="1"/>
          </p:nvSpPr>
          <p:spPr>
            <a:xfrm>
              <a:off x="10254796" y="5989427"/>
              <a:ext cx="683844"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49" name="Group 121">
            <a:extLst>
              <a:ext uri="{FF2B5EF4-FFF2-40B4-BE49-F238E27FC236}">
                <a16:creationId xmlns:a16="http://schemas.microsoft.com/office/drawing/2014/main" id="{0EA0C2F1-57AE-1A46-941E-47173E750B69}"/>
              </a:ext>
            </a:extLst>
          </p:cNvPr>
          <p:cNvGrpSpPr>
            <a:grpSpLocks/>
          </p:cNvGrpSpPr>
          <p:nvPr userDrawn="1"/>
        </p:nvGrpSpPr>
        <p:grpSpPr bwMode="auto">
          <a:xfrm>
            <a:off x="12452352" y="4559301"/>
            <a:ext cx="2203449" cy="1174751"/>
            <a:chOff x="9286942" y="5694272"/>
            <a:chExt cx="1651698" cy="880704"/>
          </a:xfrm>
        </p:grpSpPr>
        <p:sp>
          <p:nvSpPr>
            <p:cNvPr id="50" name="TextBox 49">
              <a:extLst>
                <a:ext uri="{FF2B5EF4-FFF2-40B4-BE49-F238E27FC236}">
                  <a16:creationId xmlns:a16="http://schemas.microsoft.com/office/drawing/2014/main" id="{5BDB81CD-B169-A74E-B5C1-C90194501345}"/>
                </a:ext>
              </a:extLst>
            </p:cNvPr>
            <p:cNvSpPr txBox="1"/>
            <p:nvPr userDrawn="1"/>
          </p:nvSpPr>
          <p:spPr>
            <a:xfrm>
              <a:off x="9320261" y="5694272"/>
              <a:ext cx="1099546" cy="106320"/>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2D + icon</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51" name="Straight Arrow Connector 50">
              <a:extLst>
                <a:ext uri="{FF2B5EF4-FFF2-40B4-BE49-F238E27FC236}">
                  <a16:creationId xmlns:a16="http://schemas.microsoft.com/office/drawing/2014/main" id="{90BE40CF-FC18-F048-B4D1-97DD1A3DE280}"/>
                </a:ext>
              </a:extLst>
            </p:cNvPr>
            <p:cNvCxnSpPr/>
            <p:nvPr userDrawn="1"/>
          </p:nvCxnSpPr>
          <p:spPr>
            <a:xfrm flipH="1">
              <a:off x="9286942" y="5943408"/>
              <a:ext cx="113286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70CEFB5-64D0-FA43-A4B2-7E21EE4C7896}"/>
                </a:ext>
              </a:extLst>
            </p:cNvPr>
            <p:cNvSpPr txBox="1"/>
            <p:nvPr userDrawn="1"/>
          </p:nvSpPr>
          <p:spPr>
            <a:xfrm>
              <a:off x="9490033" y="5989427"/>
              <a:ext cx="1269317"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3" name="TextBox 52">
              <a:extLst>
                <a:ext uri="{FF2B5EF4-FFF2-40B4-BE49-F238E27FC236}">
                  <a16:creationId xmlns:a16="http://schemas.microsoft.com/office/drawing/2014/main" id="{75A684F9-E69E-F447-8521-1E49AD39AAC6}"/>
                </a:ext>
              </a:extLst>
            </p:cNvPr>
            <p:cNvSpPr txBox="1"/>
            <p:nvPr userDrawn="1"/>
          </p:nvSpPr>
          <p:spPr>
            <a:xfrm>
              <a:off x="10254796" y="5989427"/>
              <a:ext cx="683844"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54" name="Group 126">
            <a:extLst>
              <a:ext uri="{FF2B5EF4-FFF2-40B4-BE49-F238E27FC236}">
                <a16:creationId xmlns:a16="http://schemas.microsoft.com/office/drawing/2014/main" id="{C60748C4-4E58-CF47-BD78-8E9D38C1AD6D}"/>
              </a:ext>
            </a:extLst>
          </p:cNvPr>
          <p:cNvGrpSpPr>
            <a:grpSpLocks/>
          </p:cNvGrpSpPr>
          <p:nvPr userDrawn="1"/>
        </p:nvGrpSpPr>
        <p:grpSpPr bwMode="auto">
          <a:xfrm>
            <a:off x="12452352" y="1843618"/>
            <a:ext cx="2290233" cy="1174749"/>
            <a:chOff x="9339950" y="1382401"/>
            <a:chExt cx="1717687" cy="880704"/>
          </a:xfrm>
        </p:grpSpPr>
        <p:grpSp>
          <p:nvGrpSpPr>
            <p:cNvPr id="55" name="Group 127">
              <a:extLst>
                <a:ext uri="{FF2B5EF4-FFF2-40B4-BE49-F238E27FC236}">
                  <a16:creationId xmlns:a16="http://schemas.microsoft.com/office/drawing/2014/main" id="{11A1E7E3-8FCA-EF4C-9873-57D58D6B5C8D}"/>
                </a:ext>
              </a:extLst>
            </p:cNvPr>
            <p:cNvGrpSpPr>
              <a:grpSpLocks/>
            </p:cNvGrpSpPr>
            <p:nvPr userDrawn="1"/>
          </p:nvGrpSpPr>
          <p:grpSpPr bwMode="auto">
            <a:xfrm>
              <a:off x="9339950" y="1382401"/>
              <a:ext cx="1472594" cy="880704"/>
              <a:chOff x="9286942" y="5694272"/>
              <a:chExt cx="1472594" cy="880704"/>
            </a:xfrm>
          </p:grpSpPr>
          <p:sp>
            <p:nvSpPr>
              <p:cNvPr id="57" name="TextBox 56">
                <a:extLst>
                  <a:ext uri="{FF2B5EF4-FFF2-40B4-BE49-F238E27FC236}">
                    <a16:creationId xmlns:a16="http://schemas.microsoft.com/office/drawing/2014/main" id="{A8923E0B-F6D4-A944-8053-2C9CCECB41A3}"/>
                  </a:ext>
                </a:extLst>
              </p:cNvPr>
              <p:cNvSpPr txBox="1"/>
              <p:nvPr userDrawn="1"/>
            </p:nvSpPr>
            <p:spPr>
              <a:xfrm>
                <a:off x="9320279" y="5694272"/>
                <a:ext cx="1100145" cy="10631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2B + icon</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58" name="Straight Arrow Connector 57">
                <a:extLst>
                  <a:ext uri="{FF2B5EF4-FFF2-40B4-BE49-F238E27FC236}">
                    <a16:creationId xmlns:a16="http://schemas.microsoft.com/office/drawing/2014/main" id="{7189F7BA-0736-E343-BBA7-70828AD9B2DB}"/>
                  </a:ext>
                </a:extLst>
              </p:cNvPr>
              <p:cNvCxnSpPr/>
              <p:nvPr userDrawn="1"/>
            </p:nvCxnSpPr>
            <p:spPr>
              <a:xfrm flipH="1">
                <a:off x="9286942" y="5943408"/>
                <a:ext cx="1133483"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2F17FCB-124D-B843-AFD5-F0AE79D4A8B7}"/>
                  </a:ext>
                </a:extLst>
              </p:cNvPr>
              <p:cNvSpPr txBox="1"/>
              <p:nvPr userDrawn="1"/>
            </p:nvSpPr>
            <p:spPr>
              <a:xfrm>
                <a:off x="9490143" y="5989427"/>
                <a:ext cx="1270009"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56" name="TextBox 55">
              <a:extLst>
                <a:ext uri="{FF2B5EF4-FFF2-40B4-BE49-F238E27FC236}">
                  <a16:creationId xmlns:a16="http://schemas.microsoft.com/office/drawing/2014/main" id="{7CF48766-3206-A448-83C9-2EDB81739C23}"/>
                </a:ext>
              </a:extLst>
            </p:cNvPr>
            <p:cNvSpPr txBox="1"/>
            <p:nvPr userDrawn="1"/>
          </p:nvSpPr>
          <p:spPr>
            <a:xfrm>
              <a:off x="10317857" y="1677556"/>
              <a:ext cx="739780" cy="585549"/>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60" name="Group 132">
            <a:extLst>
              <a:ext uri="{FF2B5EF4-FFF2-40B4-BE49-F238E27FC236}">
                <a16:creationId xmlns:a16="http://schemas.microsoft.com/office/drawing/2014/main" id="{FC3B216F-54D8-DC48-97E0-F3CBA5D78093}"/>
              </a:ext>
            </a:extLst>
          </p:cNvPr>
          <p:cNvGrpSpPr>
            <a:grpSpLocks/>
          </p:cNvGrpSpPr>
          <p:nvPr userDrawn="1"/>
        </p:nvGrpSpPr>
        <p:grpSpPr bwMode="auto">
          <a:xfrm>
            <a:off x="-1761066" y="3505200"/>
            <a:ext cx="1511300" cy="1312333"/>
            <a:chOff x="-1268130" y="94252"/>
            <a:chExt cx="1133475" cy="984398"/>
          </a:xfrm>
        </p:grpSpPr>
        <p:sp>
          <p:nvSpPr>
            <p:cNvPr id="61" name="TextBox 60">
              <a:extLst>
                <a:ext uri="{FF2B5EF4-FFF2-40B4-BE49-F238E27FC236}">
                  <a16:creationId xmlns:a16="http://schemas.microsoft.com/office/drawing/2014/main" id="{62FF9C39-661D-7A40-AB8E-0B3884094048}"/>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set 1 goes here</a:t>
              </a:r>
            </a:p>
          </p:txBody>
        </p:sp>
        <p:cxnSp>
          <p:nvCxnSpPr>
            <p:cNvPr id="62" name="Straight Arrow Connector 61">
              <a:extLst>
                <a:ext uri="{FF2B5EF4-FFF2-40B4-BE49-F238E27FC236}">
                  <a16:creationId xmlns:a16="http://schemas.microsoft.com/office/drawing/2014/main" id="{7976112C-AFFA-B04D-9F1D-3C66BB541B1C}"/>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42A1E3E-FC77-D84F-9A88-CE19C5733BAD}"/>
                </a:ext>
              </a:extLst>
            </p:cNvPr>
            <p:cNvSpPr txBox="1"/>
            <p:nvPr userDrawn="1"/>
          </p:nvSpPr>
          <p:spPr>
            <a:xfrm>
              <a:off x="-1268130" y="302246"/>
              <a:ext cx="10287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p:txBody>
        </p:sp>
      </p:grpSp>
      <p:sp>
        <p:nvSpPr>
          <p:cNvPr id="2" name="Title"/>
          <p:cNvSpPr>
            <a:spLocks noGrp="1"/>
          </p:cNvSpPr>
          <p:nvPr>
            <p:ph type="title"/>
          </p:nvPr>
        </p:nvSpPr>
        <p:spPr>
          <a:xfrm>
            <a:off x="280416" y="268224"/>
            <a:ext cx="5240819" cy="1072896"/>
          </a:xfrm>
        </p:spPr>
        <p:txBody>
          <a:bodyPr/>
          <a:lstStyle>
            <a:lvl1pPr>
              <a:defRPr>
                <a:solidFill>
                  <a:schemeClr val="bg1"/>
                </a:solidFill>
              </a:defRPr>
            </a:lvl1pPr>
          </a:lstStyle>
          <a:p>
            <a:r>
              <a:rPr lang="en-US" dirty="0"/>
              <a:t>Click to edit Master title style</a:t>
            </a:r>
          </a:p>
        </p:txBody>
      </p:sp>
      <p:sp>
        <p:nvSpPr>
          <p:cNvPr id="5" name="Text Placeholder"/>
          <p:cNvSpPr>
            <a:spLocks noGrp="1"/>
          </p:cNvSpPr>
          <p:nvPr>
            <p:ph type="body" sz="quarter" idx="13"/>
          </p:nvPr>
        </p:nvSpPr>
        <p:spPr>
          <a:xfrm>
            <a:off x="6921464" y="949144"/>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7" name="Text Placeholder"/>
          <p:cNvSpPr>
            <a:spLocks noGrp="1"/>
          </p:cNvSpPr>
          <p:nvPr>
            <p:ph type="body" sz="quarter" idx="14"/>
          </p:nvPr>
        </p:nvSpPr>
        <p:spPr>
          <a:xfrm>
            <a:off x="6921464" y="2307891"/>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8" name="Text Placeholder"/>
          <p:cNvSpPr>
            <a:spLocks noGrp="1"/>
          </p:cNvSpPr>
          <p:nvPr>
            <p:ph type="body" sz="quarter" idx="15"/>
          </p:nvPr>
        </p:nvSpPr>
        <p:spPr>
          <a:xfrm>
            <a:off x="6921464" y="3666637"/>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9" name="Text Placeholder"/>
          <p:cNvSpPr>
            <a:spLocks noGrp="1"/>
          </p:cNvSpPr>
          <p:nvPr>
            <p:ph type="body" sz="quarter" idx="16"/>
          </p:nvPr>
        </p:nvSpPr>
        <p:spPr>
          <a:xfrm>
            <a:off x="6921464" y="5025384"/>
            <a:ext cx="4609697" cy="609600"/>
          </a:xfrm>
        </p:spPr>
        <p:txBody>
          <a:bodyPr/>
          <a:lstStyle>
            <a:lvl1pPr>
              <a:defRPr>
                <a:latin typeface="+mj-lt"/>
              </a:defRPr>
            </a:lvl1pPr>
            <a:lvl2pPr marL="0" indent="0">
              <a:buNone/>
              <a:defRPr/>
            </a:lvl2pPr>
          </a:lstStyle>
          <a:p>
            <a:pPr lvl="0"/>
            <a:r>
              <a:rPr lang="en-US"/>
              <a:t>Click to edit Master text styles</a:t>
            </a:r>
          </a:p>
        </p:txBody>
      </p:sp>
      <p:sp>
        <p:nvSpPr>
          <p:cNvPr id="14" name="Text Placeholder"/>
          <p:cNvSpPr>
            <a:spLocks noGrp="1"/>
          </p:cNvSpPr>
          <p:nvPr>
            <p:ph type="body" sz="quarter" idx="17"/>
          </p:nvPr>
        </p:nvSpPr>
        <p:spPr>
          <a:xfrm>
            <a:off x="6938879" y="1593580"/>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5" name="Text Placeholder"/>
          <p:cNvSpPr>
            <a:spLocks noGrp="1"/>
          </p:cNvSpPr>
          <p:nvPr>
            <p:ph type="body" sz="quarter" idx="18"/>
          </p:nvPr>
        </p:nvSpPr>
        <p:spPr>
          <a:xfrm>
            <a:off x="9232080" y="1593580"/>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6" name="Text Placeholder"/>
          <p:cNvSpPr>
            <a:spLocks noGrp="1"/>
          </p:cNvSpPr>
          <p:nvPr>
            <p:ph type="body" sz="quarter" idx="19"/>
          </p:nvPr>
        </p:nvSpPr>
        <p:spPr>
          <a:xfrm>
            <a:off x="6938879" y="296953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7" name="Text Placeholder"/>
          <p:cNvSpPr>
            <a:spLocks noGrp="1"/>
          </p:cNvSpPr>
          <p:nvPr>
            <p:ph type="body" sz="quarter" idx="20"/>
          </p:nvPr>
        </p:nvSpPr>
        <p:spPr>
          <a:xfrm>
            <a:off x="9232080" y="296953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8" name="Text Placeholder"/>
          <p:cNvSpPr>
            <a:spLocks noGrp="1"/>
          </p:cNvSpPr>
          <p:nvPr>
            <p:ph type="body" sz="quarter" idx="21"/>
          </p:nvPr>
        </p:nvSpPr>
        <p:spPr>
          <a:xfrm>
            <a:off x="6938879" y="431065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19" name="Text Placeholder"/>
          <p:cNvSpPr>
            <a:spLocks noGrp="1"/>
          </p:cNvSpPr>
          <p:nvPr>
            <p:ph type="body" sz="quarter" idx="22"/>
          </p:nvPr>
        </p:nvSpPr>
        <p:spPr>
          <a:xfrm>
            <a:off x="9232080" y="4310654"/>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0" name="Text Placeholder"/>
          <p:cNvSpPr>
            <a:spLocks noGrp="1"/>
          </p:cNvSpPr>
          <p:nvPr>
            <p:ph type="body" sz="quarter" idx="23"/>
          </p:nvPr>
        </p:nvSpPr>
        <p:spPr>
          <a:xfrm>
            <a:off x="6938879" y="5669192"/>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1" name="Text Placeholder"/>
          <p:cNvSpPr>
            <a:spLocks noGrp="1"/>
          </p:cNvSpPr>
          <p:nvPr>
            <p:ph type="body" sz="quarter" idx="24"/>
          </p:nvPr>
        </p:nvSpPr>
        <p:spPr>
          <a:xfrm>
            <a:off x="9232080" y="5669192"/>
            <a:ext cx="2072640" cy="435369"/>
          </a:xfrm>
        </p:spPr>
        <p:txBody>
          <a:bodyPr/>
          <a:lstStyle>
            <a:lvl1pPr>
              <a:defRPr sz="1600" b="0">
                <a:latin typeface="+mn-lt"/>
              </a:defRPr>
            </a:lvl1pPr>
            <a:lvl2pPr marL="0" indent="0">
              <a:buNone/>
              <a:defRPr/>
            </a:lvl2pPr>
          </a:lstStyle>
          <a:p>
            <a:pPr lvl="0"/>
            <a:r>
              <a:rPr lang="en-US"/>
              <a:t>Click to edit Master text styles</a:t>
            </a:r>
          </a:p>
        </p:txBody>
      </p:sp>
      <p:sp>
        <p:nvSpPr>
          <p:cNvPr id="22" name="Text Placeholder"/>
          <p:cNvSpPr>
            <a:spLocks noGrp="1"/>
          </p:cNvSpPr>
          <p:nvPr>
            <p:ph type="body" sz="quarter" idx="25"/>
          </p:nvPr>
        </p:nvSpPr>
        <p:spPr>
          <a:xfrm>
            <a:off x="604393" y="1467304"/>
            <a:ext cx="4585023" cy="1072896"/>
          </a:xfrm>
        </p:spPr>
        <p:txBody>
          <a:bodyPr/>
          <a:lstStyle>
            <a:lvl1pPr>
              <a:defRPr sz="1867">
                <a:solidFill>
                  <a:schemeClr val="bg1"/>
                </a:solidFill>
                <a:latin typeface="+mj-lt"/>
              </a:defRPr>
            </a:lvl1pPr>
            <a:lvl2pPr marL="0" indent="0">
              <a:buNone/>
              <a:defRPr/>
            </a:lvl2pPr>
          </a:lstStyle>
          <a:p>
            <a:pPr lvl="0"/>
            <a:r>
              <a:rPr lang="en-US" dirty="0"/>
              <a:t>Click to edit Master text styles</a:t>
            </a:r>
          </a:p>
        </p:txBody>
      </p:sp>
      <p:sp>
        <p:nvSpPr>
          <p:cNvPr id="65" name="Slide Number Placeholder">
            <a:extLst>
              <a:ext uri="{FF2B5EF4-FFF2-40B4-BE49-F238E27FC236}">
                <a16:creationId xmlns:a16="http://schemas.microsoft.com/office/drawing/2014/main" id="{A69651DE-9AB2-874D-84BA-7909663F8647}"/>
              </a:ext>
            </a:extLst>
          </p:cNvPr>
          <p:cNvSpPr>
            <a:spLocks noGrp="1"/>
          </p:cNvSpPr>
          <p:nvPr>
            <p:ph type="sldNum" sz="quarter" idx="27"/>
          </p:nvPr>
        </p:nvSpPr>
        <p:spPr/>
        <p:txBody>
          <a:bodyPr/>
          <a:lstStyle>
            <a:lvl1pPr>
              <a:defRPr/>
            </a:lvl1pPr>
          </a:lstStyle>
          <a:p>
            <a:pPr>
              <a:defRPr/>
            </a:pPr>
            <a:fld id="{0BE37FF1-5DE8-3348-9F99-EA27A297C88C}" type="slidenum">
              <a:rPr lang="en-US"/>
              <a:pPr>
                <a:defRPr/>
              </a:pPr>
              <a:t>‹#›</a:t>
            </a:fld>
            <a:endParaRPr lang="en-US" dirty="0"/>
          </a:p>
        </p:txBody>
      </p:sp>
      <p:sp>
        <p:nvSpPr>
          <p:cNvPr id="3" name="Footer Placeholder">
            <a:extLst>
              <a:ext uri="{FF2B5EF4-FFF2-40B4-BE49-F238E27FC236}">
                <a16:creationId xmlns:a16="http://schemas.microsoft.com/office/drawing/2014/main" id="{A5426BBE-204D-F722-2071-118092136FA7}"/>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37989288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verview B">
    <p:bg>
      <p:bgPr>
        <a:solidFill>
          <a:schemeClr val="bg1"/>
        </a:solidFill>
        <a:effectLst/>
      </p:bgPr>
    </p:bg>
    <p:spTree>
      <p:nvGrpSpPr>
        <p:cNvPr id="1" name=""/>
        <p:cNvGrpSpPr/>
        <p:nvPr/>
      </p:nvGrpSpPr>
      <p:grpSpPr>
        <a:xfrm>
          <a:off x="0" y="0"/>
          <a:ext cx="0" cy="0"/>
          <a:chOff x="0" y="0"/>
          <a:chExt cx="0" cy="0"/>
        </a:xfrm>
      </p:grpSpPr>
      <p:grpSp>
        <p:nvGrpSpPr>
          <p:cNvPr id="22" name="Group 53">
            <a:extLst>
              <a:ext uri="{FF2B5EF4-FFF2-40B4-BE49-F238E27FC236}">
                <a16:creationId xmlns:a16="http://schemas.microsoft.com/office/drawing/2014/main" id="{AAFA684E-D9BA-C048-97EE-718C84E30F86}"/>
              </a:ext>
            </a:extLst>
          </p:cNvPr>
          <p:cNvGrpSpPr>
            <a:grpSpLocks/>
          </p:cNvGrpSpPr>
          <p:nvPr userDrawn="1"/>
        </p:nvGrpSpPr>
        <p:grpSpPr bwMode="auto">
          <a:xfrm>
            <a:off x="12452351" y="6318252"/>
            <a:ext cx="1511300" cy="207433"/>
            <a:chOff x="9286942" y="5788542"/>
            <a:chExt cx="1133475" cy="155058"/>
          </a:xfrm>
        </p:grpSpPr>
        <p:sp>
          <p:nvSpPr>
            <p:cNvPr id="25" name="TextBox 24">
              <a:extLst>
                <a:ext uri="{FF2B5EF4-FFF2-40B4-BE49-F238E27FC236}">
                  <a16:creationId xmlns:a16="http://schemas.microsoft.com/office/drawing/2014/main" id="{D6A3120E-8EB5-A14D-B68F-F6D9654705A0}"/>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6" name="Straight Arrow Connector 25">
              <a:extLst>
                <a:ext uri="{FF2B5EF4-FFF2-40B4-BE49-F238E27FC236}">
                  <a16:creationId xmlns:a16="http://schemas.microsoft.com/office/drawing/2014/main" id="{2810354E-DACF-4148-AF04-C001BA7F940A}"/>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56">
            <a:extLst>
              <a:ext uri="{FF2B5EF4-FFF2-40B4-BE49-F238E27FC236}">
                <a16:creationId xmlns:a16="http://schemas.microsoft.com/office/drawing/2014/main" id="{88CF83BA-297C-494F-9E19-6707ABD0007A}"/>
              </a:ext>
            </a:extLst>
          </p:cNvPr>
          <p:cNvGrpSpPr>
            <a:grpSpLocks/>
          </p:cNvGrpSpPr>
          <p:nvPr userDrawn="1"/>
        </p:nvGrpSpPr>
        <p:grpSpPr bwMode="auto">
          <a:xfrm>
            <a:off x="-1761066" y="124885"/>
            <a:ext cx="1511300" cy="207433"/>
            <a:chOff x="-1268130" y="94252"/>
            <a:chExt cx="1133475" cy="155058"/>
          </a:xfrm>
        </p:grpSpPr>
        <p:sp>
          <p:nvSpPr>
            <p:cNvPr id="28" name="TextBox 27">
              <a:extLst>
                <a:ext uri="{FF2B5EF4-FFF2-40B4-BE49-F238E27FC236}">
                  <a16:creationId xmlns:a16="http://schemas.microsoft.com/office/drawing/2014/main" id="{503DEDE3-DC90-7148-8DC1-A7449404559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30" name="Straight Arrow Connector 29">
              <a:extLst>
                <a:ext uri="{FF2B5EF4-FFF2-40B4-BE49-F238E27FC236}">
                  <a16:creationId xmlns:a16="http://schemas.microsoft.com/office/drawing/2014/main" id="{441822C1-26CC-EB4E-8CDA-5E8ADB1DFC9D}"/>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104">
            <a:extLst>
              <a:ext uri="{FF2B5EF4-FFF2-40B4-BE49-F238E27FC236}">
                <a16:creationId xmlns:a16="http://schemas.microsoft.com/office/drawing/2014/main" id="{EE02FBE2-AB93-F849-BCAF-C9815826D802}"/>
              </a:ext>
            </a:extLst>
          </p:cNvPr>
          <p:cNvGrpSpPr>
            <a:grpSpLocks/>
          </p:cNvGrpSpPr>
          <p:nvPr userDrawn="1"/>
        </p:nvGrpSpPr>
        <p:grpSpPr bwMode="auto">
          <a:xfrm>
            <a:off x="-1761066" y="1731433"/>
            <a:ext cx="1511300" cy="416984"/>
            <a:chOff x="-1268130" y="94252"/>
            <a:chExt cx="1133475" cy="313849"/>
          </a:xfrm>
        </p:grpSpPr>
        <p:sp>
          <p:nvSpPr>
            <p:cNvPr id="35" name="TextBox 34">
              <a:extLst>
                <a:ext uri="{FF2B5EF4-FFF2-40B4-BE49-F238E27FC236}">
                  <a16:creationId xmlns:a16="http://schemas.microsoft.com/office/drawing/2014/main" id="{BAF32509-5AC2-8441-ABD5-F8BB9984C71E}"/>
                </a:ext>
              </a:extLst>
            </p:cNvPr>
            <p:cNvSpPr txBox="1"/>
            <p:nvPr userDrawn="1"/>
          </p:nvSpPr>
          <p:spPr>
            <a:xfrm>
              <a:off x="-1268130" y="94252"/>
              <a:ext cx="1100137" cy="10674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Large # goes here</a:t>
              </a:r>
            </a:p>
          </p:txBody>
        </p:sp>
        <p:cxnSp>
          <p:nvCxnSpPr>
            <p:cNvPr id="36" name="Straight Arrow Connector 35">
              <a:extLst>
                <a:ext uri="{FF2B5EF4-FFF2-40B4-BE49-F238E27FC236}">
                  <a16:creationId xmlns:a16="http://schemas.microsoft.com/office/drawing/2014/main" id="{336BD2C2-F61A-414D-B25C-19A50E12722E}"/>
                </a:ext>
              </a:extLst>
            </p:cNvPr>
            <p:cNvCxnSpPr/>
            <p:nvPr userDrawn="1"/>
          </p:nvCxnSpPr>
          <p:spPr>
            <a:xfrm>
              <a:off x="-1268130" y="24878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0656D0E-343E-D24B-8685-BFE391A812F6}"/>
                </a:ext>
              </a:extLst>
            </p:cNvPr>
            <p:cNvSpPr txBox="1"/>
            <p:nvPr userDrawn="1"/>
          </p:nvSpPr>
          <p:spPr>
            <a:xfrm>
              <a:off x="-1268130" y="301360"/>
              <a:ext cx="1100137" cy="10674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Copy size: 44pt</a:t>
              </a:r>
            </a:p>
          </p:txBody>
        </p:sp>
      </p:grpSp>
      <p:sp>
        <p:nvSpPr>
          <p:cNvPr id="38" name="Rectangle 37">
            <a:extLst>
              <a:ext uri="{FF2B5EF4-FFF2-40B4-BE49-F238E27FC236}">
                <a16:creationId xmlns:a16="http://schemas.microsoft.com/office/drawing/2014/main" id="{3729731C-57B3-9C4B-8375-43A65B904D13}"/>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Overview B</a:t>
            </a:r>
            <a:endParaRPr lang="en-US" sz="1000" dirty="0">
              <a:solidFill>
                <a:schemeClr val="accent6"/>
              </a:solidFill>
              <a:latin typeface="Arial Regular" charset="0"/>
            </a:endParaRPr>
          </a:p>
        </p:txBody>
      </p:sp>
      <p:grpSp>
        <p:nvGrpSpPr>
          <p:cNvPr id="39" name="Group 109">
            <a:extLst>
              <a:ext uri="{FF2B5EF4-FFF2-40B4-BE49-F238E27FC236}">
                <a16:creationId xmlns:a16="http://schemas.microsoft.com/office/drawing/2014/main" id="{E815013D-9726-DF42-AA08-FF5E707F4E57}"/>
              </a:ext>
            </a:extLst>
          </p:cNvPr>
          <p:cNvGrpSpPr>
            <a:grpSpLocks/>
          </p:cNvGrpSpPr>
          <p:nvPr userDrawn="1"/>
        </p:nvGrpSpPr>
        <p:grpSpPr bwMode="auto">
          <a:xfrm>
            <a:off x="-1761066" y="3661834"/>
            <a:ext cx="1511300" cy="205317"/>
            <a:chOff x="-1268130" y="94252"/>
            <a:chExt cx="1133475" cy="155058"/>
          </a:xfrm>
        </p:grpSpPr>
        <p:sp>
          <p:nvSpPr>
            <p:cNvPr id="40" name="TextBox 39">
              <a:extLst>
                <a:ext uri="{FF2B5EF4-FFF2-40B4-BE49-F238E27FC236}">
                  <a16:creationId xmlns:a16="http://schemas.microsoft.com/office/drawing/2014/main" id="{5D569D0B-48F3-6444-AB56-C350F2165A0D}"/>
                </a:ext>
              </a:extLst>
            </p:cNvPr>
            <p:cNvSpPr txBox="1"/>
            <p:nvPr userDrawn="1"/>
          </p:nvSpPr>
          <p:spPr>
            <a:xfrm>
              <a:off x="-1268130" y="94252"/>
              <a:ext cx="1100137" cy="1071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set 2 goes here</a:t>
              </a:r>
            </a:p>
          </p:txBody>
        </p:sp>
        <p:cxnSp>
          <p:nvCxnSpPr>
            <p:cNvPr id="41" name="Straight Arrow Connector 40">
              <a:extLst>
                <a:ext uri="{FF2B5EF4-FFF2-40B4-BE49-F238E27FC236}">
                  <a16:creationId xmlns:a16="http://schemas.microsoft.com/office/drawing/2014/main" id="{159C7404-8FD9-3440-AA13-A0D74EC777A9}"/>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112">
            <a:extLst>
              <a:ext uri="{FF2B5EF4-FFF2-40B4-BE49-F238E27FC236}">
                <a16:creationId xmlns:a16="http://schemas.microsoft.com/office/drawing/2014/main" id="{E798B179-96E1-DD44-B591-B22D3C830D74}"/>
              </a:ext>
            </a:extLst>
          </p:cNvPr>
          <p:cNvGrpSpPr>
            <a:grpSpLocks/>
          </p:cNvGrpSpPr>
          <p:nvPr userDrawn="1"/>
        </p:nvGrpSpPr>
        <p:grpSpPr bwMode="auto">
          <a:xfrm>
            <a:off x="-1761066" y="2413001"/>
            <a:ext cx="1511300" cy="419100"/>
            <a:chOff x="-1268130" y="94252"/>
            <a:chExt cx="1133475" cy="313849"/>
          </a:xfrm>
        </p:grpSpPr>
        <p:sp>
          <p:nvSpPr>
            <p:cNvPr id="43" name="TextBox 42">
              <a:extLst>
                <a:ext uri="{FF2B5EF4-FFF2-40B4-BE49-F238E27FC236}">
                  <a16:creationId xmlns:a16="http://schemas.microsoft.com/office/drawing/2014/main" id="{D65FD285-57B5-2844-BC78-B59771A1143D}"/>
                </a:ext>
              </a:extLst>
            </p:cNvPr>
            <p:cNvSpPr txBox="1"/>
            <p:nvPr userDrawn="1"/>
          </p:nvSpPr>
          <p:spPr>
            <a:xfrm>
              <a:off x="-1268130" y="94252"/>
              <a:ext cx="1100137" cy="1062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Description goes here</a:t>
              </a:r>
            </a:p>
          </p:txBody>
        </p:sp>
        <p:cxnSp>
          <p:nvCxnSpPr>
            <p:cNvPr id="44" name="Straight Arrow Connector 43">
              <a:extLst>
                <a:ext uri="{FF2B5EF4-FFF2-40B4-BE49-F238E27FC236}">
                  <a16:creationId xmlns:a16="http://schemas.microsoft.com/office/drawing/2014/main" id="{7F0E03AC-218C-7E4F-A68C-B02594401374}"/>
                </a:ext>
              </a:extLst>
            </p:cNvPr>
            <p:cNvCxnSpPr/>
            <p:nvPr userDrawn="1"/>
          </p:nvCxnSpPr>
          <p:spPr>
            <a:xfrm>
              <a:off x="-1268130" y="249591"/>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F31F75-AA0F-4643-AABC-2E686920A55F}"/>
                </a:ext>
              </a:extLst>
            </p:cNvPr>
            <p:cNvSpPr txBox="1"/>
            <p:nvPr userDrawn="1"/>
          </p:nvSpPr>
          <p:spPr>
            <a:xfrm>
              <a:off x="-1268130" y="301900"/>
              <a:ext cx="1100137" cy="10620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Line length: 2</a:t>
              </a:r>
            </a:p>
            <a:p>
              <a:pPr defTabSz="914621" eaLnBrk="1" fontAlgn="auto" hangingPunct="1">
                <a:spcBef>
                  <a:spcPts val="0"/>
                </a:spcBef>
                <a:spcAft>
                  <a:spcPts val="0"/>
                </a:spcAft>
                <a:defRPr/>
              </a:pPr>
              <a:r>
                <a:rPr lang="en-US" sz="1000" dirty="0">
                  <a:solidFill>
                    <a:schemeClr val="accent6"/>
                  </a:solidFill>
                  <a:latin typeface="Arial Regular" charset="0"/>
                </a:rPr>
                <a:t>Copy size: 12pt</a:t>
              </a:r>
            </a:p>
          </p:txBody>
        </p:sp>
      </p:grpSp>
      <p:grpSp>
        <p:nvGrpSpPr>
          <p:cNvPr id="46" name="Group 116">
            <a:extLst>
              <a:ext uri="{FF2B5EF4-FFF2-40B4-BE49-F238E27FC236}">
                <a16:creationId xmlns:a16="http://schemas.microsoft.com/office/drawing/2014/main" id="{F0B583F0-BA0F-074D-9448-48D5E50059FF}"/>
              </a:ext>
            </a:extLst>
          </p:cNvPr>
          <p:cNvGrpSpPr>
            <a:grpSpLocks/>
          </p:cNvGrpSpPr>
          <p:nvPr userDrawn="1"/>
        </p:nvGrpSpPr>
        <p:grpSpPr bwMode="auto">
          <a:xfrm>
            <a:off x="300567" y="7082366"/>
            <a:ext cx="2338917" cy="1405467"/>
            <a:chOff x="583298" y="5312539"/>
            <a:chExt cx="1754544" cy="1052702"/>
          </a:xfrm>
        </p:grpSpPr>
        <p:sp>
          <p:nvSpPr>
            <p:cNvPr id="47" name="TextBox 46">
              <a:extLst>
                <a:ext uri="{FF2B5EF4-FFF2-40B4-BE49-F238E27FC236}">
                  <a16:creationId xmlns:a16="http://schemas.microsoft.com/office/drawing/2014/main" id="{DB833FCB-21E2-B747-9C9A-2842A066C649}"/>
                </a:ext>
              </a:extLst>
            </p:cNvPr>
            <p:cNvSpPr txBox="1"/>
            <p:nvPr userDrawn="1"/>
          </p:nvSpPr>
          <p:spPr>
            <a:xfrm>
              <a:off x="889748" y="5778645"/>
              <a:ext cx="1268669"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48" name="TextBox 47">
              <a:extLst>
                <a:ext uri="{FF2B5EF4-FFF2-40B4-BE49-F238E27FC236}">
                  <a16:creationId xmlns:a16="http://schemas.microsoft.com/office/drawing/2014/main" id="{6899FEB0-0AAB-1A49-934B-AA9C71A54719}"/>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49" name="Group 119">
              <a:extLst>
                <a:ext uri="{FF2B5EF4-FFF2-40B4-BE49-F238E27FC236}">
                  <a16:creationId xmlns:a16="http://schemas.microsoft.com/office/drawing/2014/main" id="{84E9683B-D738-C84A-84D8-9DECD334D644}"/>
                </a:ext>
              </a:extLst>
            </p:cNvPr>
            <p:cNvGrpSpPr>
              <a:grpSpLocks/>
            </p:cNvGrpSpPr>
            <p:nvPr userDrawn="1"/>
          </p:nvGrpSpPr>
          <p:grpSpPr bwMode="auto">
            <a:xfrm>
              <a:off x="583298" y="5312539"/>
              <a:ext cx="1087816" cy="404037"/>
              <a:chOff x="446568" y="5259531"/>
              <a:chExt cx="1087816" cy="404037"/>
            </a:xfrm>
          </p:grpSpPr>
          <p:sp>
            <p:nvSpPr>
              <p:cNvPr id="50" name="TextBox 49">
                <a:extLst>
                  <a:ext uri="{FF2B5EF4-FFF2-40B4-BE49-F238E27FC236}">
                    <a16:creationId xmlns:a16="http://schemas.microsoft.com/office/drawing/2014/main" id="{47B474CA-772B-2241-81C5-206C547A25EE}"/>
                  </a:ext>
                </a:extLst>
              </p:cNvPr>
              <p:cNvSpPr txBox="1"/>
              <p:nvPr userDrawn="1"/>
            </p:nvSpPr>
            <p:spPr>
              <a:xfrm>
                <a:off x="518021" y="5521121"/>
                <a:ext cx="1005091"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1A goes here</a:t>
                </a:r>
              </a:p>
            </p:txBody>
          </p:sp>
          <p:cxnSp>
            <p:nvCxnSpPr>
              <p:cNvPr id="51" name="Elbow Connector 50">
                <a:extLst>
                  <a:ext uri="{FF2B5EF4-FFF2-40B4-BE49-F238E27FC236}">
                    <a16:creationId xmlns:a16="http://schemas.microsoft.com/office/drawing/2014/main" id="{618ECDA2-1D0F-8443-AEC8-C7EC2929E87D}"/>
                  </a:ext>
                </a:extLst>
              </p:cNvPr>
              <p:cNvCxnSpPr>
                <a:cxnSpLocks/>
              </p:cNvCxnSpPr>
              <p:nvPr userDrawn="1"/>
            </p:nvCxnSpPr>
            <p:spPr bwMode="auto">
              <a:xfrm>
                <a:off x="446568" y="5259531"/>
                <a:ext cx="1087659"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52" name="Group 122">
            <a:extLst>
              <a:ext uri="{FF2B5EF4-FFF2-40B4-BE49-F238E27FC236}">
                <a16:creationId xmlns:a16="http://schemas.microsoft.com/office/drawing/2014/main" id="{59831049-5FBC-AA4E-A28C-EEF9C9EB1456}"/>
              </a:ext>
            </a:extLst>
          </p:cNvPr>
          <p:cNvGrpSpPr>
            <a:grpSpLocks/>
          </p:cNvGrpSpPr>
          <p:nvPr userDrawn="1"/>
        </p:nvGrpSpPr>
        <p:grpSpPr bwMode="auto">
          <a:xfrm>
            <a:off x="3359151" y="7082366"/>
            <a:ext cx="2338916" cy="1405467"/>
            <a:chOff x="583298" y="5312539"/>
            <a:chExt cx="1754544" cy="1052702"/>
          </a:xfrm>
        </p:grpSpPr>
        <p:sp>
          <p:nvSpPr>
            <p:cNvPr id="53" name="TextBox 52">
              <a:extLst>
                <a:ext uri="{FF2B5EF4-FFF2-40B4-BE49-F238E27FC236}">
                  <a16:creationId xmlns:a16="http://schemas.microsoft.com/office/drawing/2014/main" id="{AD35611C-513F-CD40-AD14-F73A09F55C50}"/>
                </a:ext>
              </a:extLst>
            </p:cNvPr>
            <p:cNvSpPr txBox="1"/>
            <p:nvPr userDrawn="1"/>
          </p:nvSpPr>
          <p:spPr>
            <a:xfrm>
              <a:off x="889747" y="5778645"/>
              <a:ext cx="1268671"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4" name="TextBox 53">
              <a:extLst>
                <a:ext uri="{FF2B5EF4-FFF2-40B4-BE49-F238E27FC236}">
                  <a16:creationId xmlns:a16="http://schemas.microsoft.com/office/drawing/2014/main" id="{14AC31A2-A6E5-1541-B331-6302EAB1F9A2}"/>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55" name="Group 125">
              <a:extLst>
                <a:ext uri="{FF2B5EF4-FFF2-40B4-BE49-F238E27FC236}">
                  <a16:creationId xmlns:a16="http://schemas.microsoft.com/office/drawing/2014/main" id="{241F72CE-C922-B241-A71F-A676FB39DAF9}"/>
                </a:ext>
              </a:extLst>
            </p:cNvPr>
            <p:cNvGrpSpPr>
              <a:grpSpLocks/>
            </p:cNvGrpSpPr>
            <p:nvPr userDrawn="1"/>
          </p:nvGrpSpPr>
          <p:grpSpPr bwMode="auto">
            <a:xfrm>
              <a:off x="583298" y="5312539"/>
              <a:ext cx="1087816" cy="404037"/>
              <a:chOff x="446568" y="5259531"/>
              <a:chExt cx="1087816" cy="404037"/>
            </a:xfrm>
          </p:grpSpPr>
          <p:sp>
            <p:nvSpPr>
              <p:cNvPr id="56" name="TextBox 55">
                <a:extLst>
                  <a:ext uri="{FF2B5EF4-FFF2-40B4-BE49-F238E27FC236}">
                    <a16:creationId xmlns:a16="http://schemas.microsoft.com/office/drawing/2014/main" id="{7044C719-2A92-674C-AB34-E31AE32315D5}"/>
                  </a:ext>
                </a:extLst>
              </p:cNvPr>
              <p:cNvSpPr txBox="1"/>
              <p:nvPr userDrawn="1"/>
            </p:nvSpPr>
            <p:spPr>
              <a:xfrm>
                <a:off x="518020" y="5521121"/>
                <a:ext cx="1005092"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2A goes here</a:t>
                </a:r>
              </a:p>
            </p:txBody>
          </p:sp>
          <p:cxnSp>
            <p:nvCxnSpPr>
              <p:cNvPr id="57" name="Elbow Connector 56">
                <a:extLst>
                  <a:ext uri="{FF2B5EF4-FFF2-40B4-BE49-F238E27FC236}">
                    <a16:creationId xmlns:a16="http://schemas.microsoft.com/office/drawing/2014/main" id="{F741F99B-3FA7-8349-BB39-B3378BF8B87D}"/>
                  </a:ext>
                </a:extLst>
              </p:cNvPr>
              <p:cNvCxnSpPr>
                <a:cxnSpLocks/>
              </p:cNvCxnSpPr>
              <p:nvPr userDrawn="1"/>
            </p:nvCxnSpPr>
            <p:spPr bwMode="auto">
              <a:xfrm>
                <a:off x="446568" y="5259531"/>
                <a:ext cx="1087658"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58" name="Group 128">
            <a:extLst>
              <a:ext uri="{FF2B5EF4-FFF2-40B4-BE49-F238E27FC236}">
                <a16:creationId xmlns:a16="http://schemas.microsoft.com/office/drawing/2014/main" id="{FA8E84A9-CA1D-FD4C-B269-754118CBB613}"/>
              </a:ext>
            </a:extLst>
          </p:cNvPr>
          <p:cNvGrpSpPr>
            <a:grpSpLocks/>
          </p:cNvGrpSpPr>
          <p:nvPr userDrawn="1"/>
        </p:nvGrpSpPr>
        <p:grpSpPr bwMode="auto">
          <a:xfrm>
            <a:off x="6402918" y="7082366"/>
            <a:ext cx="2338916" cy="1405467"/>
            <a:chOff x="583298" y="5312539"/>
            <a:chExt cx="1754544" cy="1052702"/>
          </a:xfrm>
        </p:grpSpPr>
        <p:sp>
          <p:nvSpPr>
            <p:cNvPr id="59" name="TextBox 58">
              <a:extLst>
                <a:ext uri="{FF2B5EF4-FFF2-40B4-BE49-F238E27FC236}">
                  <a16:creationId xmlns:a16="http://schemas.microsoft.com/office/drawing/2014/main" id="{B2F008BB-7879-0D4C-A22D-0357085EF857}"/>
                </a:ext>
              </a:extLst>
            </p:cNvPr>
            <p:cNvSpPr txBox="1"/>
            <p:nvPr userDrawn="1"/>
          </p:nvSpPr>
          <p:spPr>
            <a:xfrm>
              <a:off x="889747" y="5778645"/>
              <a:ext cx="1268671"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60" name="TextBox 59">
              <a:extLst>
                <a:ext uri="{FF2B5EF4-FFF2-40B4-BE49-F238E27FC236}">
                  <a16:creationId xmlns:a16="http://schemas.microsoft.com/office/drawing/2014/main" id="{2C605D0C-C1DF-FF4D-B03D-53D6EA50A8DA}"/>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61" name="Group 131">
              <a:extLst>
                <a:ext uri="{FF2B5EF4-FFF2-40B4-BE49-F238E27FC236}">
                  <a16:creationId xmlns:a16="http://schemas.microsoft.com/office/drawing/2014/main" id="{61CC409C-F196-C04A-857A-545B86DD9898}"/>
                </a:ext>
              </a:extLst>
            </p:cNvPr>
            <p:cNvGrpSpPr>
              <a:grpSpLocks/>
            </p:cNvGrpSpPr>
            <p:nvPr userDrawn="1"/>
          </p:nvGrpSpPr>
          <p:grpSpPr bwMode="auto">
            <a:xfrm>
              <a:off x="583298" y="5312539"/>
              <a:ext cx="1087816" cy="404037"/>
              <a:chOff x="446568" y="5259531"/>
              <a:chExt cx="1087816" cy="404037"/>
            </a:xfrm>
          </p:grpSpPr>
          <p:sp>
            <p:nvSpPr>
              <p:cNvPr id="62" name="TextBox 61">
                <a:extLst>
                  <a:ext uri="{FF2B5EF4-FFF2-40B4-BE49-F238E27FC236}">
                    <a16:creationId xmlns:a16="http://schemas.microsoft.com/office/drawing/2014/main" id="{79E27B06-7347-4F4A-9176-9F3FAA337E6C}"/>
                  </a:ext>
                </a:extLst>
              </p:cNvPr>
              <p:cNvSpPr txBox="1"/>
              <p:nvPr userDrawn="1"/>
            </p:nvSpPr>
            <p:spPr>
              <a:xfrm>
                <a:off x="518020" y="5521121"/>
                <a:ext cx="1005092"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3A goes here</a:t>
                </a:r>
              </a:p>
            </p:txBody>
          </p:sp>
          <p:cxnSp>
            <p:nvCxnSpPr>
              <p:cNvPr id="63" name="Elbow Connector 62">
                <a:extLst>
                  <a:ext uri="{FF2B5EF4-FFF2-40B4-BE49-F238E27FC236}">
                    <a16:creationId xmlns:a16="http://schemas.microsoft.com/office/drawing/2014/main" id="{D0F69910-FB65-1D4C-BCAD-E5BDB9900074}"/>
                  </a:ext>
                </a:extLst>
              </p:cNvPr>
              <p:cNvCxnSpPr>
                <a:cxnSpLocks/>
              </p:cNvCxnSpPr>
              <p:nvPr userDrawn="1"/>
            </p:nvCxnSpPr>
            <p:spPr bwMode="auto">
              <a:xfrm>
                <a:off x="446568" y="5259531"/>
                <a:ext cx="1087658"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64" name="Group 134">
            <a:extLst>
              <a:ext uri="{FF2B5EF4-FFF2-40B4-BE49-F238E27FC236}">
                <a16:creationId xmlns:a16="http://schemas.microsoft.com/office/drawing/2014/main" id="{5B6B3782-732F-7D43-A672-00B02A995D3C}"/>
              </a:ext>
            </a:extLst>
          </p:cNvPr>
          <p:cNvGrpSpPr>
            <a:grpSpLocks/>
          </p:cNvGrpSpPr>
          <p:nvPr userDrawn="1"/>
        </p:nvGrpSpPr>
        <p:grpSpPr bwMode="auto">
          <a:xfrm>
            <a:off x="9453034" y="7082366"/>
            <a:ext cx="2341033" cy="1405467"/>
            <a:chOff x="583298" y="5312539"/>
            <a:chExt cx="1754544" cy="1052702"/>
          </a:xfrm>
        </p:grpSpPr>
        <p:sp>
          <p:nvSpPr>
            <p:cNvPr id="65" name="TextBox 64">
              <a:extLst>
                <a:ext uri="{FF2B5EF4-FFF2-40B4-BE49-F238E27FC236}">
                  <a16:creationId xmlns:a16="http://schemas.microsoft.com/office/drawing/2014/main" id="{BCB2ACBA-47FB-1E45-8AF5-98ABAC9DD75F}"/>
                </a:ext>
              </a:extLst>
            </p:cNvPr>
            <p:cNvSpPr txBox="1"/>
            <p:nvPr userDrawn="1"/>
          </p:nvSpPr>
          <p:spPr>
            <a:xfrm>
              <a:off x="889471" y="5778645"/>
              <a:ext cx="1269110"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66" name="TextBox 65">
              <a:extLst>
                <a:ext uri="{FF2B5EF4-FFF2-40B4-BE49-F238E27FC236}">
                  <a16:creationId xmlns:a16="http://schemas.microsoft.com/office/drawing/2014/main" id="{AA87C884-6E06-9443-9C68-AC7DE1DBEDF2}"/>
                </a:ext>
              </a:extLst>
            </p:cNvPr>
            <p:cNvSpPr txBox="1"/>
            <p:nvPr userDrawn="1"/>
          </p:nvSpPr>
          <p:spPr>
            <a:xfrm>
              <a:off x="1654110" y="5778645"/>
              <a:ext cx="683732"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67" name="Group 137">
              <a:extLst>
                <a:ext uri="{FF2B5EF4-FFF2-40B4-BE49-F238E27FC236}">
                  <a16:creationId xmlns:a16="http://schemas.microsoft.com/office/drawing/2014/main" id="{FF9F15EB-B5FF-9445-98F7-CE2F7BC4D5DB}"/>
                </a:ext>
              </a:extLst>
            </p:cNvPr>
            <p:cNvGrpSpPr>
              <a:grpSpLocks/>
            </p:cNvGrpSpPr>
            <p:nvPr userDrawn="1"/>
          </p:nvGrpSpPr>
          <p:grpSpPr bwMode="auto">
            <a:xfrm>
              <a:off x="583298" y="5312539"/>
              <a:ext cx="1087816" cy="404037"/>
              <a:chOff x="446568" y="5259531"/>
              <a:chExt cx="1087816" cy="404037"/>
            </a:xfrm>
          </p:grpSpPr>
          <p:sp>
            <p:nvSpPr>
              <p:cNvPr id="68" name="TextBox 67">
                <a:extLst>
                  <a:ext uri="{FF2B5EF4-FFF2-40B4-BE49-F238E27FC236}">
                    <a16:creationId xmlns:a16="http://schemas.microsoft.com/office/drawing/2014/main" id="{45D8F54C-242E-1640-9B69-D3E6EC1A9F17}"/>
                  </a:ext>
                </a:extLst>
              </p:cNvPr>
              <p:cNvSpPr txBox="1"/>
              <p:nvPr userDrawn="1"/>
            </p:nvSpPr>
            <p:spPr>
              <a:xfrm>
                <a:off x="517956" y="5521121"/>
                <a:ext cx="1005770"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4A goes here</a:t>
                </a:r>
              </a:p>
            </p:txBody>
          </p:sp>
          <p:cxnSp>
            <p:nvCxnSpPr>
              <p:cNvPr id="69" name="Elbow Connector 68">
                <a:extLst>
                  <a:ext uri="{FF2B5EF4-FFF2-40B4-BE49-F238E27FC236}">
                    <a16:creationId xmlns:a16="http://schemas.microsoft.com/office/drawing/2014/main" id="{D86B46D6-B257-8840-AB23-9DA680089A9D}"/>
                  </a:ext>
                </a:extLst>
              </p:cNvPr>
              <p:cNvCxnSpPr>
                <a:cxnSpLocks/>
              </p:cNvCxnSpPr>
              <p:nvPr userDrawn="1"/>
            </p:nvCxnSpPr>
            <p:spPr bwMode="auto">
              <a:xfrm>
                <a:off x="446568" y="5259531"/>
                <a:ext cx="1088262"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sp>
        <p:nvSpPr>
          <p:cNvPr id="13"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latin typeface="+mj-lt"/>
              </a:defRPr>
            </a:lvl1pPr>
          </a:lstStyle>
          <a:p>
            <a:pPr lvl="0"/>
            <a:r>
              <a:rPr lang="en-US" dirty="0"/>
              <a:t>Click to edit Master text styles</a:t>
            </a:r>
          </a:p>
        </p:txBody>
      </p:sp>
      <p:sp>
        <p:nvSpPr>
          <p:cNvPr id="12"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latin typeface="+mj-lt"/>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latin typeface="+mj-lt"/>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latin typeface="+mj-lt"/>
              </a:defRPr>
            </a:lvl1pPr>
          </a:lstStyle>
          <a:p>
            <a:pPr lvl="0"/>
            <a:r>
              <a:rPr lang="en-US" dirty="0"/>
              <a:t>Click to edit Master text styles</a:t>
            </a:r>
          </a:p>
        </p:txBody>
      </p:sp>
      <p:sp>
        <p:nvSpPr>
          <p:cNvPr id="11" name="Title"/>
          <p:cNvSpPr>
            <a:spLocks noGrp="1"/>
          </p:cNvSpPr>
          <p:nvPr>
            <p:ph type="title"/>
          </p:nvPr>
        </p:nvSpPr>
        <p:spPr>
          <a:xfrm>
            <a:off x="280413" y="268224"/>
            <a:ext cx="8534400" cy="1072896"/>
          </a:xfrm>
        </p:spPr>
        <p:txBody>
          <a:bodyPr/>
          <a:lstStyle>
            <a:lvl1pPr>
              <a:defRPr>
                <a:solidFill>
                  <a:schemeClr val="tx1"/>
                </a:solidFill>
              </a:defRPr>
            </a:lvl1pPr>
          </a:lstStyle>
          <a:p>
            <a:r>
              <a:rPr lang="en-US" dirty="0"/>
              <a:t>Click to edit Master title style</a:t>
            </a:r>
          </a:p>
        </p:txBody>
      </p:sp>
      <p:sp>
        <p:nvSpPr>
          <p:cNvPr id="7" name="Text Placeholder 6"/>
          <p:cNvSpPr>
            <a:spLocks noGrp="1"/>
          </p:cNvSpPr>
          <p:nvPr>
            <p:ph type="body" sz="quarter" idx="21"/>
          </p:nvPr>
        </p:nvSpPr>
        <p:spPr>
          <a:xfrm>
            <a:off x="304889"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14" name="Text Placeholder 6"/>
          <p:cNvSpPr>
            <a:spLocks noGrp="1"/>
          </p:cNvSpPr>
          <p:nvPr>
            <p:ph type="body" sz="quarter" idx="22"/>
          </p:nvPr>
        </p:nvSpPr>
        <p:spPr>
          <a:xfrm>
            <a:off x="304889" y="2470455"/>
            <a:ext cx="3481916" cy="704544"/>
          </a:xfrm>
        </p:spPr>
        <p:txBody>
          <a:bodyPr lIns="182880"/>
          <a:lstStyle>
            <a:lvl1pPr>
              <a:defRPr sz="1600"/>
            </a:lvl1pPr>
          </a:lstStyle>
          <a:p>
            <a:pPr lvl="0"/>
            <a:r>
              <a:rPr lang="en-US" dirty="0"/>
              <a:t>Click to edit Master text styles</a:t>
            </a:r>
          </a:p>
        </p:txBody>
      </p:sp>
      <p:sp>
        <p:nvSpPr>
          <p:cNvPr id="20" name="Text Placeholder 6"/>
          <p:cNvSpPr>
            <a:spLocks noGrp="1"/>
          </p:cNvSpPr>
          <p:nvPr>
            <p:ph type="body" sz="quarter" idx="23"/>
          </p:nvPr>
        </p:nvSpPr>
        <p:spPr>
          <a:xfrm>
            <a:off x="4119242"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21" name="Text Placeholder 6"/>
          <p:cNvSpPr>
            <a:spLocks noGrp="1"/>
          </p:cNvSpPr>
          <p:nvPr>
            <p:ph type="body" sz="quarter" idx="24"/>
          </p:nvPr>
        </p:nvSpPr>
        <p:spPr>
          <a:xfrm>
            <a:off x="4119242" y="2470455"/>
            <a:ext cx="3481916" cy="704544"/>
          </a:xfrm>
        </p:spPr>
        <p:txBody>
          <a:bodyPr lIns="182880"/>
          <a:lstStyle>
            <a:lvl1pPr>
              <a:defRPr sz="1600"/>
            </a:lvl1pPr>
          </a:lstStyle>
          <a:p>
            <a:pPr lvl="0"/>
            <a:r>
              <a:rPr lang="en-US" dirty="0"/>
              <a:t>Click to edit Master text styles</a:t>
            </a:r>
          </a:p>
        </p:txBody>
      </p:sp>
      <p:sp>
        <p:nvSpPr>
          <p:cNvPr id="23" name="Text Placeholder 6"/>
          <p:cNvSpPr>
            <a:spLocks noGrp="1"/>
          </p:cNvSpPr>
          <p:nvPr>
            <p:ph type="body" sz="quarter" idx="25"/>
          </p:nvPr>
        </p:nvSpPr>
        <p:spPr>
          <a:xfrm>
            <a:off x="7933594"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24" name="Text Placeholder 6"/>
          <p:cNvSpPr>
            <a:spLocks noGrp="1"/>
          </p:cNvSpPr>
          <p:nvPr>
            <p:ph type="body" sz="quarter" idx="26"/>
          </p:nvPr>
        </p:nvSpPr>
        <p:spPr>
          <a:xfrm>
            <a:off x="7933594" y="2470455"/>
            <a:ext cx="3481916" cy="704544"/>
          </a:xfrm>
        </p:spPr>
        <p:txBody>
          <a:bodyPr lIns="182880"/>
          <a:lstStyle>
            <a:lvl1pPr>
              <a:defRPr sz="1600"/>
            </a:lvl1pPr>
          </a:lstStyle>
          <a:p>
            <a:pPr lvl="0"/>
            <a:r>
              <a:rPr lang="en-US" dirty="0"/>
              <a:t>Click to edit Master text styles</a:t>
            </a:r>
          </a:p>
        </p:txBody>
      </p:sp>
      <p:sp>
        <p:nvSpPr>
          <p:cNvPr id="29" name="Text Placeholder 28"/>
          <p:cNvSpPr>
            <a:spLocks noGrp="1"/>
          </p:cNvSpPr>
          <p:nvPr>
            <p:ph type="body" sz="quarter" idx="27"/>
          </p:nvPr>
        </p:nvSpPr>
        <p:spPr>
          <a:xfrm>
            <a:off x="280415" y="4913505"/>
            <a:ext cx="2445055" cy="1320755"/>
          </a:xfrm>
        </p:spPr>
        <p:txBody>
          <a:bodyPr/>
          <a:lstStyle>
            <a:lvl1pPr>
              <a:defRPr sz="1600">
                <a:solidFill>
                  <a:schemeClr val="bg1"/>
                </a:solidFill>
              </a:defRPr>
            </a:lvl1pPr>
          </a:lstStyle>
          <a:p>
            <a:pPr lvl="0"/>
            <a:r>
              <a:rPr lang="en-US" dirty="0"/>
              <a:t>Click to edit Master text styles</a:t>
            </a:r>
          </a:p>
        </p:txBody>
      </p:sp>
      <p:sp>
        <p:nvSpPr>
          <p:cNvPr id="31" name="Text Placeholder 28"/>
          <p:cNvSpPr>
            <a:spLocks noGrp="1"/>
          </p:cNvSpPr>
          <p:nvPr>
            <p:ph type="body" sz="quarter" idx="28"/>
          </p:nvPr>
        </p:nvSpPr>
        <p:spPr>
          <a:xfrm>
            <a:off x="3346145" y="4913505"/>
            <a:ext cx="2445055" cy="1320755"/>
          </a:xfrm>
        </p:spPr>
        <p:txBody>
          <a:bodyPr/>
          <a:lstStyle>
            <a:lvl1pPr>
              <a:defRPr sz="1600">
                <a:solidFill>
                  <a:schemeClr val="bg1"/>
                </a:solidFill>
              </a:defRPr>
            </a:lvl1pPr>
          </a:lstStyle>
          <a:p>
            <a:pPr lvl="0"/>
            <a:r>
              <a:rPr lang="en-US" dirty="0"/>
              <a:t>Click to edit Master text styles</a:t>
            </a:r>
          </a:p>
        </p:txBody>
      </p:sp>
      <p:sp>
        <p:nvSpPr>
          <p:cNvPr id="32" name="Text Placeholder 28"/>
          <p:cNvSpPr>
            <a:spLocks noGrp="1"/>
          </p:cNvSpPr>
          <p:nvPr>
            <p:ph type="body" sz="quarter" idx="29"/>
          </p:nvPr>
        </p:nvSpPr>
        <p:spPr>
          <a:xfrm>
            <a:off x="6378630" y="4913505"/>
            <a:ext cx="2445055" cy="1320755"/>
          </a:xfrm>
        </p:spPr>
        <p:txBody>
          <a:bodyPr/>
          <a:lstStyle>
            <a:lvl1pPr>
              <a:defRPr sz="1600">
                <a:solidFill>
                  <a:schemeClr val="bg1"/>
                </a:solidFill>
              </a:defRPr>
            </a:lvl1pPr>
          </a:lstStyle>
          <a:p>
            <a:pPr lvl="0"/>
            <a:r>
              <a:rPr lang="en-US" dirty="0"/>
              <a:t>Click to edit Master text styles</a:t>
            </a:r>
          </a:p>
        </p:txBody>
      </p:sp>
      <p:sp>
        <p:nvSpPr>
          <p:cNvPr id="33" name="Text Placeholder 28"/>
          <p:cNvSpPr>
            <a:spLocks noGrp="1"/>
          </p:cNvSpPr>
          <p:nvPr>
            <p:ph type="body" sz="quarter" idx="30"/>
          </p:nvPr>
        </p:nvSpPr>
        <p:spPr>
          <a:xfrm>
            <a:off x="9426629" y="4913505"/>
            <a:ext cx="2445055" cy="1320755"/>
          </a:xfrm>
        </p:spPr>
        <p:txBody>
          <a:bodyPr/>
          <a:lstStyle>
            <a:lvl1pPr>
              <a:defRPr sz="1600">
                <a:solidFill>
                  <a:schemeClr val="tx1"/>
                </a:solidFill>
              </a:defRPr>
            </a:lvl1pPr>
          </a:lstStyle>
          <a:p>
            <a:pPr lvl="0"/>
            <a:r>
              <a:rPr lang="en-US" dirty="0"/>
              <a:t>Click to edit Master text styles</a:t>
            </a:r>
          </a:p>
        </p:txBody>
      </p:sp>
      <p:sp>
        <p:nvSpPr>
          <p:cNvPr id="71" name="Slide Number Placeholder">
            <a:extLst>
              <a:ext uri="{FF2B5EF4-FFF2-40B4-BE49-F238E27FC236}">
                <a16:creationId xmlns:a16="http://schemas.microsoft.com/office/drawing/2014/main" id="{D8C0B99E-2470-AD4E-BB5B-AA74B14BB4DB}"/>
              </a:ext>
            </a:extLst>
          </p:cNvPr>
          <p:cNvSpPr>
            <a:spLocks noGrp="1"/>
          </p:cNvSpPr>
          <p:nvPr>
            <p:ph type="sldNum" sz="quarter" idx="32"/>
          </p:nvPr>
        </p:nvSpPr>
        <p:spPr/>
        <p:txBody>
          <a:bodyPr/>
          <a:lstStyle>
            <a:lvl1pPr>
              <a:defRPr>
                <a:solidFill>
                  <a:schemeClr val="tx1"/>
                </a:solidFill>
              </a:defRPr>
            </a:lvl1pPr>
          </a:lstStyle>
          <a:p>
            <a:pPr>
              <a:defRPr/>
            </a:pPr>
            <a:fld id="{8774BE83-6F78-1447-BAD6-AACD4CB1688B}" type="slidenum">
              <a:rPr lang="en-US"/>
              <a:pPr>
                <a:defRPr/>
              </a:pPr>
              <a:t>‹#›</a:t>
            </a:fld>
            <a:endParaRPr lang="en-US" dirty="0"/>
          </a:p>
        </p:txBody>
      </p:sp>
      <p:sp>
        <p:nvSpPr>
          <p:cNvPr id="2" name="Footer Placeholder">
            <a:extLst>
              <a:ext uri="{FF2B5EF4-FFF2-40B4-BE49-F238E27FC236}">
                <a16:creationId xmlns:a16="http://schemas.microsoft.com/office/drawing/2014/main" id="{B10519E6-06F9-6A3D-4973-3E314FF9166D}"/>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8853081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verview B + Icons">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C546214-DC3A-934C-A734-359974F75A79}"/>
              </a:ext>
            </a:extLst>
          </p:cNvPr>
          <p:cNvCxnSpPr>
            <a:cxnSpLocks/>
          </p:cNvCxnSpPr>
          <p:nvPr userDrawn="1"/>
        </p:nvCxnSpPr>
        <p:spPr bwMode="auto">
          <a:xfrm flipV="1">
            <a:off x="304800" y="1430868"/>
            <a:ext cx="0" cy="1462617"/>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252EC65-44E3-D34F-BF91-1F756EA02067}"/>
              </a:ext>
            </a:extLst>
          </p:cNvPr>
          <p:cNvCxnSpPr>
            <a:cxnSpLocks/>
          </p:cNvCxnSpPr>
          <p:nvPr userDrawn="1"/>
        </p:nvCxnSpPr>
        <p:spPr bwMode="auto">
          <a:xfrm flipV="1">
            <a:off x="4119033" y="1430868"/>
            <a:ext cx="0" cy="1462617"/>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44680A8-736D-C041-88A1-A3B115AAD3A9}"/>
              </a:ext>
            </a:extLst>
          </p:cNvPr>
          <p:cNvCxnSpPr>
            <a:cxnSpLocks/>
          </p:cNvCxnSpPr>
          <p:nvPr userDrawn="1"/>
        </p:nvCxnSpPr>
        <p:spPr bwMode="auto">
          <a:xfrm flipV="1">
            <a:off x="7933267" y="1430868"/>
            <a:ext cx="0" cy="1462617"/>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2" name="Group 53">
            <a:extLst>
              <a:ext uri="{FF2B5EF4-FFF2-40B4-BE49-F238E27FC236}">
                <a16:creationId xmlns:a16="http://schemas.microsoft.com/office/drawing/2014/main" id="{16C96506-6C9A-984F-97E1-9BB84B995E83}"/>
              </a:ext>
            </a:extLst>
          </p:cNvPr>
          <p:cNvGrpSpPr>
            <a:grpSpLocks/>
          </p:cNvGrpSpPr>
          <p:nvPr userDrawn="1"/>
        </p:nvGrpSpPr>
        <p:grpSpPr bwMode="auto">
          <a:xfrm>
            <a:off x="12452351" y="6318252"/>
            <a:ext cx="1511300" cy="207433"/>
            <a:chOff x="9286942" y="5788542"/>
            <a:chExt cx="1133475" cy="155058"/>
          </a:xfrm>
        </p:grpSpPr>
        <p:sp>
          <p:nvSpPr>
            <p:cNvPr id="25" name="TextBox 24">
              <a:extLst>
                <a:ext uri="{FF2B5EF4-FFF2-40B4-BE49-F238E27FC236}">
                  <a16:creationId xmlns:a16="http://schemas.microsoft.com/office/drawing/2014/main" id="{5E7F9AA9-803E-8946-9780-D682EED73EC8}"/>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6" name="Straight Arrow Connector 25">
              <a:extLst>
                <a:ext uri="{FF2B5EF4-FFF2-40B4-BE49-F238E27FC236}">
                  <a16:creationId xmlns:a16="http://schemas.microsoft.com/office/drawing/2014/main" id="{E46D29E1-7F79-C04F-BC8F-E12E77183280}"/>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56">
            <a:extLst>
              <a:ext uri="{FF2B5EF4-FFF2-40B4-BE49-F238E27FC236}">
                <a16:creationId xmlns:a16="http://schemas.microsoft.com/office/drawing/2014/main" id="{6247D0D1-0FE4-4D4F-AD0D-7C74693148A9}"/>
              </a:ext>
            </a:extLst>
          </p:cNvPr>
          <p:cNvGrpSpPr>
            <a:grpSpLocks/>
          </p:cNvGrpSpPr>
          <p:nvPr userDrawn="1"/>
        </p:nvGrpSpPr>
        <p:grpSpPr bwMode="auto">
          <a:xfrm>
            <a:off x="-1761066" y="124885"/>
            <a:ext cx="1511300" cy="207433"/>
            <a:chOff x="-1268130" y="94252"/>
            <a:chExt cx="1133475" cy="155058"/>
          </a:xfrm>
        </p:grpSpPr>
        <p:sp>
          <p:nvSpPr>
            <p:cNvPr id="28" name="TextBox 27">
              <a:extLst>
                <a:ext uri="{FF2B5EF4-FFF2-40B4-BE49-F238E27FC236}">
                  <a16:creationId xmlns:a16="http://schemas.microsoft.com/office/drawing/2014/main" id="{C54344E6-19FE-5D47-A4B3-577AD9AEB1CB}"/>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30" name="Straight Arrow Connector 29">
              <a:extLst>
                <a:ext uri="{FF2B5EF4-FFF2-40B4-BE49-F238E27FC236}">
                  <a16:creationId xmlns:a16="http://schemas.microsoft.com/office/drawing/2014/main" id="{D0D43BB8-6D11-3F42-A828-0D81026CECD3}"/>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4" name="Rectangle 33">
            <a:extLst>
              <a:ext uri="{FF2B5EF4-FFF2-40B4-BE49-F238E27FC236}">
                <a16:creationId xmlns:a16="http://schemas.microsoft.com/office/drawing/2014/main" id="{705D1BEB-6C5D-C441-AE53-82BF81A36828}"/>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Overview B + Icons</a:t>
            </a:r>
            <a:endParaRPr lang="en-US" sz="1000" dirty="0">
              <a:solidFill>
                <a:schemeClr val="accent6"/>
              </a:solidFill>
              <a:latin typeface="Arial Regular" charset="0"/>
            </a:endParaRPr>
          </a:p>
        </p:txBody>
      </p:sp>
      <p:grpSp>
        <p:nvGrpSpPr>
          <p:cNvPr id="35" name="Group 105">
            <a:extLst>
              <a:ext uri="{FF2B5EF4-FFF2-40B4-BE49-F238E27FC236}">
                <a16:creationId xmlns:a16="http://schemas.microsoft.com/office/drawing/2014/main" id="{394E0B79-343B-0C40-8A75-942003E5F1B5}"/>
              </a:ext>
            </a:extLst>
          </p:cNvPr>
          <p:cNvGrpSpPr>
            <a:grpSpLocks/>
          </p:cNvGrpSpPr>
          <p:nvPr userDrawn="1"/>
        </p:nvGrpSpPr>
        <p:grpSpPr bwMode="auto">
          <a:xfrm>
            <a:off x="300567" y="7082366"/>
            <a:ext cx="2338917" cy="1405467"/>
            <a:chOff x="583298" y="5312539"/>
            <a:chExt cx="1754544" cy="1052702"/>
          </a:xfrm>
        </p:grpSpPr>
        <p:sp>
          <p:nvSpPr>
            <p:cNvPr id="36" name="TextBox 35">
              <a:extLst>
                <a:ext uri="{FF2B5EF4-FFF2-40B4-BE49-F238E27FC236}">
                  <a16:creationId xmlns:a16="http://schemas.microsoft.com/office/drawing/2014/main" id="{0C8C109D-1D37-724D-8C8D-488F80EE164A}"/>
                </a:ext>
              </a:extLst>
            </p:cNvPr>
            <p:cNvSpPr txBox="1"/>
            <p:nvPr userDrawn="1"/>
          </p:nvSpPr>
          <p:spPr>
            <a:xfrm>
              <a:off x="889748" y="5778645"/>
              <a:ext cx="1268669"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37" name="TextBox 36">
              <a:extLst>
                <a:ext uri="{FF2B5EF4-FFF2-40B4-BE49-F238E27FC236}">
                  <a16:creationId xmlns:a16="http://schemas.microsoft.com/office/drawing/2014/main" id="{4B674ED5-1BF6-CE4A-80C0-B10EC6068775}"/>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38" name="Group 108">
              <a:extLst>
                <a:ext uri="{FF2B5EF4-FFF2-40B4-BE49-F238E27FC236}">
                  <a16:creationId xmlns:a16="http://schemas.microsoft.com/office/drawing/2014/main" id="{8FD7C5C1-E7BB-8F4E-BEED-933E96953C82}"/>
                </a:ext>
              </a:extLst>
            </p:cNvPr>
            <p:cNvGrpSpPr>
              <a:grpSpLocks/>
            </p:cNvGrpSpPr>
            <p:nvPr userDrawn="1"/>
          </p:nvGrpSpPr>
          <p:grpSpPr bwMode="auto">
            <a:xfrm>
              <a:off x="583298" y="5312539"/>
              <a:ext cx="1087816" cy="404037"/>
              <a:chOff x="446568" y="5259531"/>
              <a:chExt cx="1087816" cy="404037"/>
            </a:xfrm>
          </p:grpSpPr>
          <p:sp>
            <p:nvSpPr>
              <p:cNvPr id="39" name="TextBox 38">
                <a:extLst>
                  <a:ext uri="{FF2B5EF4-FFF2-40B4-BE49-F238E27FC236}">
                    <a16:creationId xmlns:a16="http://schemas.microsoft.com/office/drawing/2014/main" id="{1B1B1B56-D467-2D44-AC97-3A81D9B75D9E}"/>
                  </a:ext>
                </a:extLst>
              </p:cNvPr>
              <p:cNvSpPr txBox="1"/>
              <p:nvPr userDrawn="1"/>
            </p:nvSpPr>
            <p:spPr>
              <a:xfrm>
                <a:off x="518021" y="5521121"/>
                <a:ext cx="1005091"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1A (+ icon) </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40" name="Elbow Connector 39">
                <a:extLst>
                  <a:ext uri="{FF2B5EF4-FFF2-40B4-BE49-F238E27FC236}">
                    <a16:creationId xmlns:a16="http://schemas.microsoft.com/office/drawing/2014/main" id="{B7FA6565-ECA8-6E4F-B00B-5D5FEEF4CA00}"/>
                  </a:ext>
                </a:extLst>
              </p:cNvPr>
              <p:cNvCxnSpPr>
                <a:cxnSpLocks/>
              </p:cNvCxnSpPr>
              <p:nvPr userDrawn="1"/>
            </p:nvCxnSpPr>
            <p:spPr bwMode="auto">
              <a:xfrm>
                <a:off x="446568" y="5259531"/>
                <a:ext cx="1087659"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41" name="Group 111">
            <a:extLst>
              <a:ext uri="{FF2B5EF4-FFF2-40B4-BE49-F238E27FC236}">
                <a16:creationId xmlns:a16="http://schemas.microsoft.com/office/drawing/2014/main" id="{B6DE817F-A90D-664D-B22F-25734EFE49FD}"/>
              </a:ext>
            </a:extLst>
          </p:cNvPr>
          <p:cNvGrpSpPr>
            <a:grpSpLocks/>
          </p:cNvGrpSpPr>
          <p:nvPr userDrawn="1"/>
        </p:nvGrpSpPr>
        <p:grpSpPr bwMode="auto">
          <a:xfrm>
            <a:off x="-1761066" y="1731433"/>
            <a:ext cx="1511300" cy="416984"/>
            <a:chOff x="-1268130" y="94252"/>
            <a:chExt cx="1133475" cy="313849"/>
          </a:xfrm>
        </p:grpSpPr>
        <p:sp>
          <p:nvSpPr>
            <p:cNvPr id="42" name="TextBox 41">
              <a:extLst>
                <a:ext uri="{FF2B5EF4-FFF2-40B4-BE49-F238E27FC236}">
                  <a16:creationId xmlns:a16="http://schemas.microsoft.com/office/drawing/2014/main" id="{7DE4AE3F-D3A5-8041-AD52-EA3EBCD6161C}"/>
                </a:ext>
              </a:extLst>
            </p:cNvPr>
            <p:cNvSpPr txBox="1"/>
            <p:nvPr userDrawn="1"/>
          </p:nvSpPr>
          <p:spPr>
            <a:xfrm>
              <a:off x="-1268130" y="94252"/>
              <a:ext cx="1100137" cy="10674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Large # goes here</a:t>
              </a:r>
            </a:p>
          </p:txBody>
        </p:sp>
        <p:cxnSp>
          <p:nvCxnSpPr>
            <p:cNvPr id="43" name="Straight Arrow Connector 42">
              <a:extLst>
                <a:ext uri="{FF2B5EF4-FFF2-40B4-BE49-F238E27FC236}">
                  <a16:creationId xmlns:a16="http://schemas.microsoft.com/office/drawing/2014/main" id="{178A2ADD-2766-B541-80B2-A0BC5DC64CA6}"/>
                </a:ext>
              </a:extLst>
            </p:cNvPr>
            <p:cNvCxnSpPr/>
            <p:nvPr userDrawn="1"/>
          </p:nvCxnSpPr>
          <p:spPr>
            <a:xfrm>
              <a:off x="-1268130" y="24878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9098EC9-ECB4-7741-AFAC-432E63468924}"/>
                </a:ext>
              </a:extLst>
            </p:cNvPr>
            <p:cNvSpPr txBox="1"/>
            <p:nvPr userDrawn="1"/>
          </p:nvSpPr>
          <p:spPr>
            <a:xfrm>
              <a:off x="-1268130" y="301360"/>
              <a:ext cx="1100137" cy="10674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Font size 44pt</a:t>
              </a:r>
            </a:p>
          </p:txBody>
        </p:sp>
      </p:grpSp>
      <p:grpSp>
        <p:nvGrpSpPr>
          <p:cNvPr id="45" name="Group 115">
            <a:extLst>
              <a:ext uri="{FF2B5EF4-FFF2-40B4-BE49-F238E27FC236}">
                <a16:creationId xmlns:a16="http://schemas.microsoft.com/office/drawing/2014/main" id="{58BD676D-8E21-9A4F-8616-D83DB00F4547}"/>
              </a:ext>
            </a:extLst>
          </p:cNvPr>
          <p:cNvGrpSpPr>
            <a:grpSpLocks/>
          </p:cNvGrpSpPr>
          <p:nvPr userDrawn="1"/>
        </p:nvGrpSpPr>
        <p:grpSpPr bwMode="auto">
          <a:xfrm>
            <a:off x="-1761066" y="2413001"/>
            <a:ext cx="1511300" cy="419100"/>
            <a:chOff x="-1268130" y="94252"/>
            <a:chExt cx="1133475" cy="313849"/>
          </a:xfrm>
        </p:grpSpPr>
        <p:sp>
          <p:nvSpPr>
            <p:cNvPr id="46" name="TextBox 45">
              <a:extLst>
                <a:ext uri="{FF2B5EF4-FFF2-40B4-BE49-F238E27FC236}">
                  <a16:creationId xmlns:a16="http://schemas.microsoft.com/office/drawing/2014/main" id="{2F04518B-4657-0345-850E-E8E94BD3A804}"/>
                </a:ext>
              </a:extLst>
            </p:cNvPr>
            <p:cNvSpPr txBox="1"/>
            <p:nvPr userDrawn="1"/>
          </p:nvSpPr>
          <p:spPr>
            <a:xfrm>
              <a:off x="-1268130" y="94252"/>
              <a:ext cx="1100137" cy="106202"/>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Description goes here</a:t>
              </a:r>
            </a:p>
          </p:txBody>
        </p:sp>
        <p:cxnSp>
          <p:nvCxnSpPr>
            <p:cNvPr id="47" name="Straight Arrow Connector 46">
              <a:extLst>
                <a:ext uri="{FF2B5EF4-FFF2-40B4-BE49-F238E27FC236}">
                  <a16:creationId xmlns:a16="http://schemas.microsoft.com/office/drawing/2014/main" id="{AFAD6985-D6AB-9A4D-8809-F6AB0AF3CB34}"/>
                </a:ext>
              </a:extLst>
            </p:cNvPr>
            <p:cNvCxnSpPr/>
            <p:nvPr userDrawn="1"/>
          </p:nvCxnSpPr>
          <p:spPr>
            <a:xfrm>
              <a:off x="-1268130" y="249591"/>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7B07E69-299B-9E4D-A572-93E5E712AAA9}"/>
                </a:ext>
              </a:extLst>
            </p:cNvPr>
            <p:cNvSpPr txBox="1"/>
            <p:nvPr userDrawn="1"/>
          </p:nvSpPr>
          <p:spPr>
            <a:xfrm>
              <a:off x="-1268130" y="301900"/>
              <a:ext cx="1100137" cy="10620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Line length: 2</a:t>
              </a:r>
            </a:p>
            <a:p>
              <a:pPr defTabSz="914621" eaLnBrk="1" fontAlgn="auto" hangingPunct="1">
                <a:spcBef>
                  <a:spcPts val="0"/>
                </a:spcBef>
                <a:spcAft>
                  <a:spcPts val="0"/>
                </a:spcAft>
                <a:defRPr/>
              </a:pPr>
              <a:r>
                <a:rPr lang="en-US" sz="1000" dirty="0">
                  <a:solidFill>
                    <a:schemeClr val="accent6"/>
                  </a:solidFill>
                  <a:latin typeface="Arial Regular" charset="0"/>
                </a:rPr>
                <a:t>Copy size: 12pt</a:t>
              </a:r>
            </a:p>
          </p:txBody>
        </p:sp>
      </p:grpSp>
      <p:grpSp>
        <p:nvGrpSpPr>
          <p:cNvPr id="49" name="Group 119">
            <a:extLst>
              <a:ext uri="{FF2B5EF4-FFF2-40B4-BE49-F238E27FC236}">
                <a16:creationId xmlns:a16="http://schemas.microsoft.com/office/drawing/2014/main" id="{787901A2-715A-9546-97C7-E5565EF13700}"/>
              </a:ext>
            </a:extLst>
          </p:cNvPr>
          <p:cNvGrpSpPr>
            <a:grpSpLocks/>
          </p:cNvGrpSpPr>
          <p:nvPr userDrawn="1"/>
        </p:nvGrpSpPr>
        <p:grpSpPr bwMode="auto">
          <a:xfrm>
            <a:off x="3359151" y="7082366"/>
            <a:ext cx="2338916" cy="1405467"/>
            <a:chOff x="583298" y="5312539"/>
            <a:chExt cx="1754544" cy="1052702"/>
          </a:xfrm>
        </p:grpSpPr>
        <p:sp>
          <p:nvSpPr>
            <p:cNvPr id="50" name="TextBox 49">
              <a:extLst>
                <a:ext uri="{FF2B5EF4-FFF2-40B4-BE49-F238E27FC236}">
                  <a16:creationId xmlns:a16="http://schemas.microsoft.com/office/drawing/2014/main" id="{33B55D5D-AE2B-5E4E-9DD8-6AF9558A5A21}"/>
                </a:ext>
              </a:extLst>
            </p:cNvPr>
            <p:cNvSpPr txBox="1"/>
            <p:nvPr userDrawn="1"/>
          </p:nvSpPr>
          <p:spPr>
            <a:xfrm>
              <a:off x="889747" y="5778645"/>
              <a:ext cx="1268671"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1" name="TextBox 50">
              <a:extLst>
                <a:ext uri="{FF2B5EF4-FFF2-40B4-BE49-F238E27FC236}">
                  <a16:creationId xmlns:a16="http://schemas.microsoft.com/office/drawing/2014/main" id="{65C0DEDE-8735-BC4D-94D3-C4A01650A007}"/>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52" name="Group 122">
              <a:extLst>
                <a:ext uri="{FF2B5EF4-FFF2-40B4-BE49-F238E27FC236}">
                  <a16:creationId xmlns:a16="http://schemas.microsoft.com/office/drawing/2014/main" id="{9B01FF08-22A4-EE4D-BECE-77DEFE8182B4}"/>
                </a:ext>
              </a:extLst>
            </p:cNvPr>
            <p:cNvGrpSpPr>
              <a:grpSpLocks/>
            </p:cNvGrpSpPr>
            <p:nvPr userDrawn="1"/>
          </p:nvGrpSpPr>
          <p:grpSpPr bwMode="auto">
            <a:xfrm>
              <a:off x="583298" y="5312539"/>
              <a:ext cx="1087816" cy="404037"/>
              <a:chOff x="446568" y="5259531"/>
              <a:chExt cx="1087816" cy="404037"/>
            </a:xfrm>
          </p:grpSpPr>
          <p:sp>
            <p:nvSpPr>
              <p:cNvPr id="53" name="TextBox 52">
                <a:extLst>
                  <a:ext uri="{FF2B5EF4-FFF2-40B4-BE49-F238E27FC236}">
                    <a16:creationId xmlns:a16="http://schemas.microsoft.com/office/drawing/2014/main" id="{4C572CC2-BD9E-FE4C-9818-2245239E05E4}"/>
                  </a:ext>
                </a:extLst>
              </p:cNvPr>
              <p:cNvSpPr txBox="1"/>
              <p:nvPr userDrawn="1"/>
            </p:nvSpPr>
            <p:spPr>
              <a:xfrm>
                <a:off x="518020" y="5521121"/>
                <a:ext cx="1005092"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2A (+ icon) </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54" name="Elbow Connector 53">
                <a:extLst>
                  <a:ext uri="{FF2B5EF4-FFF2-40B4-BE49-F238E27FC236}">
                    <a16:creationId xmlns:a16="http://schemas.microsoft.com/office/drawing/2014/main" id="{826F5B9C-8AF0-5140-8528-0FCCDC708030}"/>
                  </a:ext>
                </a:extLst>
              </p:cNvPr>
              <p:cNvCxnSpPr>
                <a:cxnSpLocks/>
              </p:cNvCxnSpPr>
              <p:nvPr userDrawn="1"/>
            </p:nvCxnSpPr>
            <p:spPr bwMode="auto">
              <a:xfrm>
                <a:off x="446568" y="5259531"/>
                <a:ext cx="1087658"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55" name="Group 125">
            <a:extLst>
              <a:ext uri="{FF2B5EF4-FFF2-40B4-BE49-F238E27FC236}">
                <a16:creationId xmlns:a16="http://schemas.microsoft.com/office/drawing/2014/main" id="{1C3069BC-6EBC-2E42-A77E-05625C09FAD6}"/>
              </a:ext>
            </a:extLst>
          </p:cNvPr>
          <p:cNvGrpSpPr>
            <a:grpSpLocks/>
          </p:cNvGrpSpPr>
          <p:nvPr userDrawn="1"/>
        </p:nvGrpSpPr>
        <p:grpSpPr bwMode="auto">
          <a:xfrm>
            <a:off x="6402918" y="7082366"/>
            <a:ext cx="2338916" cy="1405467"/>
            <a:chOff x="583298" y="5312539"/>
            <a:chExt cx="1754544" cy="1052702"/>
          </a:xfrm>
        </p:grpSpPr>
        <p:sp>
          <p:nvSpPr>
            <p:cNvPr id="56" name="TextBox 55">
              <a:extLst>
                <a:ext uri="{FF2B5EF4-FFF2-40B4-BE49-F238E27FC236}">
                  <a16:creationId xmlns:a16="http://schemas.microsoft.com/office/drawing/2014/main" id="{8988C48A-D7EE-AC42-87D7-83F8DF239DF5}"/>
                </a:ext>
              </a:extLst>
            </p:cNvPr>
            <p:cNvSpPr txBox="1"/>
            <p:nvPr userDrawn="1"/>
          </p:nvSpPr>
          <p:spPr>
            <a:xfrm>
              <a:off x="889747" y="5778645"/>
              <a:ext cx="1268671"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57" name="TextBox 56">
              <a:extLst>
                <a:ext uri="{FF2B5EF4-FFF2-40B4-BE49-F238E27FC236}">
                  <a16:creationId xmlns:a16="http://schemas.microsoft.com/office/drawing/2014/main" id="{1B193429-5622-4840-A5DB-E8280102CF44}"/>
                </a:ext>
              </a:extLst>
            </p:cNvPr>
            <p:cNvSpPr txBox="1"/>
            <p:nvPr userDrawn="1"/>
          </p:nvSpPr>
          <p:spPr>
            <a:xfrm>
              <a:off x="1655078" y="5778645"/>
              <a:ext cx="682764"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58" name="Group 128">
              <a:extLst>
                <a:ext uri="{FF2B5EF4-FFF2-40B4-BE49-F238E27FC236}">
                  <a16:creationId xmlns:a16="http://schemas.microsoft.com/office/drawing/2014/main" id="{A1E9A577-0DC3-C04E-8B7E-8DD370BAE43E}"/>
                </a:ext>
              </a:extLst>
            </p:cNvPr>
            <p:cNvGrpSpPr>
              <a:grpSpLocks/>
            </p:cNvGrpSpPr>
            <p:nvPr userDrawn="1"/>
          </p:nvGrpSpPr>
          <p:grpSpPr bwMode="auto">
            <a:xfrm>
              <a:off x="583298" y="5312539"/>
              <a:ext cx="1087816" cy="404037"/>
              <a:chOff x="446568" y="5259531"/>
              <a:chExt cx="1087816" cy="404037"/>
            </a:xfrm>
          </p:grpSpPr>
          <p:sp>
            <p:nvSpPr>
              <p:cNvPr id="59" name="TextBox 58">
                <a:extLst>
                  <a:ext uri="{FF2B5EF4-FFF2-40B4-BE49-F238E27FC236}">
                    <a16:creationId xmlns:a16="http://schemas.microsoft.com/office/drawing/2014/main" id="{CC530066-853B-7644-85A4-96EF30244983}"/>
                  </a:ext>
                </a:extLst>
              </p:cNvPr>
              <p:cNvSpPr txBox="1"/>
              <p:nvPr userDrawn="1"/>
            </p:nvSpPr>
            <p:spPr>
              <a:xfrm>
                <a:off x="518020" y="5521121"/>
                <a:ext cx="1005092"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3A (+ icon) </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60" name="Elbow Connector 59">
                <a:extLst>
                  <a:ext uri="{FF2B5EF4-FFF2-40B4-BE49-F238E27FC236}">
                    <a16:creationId xmlns:a16="http://schemas.microsoft.com/office/drawing/2014/main" id="{28A1EA66-366C-FE4D-B8CF-B0875AE82321}"/>
                  </a:ext>
                </a:extLst>
              </p:cNvPr>
              <p:cNvCxnSpPr>
                <a:cxnSpLocks/>
              </p:cNvCxnSpPr>
              <p:nvPr userDrawn="1"/>
            </p:nvCxnSpPr>
            <p:spPr bwMode="auto">
              <a:xfrm>
                <a:off x="446568" y="5259531"/>
                <a:ext cx="1087658"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61" name="Group 131">
            <a:extLst>
              <a:ext uri="{FF2B5EF4-FFF2-40B4-BE49-F238E27FC236}">
                <a16:creationId xmlns:a16="http://schemas.microsoft.com/office/drawing/2014/main" id="{DC7996DA-1E69-7146-8354-7839D202413C}"/>
              </a:ext>
            </a:extLst>
          </p:cNvPr>
          <p:cNvGrpSpPr>
            <a:grpSpLocks/>
          </p:cNvGrpSpPr>
          <p:nvPr userDrawn="1"/>
        </p:nvGrpSpPr>
        <p:grpSpPr bwMode="auto">
          <a:xfrm>
            <a:off x="9453034" y="7082366"/>
            <a:ext cx="2341033" cy="1405467"/>
            <a:chOff x="583298" y="5312539"/>
            <a:chExt cx="1754544" cy="1052702"/>
          </a:xfrm>
        </p:grpSpPr>
        <p:sp>
          <p:nvSpPr>
            <p:cNvPr id="62" name="TextBox 61">
              <a:extLst>
                <a:ext uri="{FF2B5EF4-FFF2-40B4-BE49-F238E27FC236}">
                  <a16:creationId xmlns:a16="http://schemas.microsoft.com/office/drawing/2014/main" id="{4CD3A748-7738-0A4F-AA83-DBAB0EACF043}"/>
                </a:ext>
              </a:extLst>
            </p:cNvPr>
            <p:cNvSpPr txBox="1"/>
            <p:nvPr userDrawn="1"/>
          </p:nvSpPr>
          <p:spPr>
            <a:xfrm>
              <a:off x="889471" y="5778645"/>
              <a:ext cx="1269110"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L1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sp>
          <p:nvSpPr>
            <p:cNvPr id="63" name="TextBox 62">
              <a:extLst>
                <a:ext uri="{FF2B5EF4-FFF2-40B4-BE49-F238E27FC236}">
                  <a16:creationId xmlns:a16="http://schemas.microsoft.com/office/drawing/2014/main" id="{011FB623-4519-9847-8483-F5303AC914D5}"/>
                </a:ext>
              </a:extLst>
            </p:cNvPr>
            <p:cNvSpPr txBox="1"/>
            <p:nvPr userDrawn="1"/>
          </p:nvSpPr>
          <p:spPr>
            <a:xfrm>
              <a:off x="1654110" y="5778645"/>
              <a:ext cx="683732" cy="586596"/>
            </a:xfrm>
            <a:prstGeom prst="rect">
              <a:avLst/>
            </a:prstGeom>
            <a:noFill/>
          </p:spPr>
          <p:txBody>
            <a:bodyPr lIns="0" tIns="0" rIns="0" bIns="0"/>
            <a:lstStyle/>
            <a:p>
              <a:pPr defTabSz="914621" eaLnBrk="1" fontAlgn="auto" hangingPunct="1">
                <a:spcBef>
                  <a:spcPts val="0"/>
                </a:spcBef>
                <a:spcAft>
                  <a:spcPts val="0"/>
                </a:spcAft>
                <a:defRPr/>
              </a:pPr>
              <a:r>
                <a:rPr lang="en-US" sz="1000" b="1" i="1" dirty="0">
                  <a:solidFill>
                    <a:schemeClr val="accent6"/>
                  </a:solidFill>
                  <a:latin typeface="Arial Regular" charset="0"/>
                </a:rPr>
                <a:t>L2 </a:t>
              </a:r>
            </a:p>
            <a:p>
              <a:pPr defTabSz="914621" eaLnBrk="1" fontAlgn="auto" hangingPunct="1">
                <a:spcBef>
                  <a:spcPts val="0"/>
                </a:spcBef>
                <a:spcAft>
                  <a:spcPts val="0"/>
                </a:spcAft>
                <a:defRPr/>
              </a:pPr>
              <a:r>
                <a:rPr lang="en-US" sz="1000" i="1" dirty="0">
                  <a:solidFill>
                    <a:schemeClr val="accent6"/>
                  </a:solidFill>
                  <a:latin typeface="Arial Regular" charset="0"/>
                </a:rPr>
                <a:t>Line length: 2</a:t>
              </a:r>
            </a:p>
            <a:p>
              <a:pPr defTabSz="914621" eaLnBrk="1" fontAlgn="auto" hangingPunct="1">
                <a:spcBef>
                  <a:spcPts val="0"/>
                </a:spcBef>
                <a:spcAft>
                  <a:spcPts val="0"/>
                </a:spcAft>
                <a:defRPr/>
              </a:pPr>
              <a:r>
                <a:rPr lang="en-US" sz="1000" i="1" dirty="0">
                  <a:solidFill>
                    <a:schemeClr val="accent6"/>
                  </a:solidFill>
                  <a:latin typeface="Arial Regular" charset="0"/>
                </a:rPr>
                <a:t>Copy size: 12pt</a:t>
              </a:r>
            </a:p>
            <a:p>
              <a:pPr defTabSz="914621" eaLnBrk="1" fontAlgn="auto" hangingPunct="1">
                <a:spcBef>
                  <a:spcPts val="0"/>
                </a:spcBef>
                <a:spcAft>
                  <a:spcPts val="0"/>
                </a:spcAft>
                <a:defRPr/>
              </a:pPr>
              <a:endParaRPr lang="en-US" sz="1000" i="1" dirty="0">
                <a:solidFill>
                  <a:schemeClr val="accent6"/>
                </a:solidFill>
                <a:latin typeface="Arial Regular" charset="0"/>
              </a:endParaRPr>
            </a:p>
          </p:txBody>
        </p:sp>
        <p:grpSp>
          <p:nvGrpSpPr>
            <p:cNvPr id="64" name="Group 134">
              <a:extLst>
                <a:ext uri="{FF2B5EF4-FFF2-40B4-BE49-F238E27FC236}">
                  <a16:creationId xmlns:a16="http://schemas.microsoft.com/office/drawing/2014/main" id="{AC25E56E-9D97-C64A-B609-55135D9E55EA}"/>
                </a:ext>
              </a:extLst>
            </p:cNvPr>
            <p:cNvGrpSpPr>
              <a:grpSpLocks/>
            </p:cNvGrpSpPr>
            <p:nvPr userDrawn="1"/>
          </p:nvGrpSpPr>
          <p:grpSpPr bwMode="auto">
            <a:xfrm>
              <a:off x="583298" y="5312539"/>
              <a:ext cx="1087816" cy="404037"/>
              <a:chOff x="446568" y="5259531"/>
              <a:chExt cx="1087816" cy="404037"/>
            </a:xfrm>
          </p:grpSpPr>
          <p:sp>
            <p:nvSpPr>
              <p:cNvPr id="65" name="TextBox 64">
                <a:extLst>
                  <a:ext uri="{FF2B5EF4-FFF2-40B4-BE49-F238E27FC236}">
                    <a16:creationId xmlns:a16="http://schemas.microsoft.com/office/drawing/2014/main" id="{87797D9D-EA6C-8F4C-B503-6BBF3027F98A}"/>
                  </a:ext>
                </a:extLst>
              </p:cNvPr>
              <p:cNvSpPr txBox="1"/>
              <p:nvPr userDrawn="1"/>
            </p:nvSpPr>
            <p:spPr>
              <a:xfrm>
                <a:off x="517956" y="5521121"/>
                <a:ext cx="1005770" cy="107807"/>
              </a:xfrm>
              <a:prstGeom prst="rect">
                <a:avLst/>
              </a:prstGeom>
              <a:noFill/>
            </p:spPr>
            <p:txBody>
              <a:bodyPr lIns="0" tIns="0" rIns="0" bIns="0" anchor="b"/>
              <a:lstStyle/>
              <a:p>
                <a:pPr algn="r" defTabSz="914621" eaLnBrk="1" fontAlgn="auto" hangingPunct="1">
                  <a:spcBef>
                    <a:spcPts val="0"/>
                  </a:spcBef>
                  <a:spcAft>
                    <a:spcPts val="0"/>
                  </a:spcAft>
                  <a:defRPr/>
                </a:pPr>
                <a:r>
                  <a:rPr lang="en-US" sz="1000" dirty="0">
                    <a:solidFill>
                      <a:schemeClr val="accent6"/>
                    </a:solidFill>
                    <a:latin typeface="Arial Regular" charset="0"/>
                  </a:rPr>
                  <a:t>Content 4A (+ icon) </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66" name="Elbow Connector 65">
                <a:extLst>
                  <a:ext uri="{FF2B5EF4-FFF2-40B4-BE49-F238E27FC236}">
                    <a16:creationId xmlns:a16="http://schemas.microsoft.com/office/drawing/2014/main" id="{5B3727DC-7635-FE41-BD09-E4E48A1CF7A1}"/>
                  </a:ext>
                </a:extLst>
              </p:cNvPr>
              <p:cNvCxnSpPr>
                <a:cxnSpLocks/>
              </p:cNvCxnSpPr>
              <p:nvPr userDrawn="1"/>
            </p:nvCxnSpPr>
            <p:spPr bwMode="auto">
              <a:xfrm>
                <a:off x="446568" y="5259531"/>
                <a:ext cx="1088262" cy="404276"/>
              </a:xfrm>
              <a:prstGeom prst="bentConnector3">
                <a:avLst>
                  <a:gd name="adj1" fmla="val 41"/>
                </a:avLst>
              </a:prstGeom>
              <a:ln w="9525">
                <a:solidFill>
                  <a:schemeClr val="accent6"/>
                </a:solidFill>
                <a:prstDash val="sysDot"/>
                <a:headEnd type="triangle" w="med" len="med"/>
                <a:tailEnd type="none"/>
              </a:ln>
              <a:effectLst/>
            </p:spPr>
            <p:style>
              <a:lnRef idx="1">
                <a:schemeClr val="dk1"/>
              </a:lnRef>
              <a:fillRef idx="0">
                <a:schemeClr val="dk1"/>
              </a:fillRef>
              <a:effectRef idx="0">
                <a:schemeClr val="dk1"/>
              </a:effectRef>
              <a:fontRef idx="minor">
                <a:schemeClr val="tx1"/>
              </a:fontRef>
            </p:style>
          </p:cxnSp>
        </p:grpSp>
      </p:grpSp>
      <p:grpSp>
        <p:nvGrpSpPr>
          <p:cNvPr id="67" name="Group 137">
            <a:extLst>
              <a:ext uri="{FF2B5EF4-FFF2-40B4-BE49-F238E27FC236}">
                <a16:creationId xmlns:a16="http://schemas.microsoft.com/office/drawing/2014/main" id="{B96A6D58-AF29-5C4D-8928-A0BCEA5312EF}"/>
              </a:ext>
            </a:extLst>
          </p:cNvPr>
          <p:cNvGrpSpPr>
            <a:grpSpLocks/>
          </p:cNvGrpSpPr>
          <p:nvPr userDrawn="1"/>
        </p:nvGrpSpPr>
        <p:grpSpPr bwMode="auto">
          <a:xfrm>
            <a:off x="-1761066" y="3505200"/>
            <a:ext cx="1511300" cy="1312333"/>
            <a:chOff x="-1268130" y="94252"/>
            <a:chExt cx="1133475" cy="984398"/>
          </a:xfrm>
        </p:grpSpPr>
        <p:sp>
          <p:nvSpPr>
            <p:cNvPr id="68" name="TextBox 67">
              <a:extLst>
                <a:ext uri="{FF2B5EF4-FFF2-40B4-BE49-F238E27FC236}">
                  <a16:creationId xmlns:a16="http://schemas.microsoft.com/office/drawing/2014/main" id="{C7C2F25E-D2FB-BC46-9D86-9EC3C0A7C83D}"/>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set 2 goes here</a:t>
              </a:r>
            </a:p>
          </p:txBody>
        </p:sp>
        <p:cxnSp>
          <p:nvCxnSpPr>
            <p:cNvPr id="69" name="Straight Arrow Connector 68">
              <a:extLst>
                <a:ext uri="{FF2B5EF4-FFF2-40B4-BE49-F238E27FC236}">
                  <a16:creationId xmlns:a16="http://schemas.microsoft.com/office/drawing/2014/main" id="{31A90A50-CDF4-4849-A7DD-F7DDA3902979}"/>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9A29352-D6FC-4D4D-AE2D-347D7A021D34}"/>
                </a:ext>
              </a:extLst>
            </p:cNvPr>
            <p:cNvSpPr txBox="1"/>
            <p:nvPr userDrawn="1"/>
          </p:nvSpPr>
          <p:spPr>
            <a:xfrm>
              <a:off x="-1268130" y="302246"/>
              <a:ext cx="10160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p:txBody>
        </p:sp>
      </p:grpSp>
      <p:sp>
        <p:nvSpPr>
          <p:cNvPr id="13" name="Content Placeholder 1"/>
          <p:cNvSpPr>
            <a:spLocks noGrp="1"/>
          </p:cNvSpPr>
          <p:nvPr>
            <p:ph sz="quarter" idx="20"/>
          </p:nvPr>
        </p:nvSpPr>
        <p:spPr>
          <a:xfrm>
            <a:off x="0" y="3426885"/>
            <a:ext cx="3048000" cy="3431116"/>
          </a:xfrm>
          <a:solidFill>
            <a:srgbClr val="061F80"/>
          </a:solidFill>
        </p:spPr>
        <p:txBody>
          <a:bodyPr lIns="640080" tIns="201168" rIns="228600" bIns="228600"/>
          <a:lstStyle>
            <a:lvl1pPr>
              <a:defRPr>
                <a:solidFill>
                  <a:schemeClr val="bg1"/>
                </a:solidFill>
                <a:latin typeface="+mj-lt"/>
              </a:defRPr>
            </a:lvl1pPr>
          </a:lstStyle>
          <a:p>
            <a:pPr lvl="0"/>
            <a:r>
              <a:rPr lang="en-US" dirty="0"/>
              <a:t>Click to edit Master text styles</a:t>
            </a:r>
          </a:p>
        </p:txBody>
      </p:sp>
      <p:sp>
        <p:nvSpPr>
          <p:cNvPr id="12" name="Content Placeholder 2"/>
          <p:cNvSpPr>
            <a:spLocks noGrp="1"/>
          </p:cNvSpPr>
          <p:nvPr>
            <p:ph sz="quarter" idx="19"/>
          </p:nvPr>
        </p:nvSpPr>
        <p:spPr>
          <a:xfrm>
            <a:off x="3048001" y="3426885"/>
            <a:ext cx="3048000" cy="3431116"/>
          </a:xfrm>
          <a:solidFill>
            <a:srgbClr val="054ADA"/>
          </a:solidFill>
          <a:ln>
            <a:noFill/>
          </a:ln>
        </p:spPr>
        <p:txBody>
          <a:bodyPr lIns="640080" tIns="201168" rIns="228600" bIns="228600"/>
          <a:lstStyle>
            <a:lvl1pPr>
              <a:defRPr>
                <a:solidFill>
                  <a:schemeClr val="bg1"/>
                </a:solidFill>
                <a:latin typeface="+mj-lt"/>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solidFill>
            <a:schemeClr val="accent2"/>
          </a:solidFill>
          <a:ln>
            <a:noFill/>
          </a:ln>
        </p:spPr>
        <p:txBody>
          <a:bodyPr lIns="640080" tIns="201168" rIns="228600" bIns="228600"/>
          <a:lstStyle>
            <a:lvl1pPr>
              <a:defRPr>
                <a:solidFill>
                  <a:schemeClr val="bg1"/>
                </a:solidFill>
                <a:latin typeface="+mj-lt"/>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solidFill>
            <a:srgbClr val="6EA6FF"/>
          </a:solidFill>
          <a:ln>
            <a:noFill/>
          </a:ln>
        </p:spPr>
        <p:txBody>
          <a:bodyPr lIns="640080" tIns="201168" rIns="228600" bIns="228600"/>
          <a:lstStyle>
            <a:lvl1pPr>
              <a:defRPr>
                <a:solidFill>
                  <a:schemeClr val="tx1"/>
                </a:solidFill>
                <a:latin typeface="+mj-lt"/>
              </a:defRPr>
            </a:lvl1pPr>
          </a:lstStyle>
          <a:p>
            <a:pPr lvl="0"/>
            <a:r>
              <a:rPr lang="en-US" dirty="0"/>
              <a:t>Click to edit Master text styles</a:t>
            </a:r>
          </a:p>
        </p:txBody>
      </p:sp>
      <p:sp>
        <p:nvSpPr>
          <p:cNvPr id="11" name="Title"/>
          <p:cNvSpPr>
            <a:spLocks noGrp="1"/>
          </p:cNvSpPr>
          <p:nvPr>
            <p:ph type="title"/>
          </p:nvPr>
        </p:nvSpPr>
        <p:spPr>
          <a:xfrm>
            <a:off x="280413" y="268224"/>
            <a:ext cx="8534400" cy="1072896"/>
          </a:xfrm>
        </p:spPr>
        <p:txBody>
          <a:bodyPr/>
          <a:lstStyle>
            <a:lvl1pPr>
              <a:defRPr>
                <a:solidFill>
                  <a:schemeClr val="tx1"/>
                </a:solidFill>
              </a:defRPr>
            </a:lvl1pPr>
          </a:lstStyle>
          <a:p>
            <a:r>
              <a:rPr lang="en-US" dirty="0"/>
              <a:t>Click to edit Master title style</a:t>
            </a:r>
          </a:p>
        </p:txBody>
      </p:sp>
      <p:sp>
        <p:nvSpPr>
          <p:cNvPr id="7" name="Text Placeholder 6"/>
          <p:cNvSpPr>
            <a:spLocks noGrp="1"/>
          </p:cNvSpPr>
          <p:nvPr>
            <p:ph type="body" sz="quarter" idx="21"/>
          </p:nvPr>
        </p:nvSpPr>
        <p:spPr>
          <a:xfrm>
            <a:off x="304889"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14" name="Text Placeholder 6"/>
          <p:cNvSpPr>
            <a:spLocks noGrp="1"/>
          </p:cNvSpPr>
          <p:nvPr>
            <p:ph type="body" sz="quarter" idx="22"/>
          </p:nvPr>
        </p:nvSpPr>
        <p:spPr>
          <a:xfrm>
            <a:off x="304889" y="2470455"/>
            <a:ext cx="3481916" cy="704544"/>
          </a:xfrm>
        </p:spPr>
        <p:txBody>
          <a:bodyPr lIns="182880"/>
          <a:lstStyle>
            <a:lvl1pPr>
              <a:defRPr sz="1600"/>
            </a:lvl1pPr>
          </a:lstStyle>
          <a:p>
            <a:pPr lvl="0"/>
            <a:r>
              <a:rPr lang="en-US" dirty="0"/>
              <a:t>Click to edit Master text styles</a:t>
            </a:r>
          </a:p>
        </p:txBody>
      </p:sp>
      <p:sp>
        <p:nvSpPr>
          <p:cNvPr id="20" name="Text Placeholder 6"/>
          <p:cNvSpPr>
            <a:spLocks noGrp="1"/>
          </p:cNvSpPr>
          <p:nvPr>
            <p:ph type="body" sz="quarter" idx="23"/>
          </p:nvPr>
        </p:nvSpPr>
        <p:spPr>
          <a:xfrm>
            <a:off x="4119242"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21" name="Text Placeholder 6"/>
          <p:cNvSpPr>
            <a:spLocks noGrp="1"/>
          </p:cNvSpPr>
          <p:nvPr>
            <p:ph type="body" sz="quarter" idx="24"/>
          </p:nvPr>
        </p:nvSpPr>
        <p:spPr>
          <a:xfrm>
            <a:off x="4119242" y="2470455"/>
            <a:ext cx="3481916" cy="704544"/>
          </a:xfrm>
        </p:spPr>
        <p:txBody>
          <a:bodyPr lIns="182880"/>
          <a:lstStyle>
            <a:lvl1pPr>
              <a:defRPr sz="1600"/>
            </a:lvl1pPr>
          </a:lstStyle>
          <a:p>
            <a:pPr lvl="0"/>
            <a:r>
              <a:rPr lang="en-US" dirty="0"/>
              <a:t>Click to edit Master text styles</a:t>
            </a:r>
          </a:p>
        </p:txBody>
      </p:sp>
      <p:sp>
        <p:nvSpPr>
          <p:cNvPr id="23" name="Text Placeholder 6"/>
          <p:cNvSpPr>
            <a:spLocks noGrp="1"/>
          </p:cNvSpPr>
          <p:nvPr>
            <p:ph type="body" sz="quarter" idx="25"/>
          </p:nvPr>
        </p:nvSpPr>
        <p:spPr>
          <a:xfrm>
            <a:off x="7933594" y="1426692"/>
            <a:ext cx="3481916" cy="975360"/>
          </a:xfrm>
        </p:spPr>
        <p:txBody>
          <a:bodyPr lIns="182880" anchor="ctr"/>
          <a:lstStyle>
            <a:lvl1pPr>
              <a:defRPr sz="5867">
                <a:solidFill>
                  <a:schemeClr val="accent2"/>
                </a:solidFill>
                <a:latin typeface="+mj-lt"/>
              </a:defRPr>
            </a:lvl1pPr>
          </a:lstStyle>
          <a:p>
            <a:pPr lvl="0"/>
            <a:r>
              <a:rPr lang="en-US"/>
              <a:t>Click to edit Master text styles</a:t>
            </a:r>
          </a:p>
        </p:txBody>
      </p:sp>
      <p:sp>
        <p:nvSpPr>
          <p:cNvPr id="24" name="Text Placeholder 6"/>
          <p:cNvSpPr>
            <a:spLocks noGrp="1"/>
          </p:cNvSpPr>
          <p:nvPr>
            <p:ph type="body" sz="quarter" idx="26"/>
          </p:nvPr>
        </p:nvSpPr>
        <p:spPr>
          <a:xfrm>
            <a:off x="7933594" y="2470455"/>
            <a:ext cx="3481916" cy="704544"/>
          </a:xfrm>
        </p:spPr>
        <p:txBody>
          <a:bodyPr lIns="182880"/>
          <a:lstStyle>
            <a:lvl1pPr>
              <a:defRPr sz="1600"/>
            </a:lvl1pPr>
          </a:lstStyle>
          <a:p>
            <a:pPr lvl="0"/>
            <a:r>
              <a:rPr lang="en-US" dirty="0"/>
              <a:t>Click to edit Master text styles</a:t>
            </a:r>
          </a:p>
        </p:txBody>
      </p:sp>
      <p:sp>
        <p:nvSpPr>
          <p:cNvPr id="29" name="Text Placeholder 28"/>
          <p:cNvSpPr>
            <a:spLocks noGrp="1"/>
          </p:cNvSpPr>
          <p:nvPr>
            <p:ph type="body" sz="quarter" idx="27"/>
          </p:nvPr>
        </p:nvSpPr>
        <p:spPr>
          <a:xfrm>
            <a:off x="280415" y="4913505"/>
            <a:ext cx="2445055" cy="1320755"/>
          </a:xfrm>
        </p:spPr>
        <p:txBody>
          <a:bodyPr/>
          <a:lstStyle>
            <a:lvl1pPr>
              <a:defRPr sz="1600">
                <a:solidFill>
                  <a:schemeClr val="bg1"/>
                </a:solidFill>
              </a:defRPr>
            </a:lvl1pPr>
          </a:lstStyle>
          <a:p>
            <a:pPr lvl="0"/>
            <a:r>
              <a:rPr lang="en-US" dirty="0"/>
              <a:t>Click to edit Master text styles</a:t>
            </a:r>
          </a:p>
        </p:txBody>
      </p:sp>
      <p:sp>
        <p:nvSpPr>
          <p:cNvPr id="31" name="Text Placeholder 28"/>
          <p:cNvSpPr>
            <a:spLocks noGrp="1"/>
          </p:cNvSpPr>
          <p:nvPr>
            <p:ph type="body" sz="quarter" idx="28"/>
          </p:nvPr>
        </p:nvSpPr>
        <p:spPr>
          <a:xfrm>
            <a:off x="3346145" y="4913505"/>
            <a:ext cx="2445055" cy="1320755"/>
          </a:xfrm>
        </p:spPr>
        <p:txBody>
          <a:bodyPr/>
          <a:lstStyle>
            <a:lvl1pPr>
              <a:defRPr sz="1600">
                <a:solidFill>
                  <a:schemeClr val="bg1"/>
                </a:solidFill>
              </a:defRPr>
            </a:lvl1pPr>
          </a:lstStyle>
          <a:p>
            <a:pPr lvl="0"/>
            <a:r>
              <a:rPr lang="en-US" dirty="0"/>
              <a:t>Click to edit Master text styles</a:t>
            </a:r>
          </a:p>
        </p:txBody>
      </p:sp>
      <p:sp>
        <p:nvSpPr>
          <p:cNvPr id="32" name="Text Placeholder 28"/>
          <p:cNvSpPr>
            <a:spLocks noGrp="1"/>
          </p:cNvSpPr>
          <p:nvPr>
            <p:ph type="body" sz="quarter" idx="29"/>
          </p:nvPr>
        </p:nvSpPr>
        <p:spPr>
          <a:xfrm>
            <a:off x="6378630" y="4913505"/>
            <a:ext cx="2445055" cy="1320755"/>
          </a:xfrm>
        </p:spPr>
        <p:txBody>
          <a:bodyPr/>
          <a:lstStyle>
            <a:lvl1pPr>
              <a:defRPr sz="1600">
                <a:solidFill>
                  <a:schemeClr val="bg1"/>
                </a:solidFill>
              </a:defRPr>
            </a:lvl1pPr>
          </a:lstStyle>
          <a:p>
            <a:pPr lvl="0"/>
            <a:r>
              <a:rPr lang="en-US" dirty="0"/>
              <a:t>Click to edit Master text styles</a:t>
            </a:r>
          </a:p>
        </p:txBody>
      </p:sp>
      <p:sp>
        <p:nvSpPr>
          <p:cNvPr id="33" name="Text Placeholder 28"/>
          <p:cNvSpPr>
            <a:spLocks noGrp="1"/>
          </p:cNvSpPr>
          <p:nvPr>
            <p:ph type="body" sz="quarter" idx="30"/>
          </p:nvPr>
        </p:nvSpPr>
        <p:spPr>
          <a:xfrm>
            <a:off x="9426629" y="4913505"/>
            <a:ext cx="2445055" cy="1320755"/>
          </a:xfrm>
        </p:spPr>
        <p:txBody>
          <a:bodyPr/>
          <a:lstStyle>
            <a:lvl1pPr>
              <a:defRPr sz="1600">
                <a:solidFill>
                  <a:schemeClr val="tx1"/>
                </a:solidFill>
              </a:defRPr>
            </a:lvl1pPr>
          </a:lstStyle>
          <a:p>
            <a:pPr lvl="0"/>
            <a:r>
              <a:rPr lang="en-US" dirty="0"/>
              <a:t>Click to edit Master text styles</a:t>
            </a:r>
          </a:p>
        </p:txBody>
      </p:sp>
      <p:sp>
        <p:nvSpPr>
          <p:cNvPr id="72" name="Slide Number Placeholder">
            <a:extLst>
              <a:ext uri="{FF2B5EF4-FFF2-40B4-BE49-F238E27FC236}">
                <a16:creationId xmlns:a16="http://schemas.microsoft.com/office/drawing/2014/main" id="{2D4EEB25-ECC2-4242-ABE8-2F216208C604}"/>
              </a:ext>
            </a:extLst>
          </p:cNvPr>
          <p:cNvSpPr>
            <a:spLocks noGrp="1"/>
          </p:cNvSpPr>
          <p:nvPr>
            <p:ph type="sldNum" sz="quarter" idx="32"/>
          </p:nvPr>
        </p:nvSpPr>
        <p:spPr/>
        <p:txBody>
          <a:bodyPr/>
          <a:lstStyle>
            <a:lvl1pPr>
              <a:defRPr>
                <a:solidFill>
                  <a:schemeClr val="tx1"/>
                </a:solidFill>
              </a:defRPr>
            </a:lvl1pPr>
          </a:lstStyle>
          <a:p>
            <a:pPr>
              <a:defRPr/>
            </a:pPr>
            <a:fld id="{AF72390D-5841-5948-B41C-555E563E925A}" type="slidenum">
              <a:rPr lang="en-US"/>
              <a:pPr>
                <a:defRPr/>
              </a:pPr>
              <a:t>‹#›</a:t>
            </a:fld>
            <a:endParaRPr lang="en-US" dirty="0"/>
          </a:p>
        </p:txBody>
      </p:sp>
      <p:sp>
        <p:nvSpPr>
          <p:cNvPr id="2" name="Footer Placeholder">
            <a:extLst>
              <a:ext uri="{FF2B5EF4-FFF2-40B4-BE49-F238E27FC236}">
                <a16:creationId xmlns:a16="http://schemas.microsoft.com/office/drawing/2014/main" id="{2359DC8F-6153-87B3-41B9-740C8AEB8DEE}"/>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15297734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usiness Segments A">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3A4B2F7-3A72-E94B-9E23-13F172297AC8}"/>
              </a:ext>
            </a:extLst>
          </p:cNvPr>
          <p:cNvSpPr/>
          <p:nvPr userDrawn="1"/>
        </p:nvSpPr>
        <p:spPr bwMode="auto">
          <a:xfrm>
            <a:off x="7918451" y="0"/>
            <a:ext cx="4273549" cy="6858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sp>
        <p:nvSpPr>
          <p:cNvPr id="13" name="Rectangle 12">
            <a:extLst>
              <a:ext uri="{FF2B5EF4-FFF2-40B4-BE49-F238E27FC236}">
                <a16:creationId xmlns:a16="http://schemas.microsoft.com/office/drawing/2014/main" id="{05B59C3C-12DF-5F4F-B671-849B975BDB24}"/>
              </a:ext>
            </a:extLst>
          </p:cNvPr>
          <p:cNvSpPr/>
          <p:nvPr userDrawn="1"/>
        </p:nvSpPr>
        <p:spPr bwMode="auto">
          <a:xfrm>
            <a:off x="4679952" y="2895600"/>
            <a:ext cx="6470649" cy="2937933"/>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E351F1BC-2088-D647-AFF5-86AAAEE4939D}"/>
              </a:ext>
            </a:extLst>
          </p:cNvPr>
          <p:cNvCxnSpPr>
            <a:cxnSpLocks/>
          </p:cNvCxnSpPr>
          <p:nvPr userDrawn="1"/>
        </p:nvCxnSpPr>
        <p:spPr bwMode="auto">
          <a:xfrm>
            <a:off x="4688418" y="2895600"/>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6B540811-121C-AA46-B51F-3FA8D3E424C2}"/>
              </a:ext>
            </a:extLst>
          </p:cNvPr>
          <p:cNvSpPr/>
          <p:nvPr userDrawn="1"/>
        </p:nvSpPr>
        <p:spPr bwMode="auto">
          <a:xfrm>
            <a:off x="4679952" y="719667"/>
            <a:ext cx="6470649" cy="1763184"/>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6" name="Straight Connector 15">
            <a:extLst>
              <a:ext uri="{FF2B5EF4-FFF2-40B4-BE49-F238E27FC236}">
                <a16:creationId xmlns:a16="http://schemas.microsoft.com/office/drawing/2014/main" id="{F959A5B4-DA2A-D243-BD0D-24DA244DB7F5}"/>
              </a:ext>
            </a:extLst>
          </p:cNvPr>
          <p:cNvCxnSpPr>
            <a:cxnSpLocks/>
          </p:cNvCxnSpPr>
          <p:nvPr userDrawn="1"/>
        </p:nvCxnSpPr>
        <p:spPr bwMode="auto">
          <a:xfrm>
            <a:off x="4688418" y="71966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9" name="Group 55">
            <a:extLst>
              <a:ext uri="{FF2B5EF4-FFF2-40B4-BE49-F238E27FC236}">
                <a16:creationId xmlns:a16="http://schemas.microsoft.com/office/drawing/2014/main" id="{FEC1050F-F7E9-9145-BAAB-EAB9E4BCB681}"/>
              </a:ext>
            </a:extLst>
          </p:cNvPr>
          <p:cNvGrpSpPr>
            <a:grpSpLocks/>
          </p:cNvGrpSpPr>
          <p:nvPr userDrawn="1"/>
        </p:nvGrpSpPr>
        <p:grpSpPr bwMode="auto">
          <a:xfrm>
            <a:off x="12452351" y="6318252"/>
            <a:ext cx="1511300" cy="207433"/>
            <a:chOff x="9286942" y="5788542"/>
            <a:chExt cx="1133475" cy="155058"/>
          </a:xfrm>
        </p:grpSpPr>
        <p:sp>
          <p:nvSpPr>
            <p:cNvPr id="22" name="TextBox 21">
              <a:extLst>
                <a:ext uri="{FF2B5EF4-FFF2-40B4-BE49-F238E27FC236}">
                  <a16:creationId xmlns:a16="http://schemas.microsoft.com/office/drawing/2014/main" id="{D5DB66EC-DAA1-3D4E-ABA4-BE5E44212CF5}"/>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4" name="Straight Arrow Connector 23">
              <a:extLst>
                <a:ext uri="{FF2B5EF4-FFF2-40B4-BE49-F238E27FC236}">
                  <a16:creationId xmlns:a16="http://schemas.microsoft.com/office/drawing/2014/main" id="{CA572F87-FCA6-9B44-825F-B2285073F974}"/>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103">
            <a:extLst>
              <a:ext uri="{FF2B5EF4-FFF2-40B4-BE49-F238E27FC236}">
                <a16:creationId xmlns:a16="http://schemas.microsoft.com/office/drawing/2014/main" id="{90A34781-E4B8-1249-AAEF-D772D64B6025}"/>
              </a:ext>
            </a:extLst>
          </p:cNvPr>
          <p:cNvGrpSpPr>
            <a:grpSpLocks/>
          </p:cNvGrpSpPr>
          <p:nvPr userDrawn="1"/>
        </p:nvGrpSpPr>
        <p:grpSpPr bwMode="auto">
          <a:xfrm>
            <a:off x="-1761066" y="124885"/>
            <a:ext cx="1511300" cy="207433"/>
            <a:chOff x="-1268130" y="94252"/>
            <a:chExt cx="1133475" cy="155058"/>
          </a:xfrm>
        </p:grpSpPr>
        <p:sp>
          <p:nvSpPr>
            <p:cNvPr id="26" name="TextBox 25">
              <a:extLst>
                <a:ext uri="{FF2B5EF4-FFF2-40B4-BE49-F238E27FC236}">
                  <a16:creationId xmlns:a16="http://schemas.microsoft.com/office/drawing/2014/main" id="{E070A260-AF29-C748-813B-960D22E3961A}"/>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9" name="Straight Arrow Connector 28">
              <a:extLst>
                <a:ext uri="{FF2B5EF4-FFF2-40B4-BE49-F238E27FC236}">
                  <a16:creationId xmlns:a16="http://schemas.microsoft.com/office/drawing/2014/main" id="{FB083706-FD1D-6C45-93A7-E62650CA3A06}"/>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067D721E-12BC-314D-AB44-6A835CC00F59}"/>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Business Segments A</a:t>
            </a:r>
            <a:endParaRPr lang="en-US" sz="1000" dirty="0">
              <a:solidFill>
                <a:schemeClr val="accent6"/>
              </a:solidFill>
              <a:latin typeface="Arial Regular" charset="0"/>
            </a:endParaRPr>
          </a:p>
        </p:txBody>
      </p:sp>
      <p:sp>
        <p:nvSpPr>
          <p:cNvPr id="32" name="Rectangle 31">
            <a:extLst>
              <a:ext uri="{FF2B5EF4-FFF2-40B4-BE49-F238E27FC236}">
                <a16:creationId xmlns:a16="http://schemas.microsoft.com/office/drawing/2014/main" id="{D4B300C4-4016-C747-88B3-029DCB5E5006}"/>
              </a:ext>
            </a:extLst>
          </p:cNvPr>
          <p:cNvSpPr/>
          <p:nvPr userDrawn="1"/>
        </p:nvSpPr>
        <p:spPr bwMode="auto">
          <a:xfrm>
            <a:off x="12452351" y="3693584"/>
            <a:ext cx="2317749" cy="1981200"/>
          </a:xfrm>
          <a:prstGeom prst="rect">
            <a:avLst/>
          </a:prstGeom>
          <a:noFill/>
          <a:ln w="6350">
            <a:solidFill>
              <a:schemeClr val="accent6"/>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*Pie Chart Note</a:t>
            </a:r>
          </a:p>
          <a:p>
            <a:pPr defTabSz="914621" eaLnBrk="1" fontAlgn="auto" hangingPunct="1">
              <a:spcBef>
                <a:spcPts val="0"/>
              </a:spcBef>
              <a:spcAft>
                <a:spcPts val="533"/>
              </a:spcAft>
              <a:defRPr/>
            </a:pPr>
            <a:r>
              <a:rPr lang="en-US" sz="1000" b="1" dirty="0">
                <a:solidFill>
                  <a:schemeClr val="accent6"/>
                </a:solidFill>
                <a:latin typeface="Arial" panose="020B0604020202020204" pitchFamily="34" charset="0"/>
                <a:cs typeface="Arial" panose="020B0604020202020204" pitchFamily="34" charset="0"/>
              </a:rPr>
              <a:t>Changing the location of the line and copy descriptors is manual.</a:t>
            </a:r>
          </a:p>
          <a:p>
            <a:pPr defTabSz="914621" eaLnBrk="1" fontAlgn="auto" hangingPunct="1">
              <a:spcBef>
                <a:spcPts val="0"/>
              </a:spcBef>
              <a:spcAft>
                <a:spcPts val="533"/>
              </a:spcAft>
              <a:defRPr/>
            </a:pPr>
            <a:r>
              <a:rPr lang="en-US" sz="1000" dirty="0">
                <a:solidFill>
                  <a:schemeClr val="accent6"/>
                </a:solidFill>
                <a:latin typeface="Arial" panose="020B0604020202020204" pitchFamily="34" charset="0"/>
                <a:cs typeface="Arial" panose="020B0604020202020204" pitchFamily="34" charset="0"/>
              </a:rPr>
              <a:t>You can move the lines up an down based on the outcome of the pie chart to place them in the proper location.</a:t>
            </a:r>
          </a:p>
          <a:p>
            <a:pPr defTabSz="914621" eaLnBrk="1" fontAlgn="auto" hangingPunct="1">
              <a:spcBef>
                <a:spcPts val="0"/>
              </a:spcBef>
              <a:spcAft>
                <a:spcPts val="533"/>
              </a:spcAft>
              <a:defRPr/>
            </a:pPr>
            <a:r>
              <a:rPr lang="en-US" sz="1000" dirty="0">
                <a:solidFill>
                  <a:schemeClr val="accent6"/>
                </a:solidFill>
                <a:latin typeface="Arial" panose="020B0604020202020204" pitchFamily="34" charset="0"/>
                <a:cs typeface="Arial" panose="020B0604020202020204" pitchFamily="34" charset="0"/>
              </a:rPr>
              <a:t>Just Be sure to keep </a:t>
            </a:r>
            <a:r>
              <a:rPr lang="en-US" sz="1000" b="1" dirty="0">
                <a:solidFill>
                  <a:schemeClr val="accent6"/>
                </a:solidFill>
                <a:latin typeface="Arial" panose="020B0604020202020204" pitchFamily="34" charset="0"/>
                <a:cs typeface="Arial" panose="020B0604020202020204" pitchFamily="34" charset="0"/>
              </a:rPr>
              <a:t>copy and lines grouped </a:t>
            </a:r>
            <a:r>
              <a:rPr lang="en-US" sz="1000" dirty="0">
                <a:solidFill>
                  <a:schemeClr val="accent6"/>
                </a:solidFill>
                <a:latin typeface="Arial" panose="020B0604020202020204" pitchFamily="34" charset="0"/>
                <a:cs typeface="Arial" panose="020B0604020202020204" pitchFamily="34" charset="0"/>
              </a:rPr>
              <a:t>when making copy changes. </a:t>
            </a:r>
          </a:p>
        </p:txBody>
      </p:sp>
      <p:grpSp>
        <p:nvGrpSpPr>
          <p:cNvPr id="33" name="Group 108">
            <a:extLst>
              <a:ext uri="{FF2B5EF4-FFF2-40B4-BE49-F238E27FC236}">
                <a16:creationId xmlns:a16="http://schemas.microsoft.com/office/drawing/2014/main" id="{22CD73BF-0C52-1149-BB04-9729080F27F0}"/>
              </a:ext>
            </a:extLst>
          </p:cNvPr>
          <p:cNvGrpSpPr>
            <a:grpSpLocks/>
          </p:cNvGrpSpPr>
          <p:nvPr userDrawn="1"/>
        </p:nvGrpSpPr>
        <p:grpSpPr bwMode="auto">
          <a:xfrm>
            <a:off x="-1761066" y="1600200"/>
            <a:ext cx="1511300" cy="1312333"/>
            <a:chOff x="-1268130" y="94252"/>
            <a:chExt cx="1133475" cy="984398"/>
          </a:xfrm>
        </p:grpSpPr>
        <p:sp>
          <p:nvSpPr>
            <p:cNvPr id="34" name="TextBox 33">
              <a:extLst>
                <a:ext uri="{FF2B5EF4-FFF2-40B4-BE49-F238E27FC236}">
                  <a16:creationId xmlns:a16="http://schemas.microsoft.com/office/drawing/2014/main" id="{B8E5F242-FA8A-FA4B-B748-9BCBF2D15E83}"/>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35" name="Straight Arrow Connector 34">
              <a:extLst>
                <a:ext uri="{FF2B5EF4-FFF2-40B4-BE49-F238E27FC236}">
                  <a16:creationId xmlns:a16="http://schemas.microsoft.com/office/drawing/2014/main" id="{90275949-28E5-5B4F-AF9F-DC86D805471D}"/>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FAD576D-9E3E-3B42-9506-B8E2B980D9A0}"/>
                </a:ext>
              </a:extLst>
            </p:cNvPr>
            <p:cNvSpPr txBox="1"/>
            <p:nvPr userDrawn="1"/>
          </p:nvSpPr>
          <p:spPr>
            <a:xfrm>
              <a:off x="-1268130" y="302246"/>
              <a:ext cx="10414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7" name="Group 112">
            <a:extLst>
              <a:ext uri="{FF2B5EF4-FFF2-40B4-BE49-F238E27FC236}">
                <a16:creationId xmlns:a16="http://schemas.microsoft.com/office/drawing/2014/main" id="{52CEE583-12F7-D74A-AF68-51A78062ECDA}"/>
              </a:ext>
            </a:extLst>
          </p:cNvPr>
          <p:cNvGrpSpPr>
            <a:grpSpLocks/>
          </p:cNvGrpSpPr>
          <p:nvPr userDrawn="1"/>
        </p:nvGrpSpPr>
        <p:grpSpPr bwMode="auto">
          <a:xfrm>
            <a:off x="12452351" y="685800"/>
            <a:ext cx="1511300" cy="958851"/>
            <a:chOff x="9286942" y="5788542"/>
            <a:chExt cx="1133475" cy="718065"/>
          </a:xfrm>
        </p:grpSpPr>
        <p:sp>
          <p:nvSpPr>
            <p:cNvPr id="38" name="TextBox 37">
              <a:extLst>
                <a:ext uri="{FF2B5EF4-FFF2-40B4-BE49-F238E27FC236}">
                  <a16:creationId xmlns:a16="http://schemas.microsoft.com/office/drawing/2014/main" id="{4520C6CB-5E32-064A-9AE6-EA1AE39C27F5}"/>
                </a:ext>
              </a:extLst>
            </p:cNvPr>
            <p:cNvSpPr txBox="1"/>
            <p:nvPr userDrawn="1"/>
          </p:nvSpPr>
          <p:spPr>
            <a:xfrm>
              <a:off x="9320279" y="5788542"/>
              <a:ext cx="1100138" cy="106204"/>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39" name="Straight Arrow Connector 38">
              <a:extLst>
                <a:ext uri="{FF2B5EF4-FFF2-40B4-BE49-F238E27FC236}">
                  <a16:creationId xmlns:a16="http://schemas.microsoft.com/office/drawing/2014/main" id="{B83A66EB-84A2-3841-8B79-ACA3C5843834}"/>
                </a:ext>
              </a:extLst>
            </p:cNvPr>
            <p:cNvCxnSpPr/>
            <p:nvPr userDrawn="1"/>
          </p:nvCxnSpPr>
          <p:spPr>
            <a:xfrm flipH="1">
              <a:off x="9286942" y="5943885"/>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811A214-B6DD-5540-A3F9-5F8AF02684BB}"/>
                </a:ext>
              </a:extLst>
            </p:cNvPr>
            <p:cNvSpPr txBox="1"/>
            <p:nvPr userDrawn="1"/>
          </p:nvSpPr>
          <p:spPr>
            <a:xfrm>
              <a:off x="9320279" y="5991439"/>
              <a:ext cx="1100138" cy="51516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Header Copy Size: 12pt</a:t>
              </a:r>
            </a:p>
            <a:p>
              <a:pPr algn="r" defTabSz="914621" eaLnBrk="1" fontAlgn="auto" hangingPunct="1">
                <a:spcBef>
                  <a:spcPts val="0"/>
                </a:spcBef>
                <a:spcAft>
                  <a:spcPts val="0"/>
                </a:spcAft>
                <a:defRPr/>
              </a:pPr>
              <a:r>
                <a:rPr lang="en-US" sz="1000" i="1" dirty="0">
                  <a:solidFill>
                    <a:schemeClr val="accent6"/>
                  </a:solidFill>
                  <a:latin typeface="Arial Regular" charset="0"/>
                </a:rPr>
                <a:t>Large # Copy Size: 36</a:t>
              </a:r>
            </a:p>
            <a:p>
              <a:pPr algn="r" defTabSz="914621" eaLnBrk="1" fontAlgn="auto" hangingPunct="1">
                <a:spcBef>
                  <a:spcPts val="0"/>
                </a:spcBef>
                <a:spcAft>
                  <a:spcPts val="0"/>
                </a:spcAft>
                <a:defRPr/>
              </a:pPr>
              <a:r>
                <a:rPr lang="en-US" sz="1000" i="1" dirty="0">
                  <a:solidFill>
                    <a:schemeClr val="accent6"/>
                  </a:solidFill>
                  <a:latin typeface="Arial Regular" charset="0"/>
                </a:rPr>
                <a:t>Description Copy Size: 10.5pt</a:t>
              </a:r>
            </a:p>
          </p:txBody>
        </p:sp>
      </p:grpSp>
      <p:grpSp>
        <p:nvGrpSpPr>
          <p:cNvPr id="41" name="Group 116">
            <a:extLst>
              <a:ext uri="{FF2B5EF4-FFF2-40B4-BE49-F238E27FC236}">
                <a16:creationId xmlns:a16="http://schemas.microsoft.com/office/drawing/2014/main" id="{8F1763B9-7002-664F-A2F2-297DF01EE4AB}"/>
              </a:ext>
            </a:extLst>
          </p:cNvPr>
          <p:cNvGrpSpPr>
            <a:grpSpLocks/>
          </p:cNvGrpSpPr>
          <p:nvPr userDrawn="1"/>
        </p:nvGrpSpPr>
        <p:grpSpPr bwMode="auto">
          <a:xfrm>
            <a:off x="12452351" y="2819401"/>
            <a:ext cx="1511300" cy="565151"/>
            <a:chOff x="9286942" y="5788542"/>
            <a:chExt cx="1133475" cy="423167"/>
          </a:xfrm>
        </p:grpSpPr>
        <p:sp>
          <p:nvSpPr>
            <p:cNvPr id="42" name="TextBox 41">
              <a:extLst>
                <a:ext uri="{FF2B5EF4-FFF2-40B4-BE49-F238E27FC236}">
                  <a16:creationId xmlns:a16="http://schemas.microsoft.com/office/drawing/2014/main" id="{B9760A53-3715-2042-8952-E771BB9C1B49}"/>
                </a:ext>
              </a:extLst>
            </p:cNvPr>
            <p:cNvSpPr txBox="1"/>
            <p:nvPr userDrawn="1"/>
          </p:nvSpPr>
          <p:spPr>
            <a:xfrm>
              <a:off x="9320279" y="5788542"/>
              <a:ext cx="1100138" cy="106188"/>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43" name="Straight Arrow Connector 42">
              <a:extLst>
                <a:ext uri="{FF2B5EF4-FFF2-40B4-BE49-F238E27FC236}">
                  <a16:creationId xmlns:a16="http://schemas.microsoft.com/office/drawing/2014/main" id="{368ADE4D-ACF4-E645-8127-484A9E1613FC}"/>
                </a:ext>
              </a:extLst>
            </p:cNvPr>
            <p:cNvCxnSpPr/>
            <p:nvPr userDrawn="1"/>
          </p:nvCxnSpPr>
          <p:spPr>
            <a:xfrm flipH="1">
              <a:off x="9286942" y="5943862"/>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52D104B-C945-DC49-9750-5CFFF1AF8319}"/>
                </a:ext>
              </a:extLst>
            </p:cNvPr>
            <p:cNvSpPr txBox="1"/>
            <p:nvPr userDrawn="1"/>
          </p:nvSpPr>
          <p:spPr>
            <a:xfrm>
              <a:off x="9320279" y="5991408"/>
              <a:ext cx="1100138" cy="220301"/>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Header Copy Size: 12pt</a:t>
              </a:r>
            </a:p>
          </p:txBody>
        </p:sp>
      </p:grpSp>
      <p:sp>
        <p:nvSpPr>
          <p:cNvPr id="2" name="Title"/>
          <p:cNvSpPr>
            <a:spLocks noGrp="1"/>
          </p:cNvSpPr>
          <p:nvPr>
            <p:ph type="title"/>
          </p:nvPr>
        </p:nvSpPr>
        <p:spPr>
          <a:xfrm>
            <a:off x="280416" y="268224"/>
            <a:ext cx="4070717" cy="1072896"/>
          </a:xfrm>
        </p:spPr>
        <p:txBody>
          <a:bodyPr/>
          <a:lstStyle/>
          <a:p>
            <a:r>
              <a:rPr lang="en-US" dirty="0"/>
              <a:t>Click to edit Master title style</a:t>
            </a:r>
          </a:p>
        </p:txBody>
      </p:sp>
      <p:sp>
        <p:nvSpPr>
          <p:cNvPr id="8" name="Text Placeholder"/>
          <p:cNvSpPr>
            <a:spLocks noGrp="1"/>
          </p:cNvSpPr>
          <p:nvPr>
            <p:ph type="body" sz="quarter" idx="13"/>
          </p:nvPr>
        </p:nvSpPr>
        <p:spPr>
          <a:xfrm>
            <a:off x="274637" y="1658112"/>
            <a:ext cx="3539719"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9"/>
          <p:cNvSpPr>
            <a:spLocks noGrp="1"/>
          </p:cNvSpPr>
          <p:nvPr>
            <p:ph type="body" sz="quarter" idx="14"/>
          </p:nvPr>
        </p:nvSpPr>
        <p:spPr>
          <a:xfrm>
            <a:off x="4955118" y="3070343"/>
            <a:ext cx="5822949" cy="365760"/>
          </a:xfrm>
        </p:spPr>
        <p:txBody>
          <a:bodyPr/>
          <a:lstStyle>
            <a:lvl1pPr>
              <a:defRPr sz="1600">
                <a:latin typeface="+mj-lt"/>
              </a:defRPr>
            </a:lvl1pPr>
          </a:lstStyle>
          <a:p>
            <a:pPr lvl="0"/>
            <a:r>
              <a:rPr lang="en-US" dirty="0"/>
              <a:t>Click to edit Master text styles</a:t>
            </a:r>
          </a:p>
        </p:txBody>
      </p:sp>
      <p:sp>
        <p:nvSpPr>
          <p:cNvPr id="21" name="Text Placeholder 19"/>
          <p:cNvSpPr>
            <a:spLocks noGrp="1"/>
          </p:cNvSpPr>
          <p:nvPr>
            <p:ph type="body" sz="quarter" idx="15"/>
          </p:nvPr>
        </p:nvSpPr>
        <p:spPr>
          <a:xfrm>
            <a:off x="4955117" y="893188"/>
            <a:ext cx="2804160" cy="365760"/>
          </a:xfrm>
        </p:spPr>
        <p:txBody>
          <a:bodyPr/>
          <a:lstStyle>
            <a:lvl1pPr>
              <a:defRPr sz="1600">
                <a:latin typeface="+mj-lt"/>
              </a:defRPr>
            </a:lvl1pPr>
          </a:lstStyle>
          <a:p>
            <a:pPr lvl="0"/>
            <a:r>
              <a:rPr lang="en-US" dirty="0"/>
              <a:t>Click to edit Master text styles</a:t>
            </a:r>
          </a:p>
        </p:txBody>
      </p:sp>
      <p:sp>
        <p:nvSpPr>
          <p:cNvPr id="23" name="Text Placeholder 19"/>
          <p:cNvSpPr>
            <a:spLocks noGrp="1"/>
          </p:cNvSpPr>
          <p:nvPr>
            <p:ph type="body" sz="quarter" idx="16"/>
          </p:nvPr>
        </p:nvSpPr>
        <p:spPr>
          <a:xfrm>
            <a:off x="7911507" y="893188"/>
            <a:ext cx="2804160" cy="365760"/>
          </a:xfrm>
        </p:spPr>
        <p:txBody>
          <a:bodyPr/>
          <a:lstStyle>
            <a:lvl1pPr>
              <a:defRPr sz="1600">
                <a:latin typeface="+mj-lt"/>
              </a:defRPr>
            </a:lvl1pPr>
          </a:lstStyle>
          <a:p>
            <a:pPr lvl="0"/>
            <a:r>
              <a:rPr lang="en-US" dirty="0"/>
              <a:t>Click to edit Master text styles</a:t>
            </a:r>
          </a:p>
        </p:txBody>
      </p:sp>
      <p:sp>
        <p:nvSpPr>
          <p:cNvPr id="27" name="Text Placeholder 26"/>
          <p:cNvSpPr>
            <a:spLocks noGrp="1"/>
          </p:cNvSpPr>
          <p:nvPr>
            <p:ph type="body" sz="quarter" idx="17"/>
          </p:nvPr>
        </p:nvSpPr>
        <p:spPr>
          <a:xfrm>
            <a:off x="4955117" y="1439189"/>
            <a:ext cx="1950720" cy="604563"/>
          </a:xfrm>
        </p:spPr>
        <p:txBody>
          <a:bodyPr anchor="ctr"/>
          <a:lstStyle>
            <a:lvl1pPr>
              <a:spcBef>
                <a:spcPts val="0"/>
              </a:spcBef>
              <a:defRPr sz="4800">
                <a:solidFill>
                  <a:schemeClr val="accent2"/>
                </a:solidFill>
                <a:latin typeface="+mj-lt"/>
              </a:defRPr>
            </a:lvl1pPr>
          </a:lstStyle>
          <a:p>
            <a:pPr lvl="0"/>
            <a:r>
              <a:rPr lang="en-US"/>
              <a:t>Click to edit Master text styles</a:t>
            </a:r>
          </a:p>
        </p:txBody>
      </p:sp>
      <p:sp>
        <p:nvSpPr>
          <p:cNvPr id="28" name="Text Placeholder 26"/>
          <p:cNvSpPr>
            <a:spLocks noGrp="1"/>
          </p:cNvSpPr>
          <p:nvPr>
            <p:ph type="body" sz="quarter" idx="18"/>
          </p:nvPr>
        </p:nvSpPr>
        <p:spPr>
          <a:xfrm>
            <a:off x="7919100" y="1439189"/>
            <a:ext cx="1950720" cy="604563"/>
          </a:xfrm>
        </p:spPr>
        <p:txBody>
          <a:bodyPr anchor="ctr"/>
          <a:lstStyle>
            <a:lvl1pPr>
              <a:spcBef>
                <a:spcPts val="0"/>
              </a:spcBef>
              <a:defRPr sz="4800">
                <a:solidFill>
                  <a:schemeClr val="accent2"/>
                </a:solidFill>
                <a:latin typeface="+mj-lt"/>
              </a:defRPr>
            </a:lvl1pPr>
          </a:lstStyle>
          <a:p>
            <a:pPr lvl="0"/>
            <a:r>
              <a:rPr lang="en-US"/>
              <a:t>Click to edit Master text styles</a:t>
            </a:r>
          </a:p>
        </p:txBody>
      </p:sp>
      <p:sp>
        <p:nvSpPr>
          <p:cNvPr id="30" name="Chart Placeholder 29"/>
          <p:cNvSpPr>
            <a:spLocks noGrp="1"/>
          </p:cNvSpPr>
          <p:nvPr>
            <p:ph type="chart" sz="quarter" idx="19"/>
          </p:nvPr>
        </p:nvSpPr>
        <p:spPr>
          <a:xfrm>
            <a:off x="6568853" y="3236641"/>
            <a:ext cx="2438400" cy="2438400"/>
          </a:xfrm>
        </p:spPr>
        <p:txBody>
          <a:bodyPr rtlCol="0">
            <a:noAutofit/>
          </a:bodyPr>
          <a:lstStyle/>
          <a:p>
            <a:pPr lvl="0"/>
            <a:endParaRPr lang="en-US" noProof="0"/>
          </a:p>
        </p:txBody>
      </p:sp>
      <p:sp>
        <p:nvSpPr>
          <p:cNvPr id="17" name="Text Placeholder 19"/>
          <p:cNvSpPr>
            <a:spLocks noGrp="1"/>
          </p:cNvSpPr>
          <p:nvPr>
            <p:ph type="body" sz="quarter" idx="20"/>
          </p:nvPr>
        </p:nvSpPr>
        <p:spPr>
          <a:xfrm>
            <a:off x="4955117" y="2077552"/>
            <a:ext cx="1950720" cy="230771"/>
          </a:xfrm>
        </p:spPr>
        <p:txBody>
          <a:bodyPr/>
          <a:lstStyle>
            <a:lvl1pPr>
              <a:defRPr sz="1400" b="0" i="0">
                <a:latin typeface="+mn-lt"/>
              </a:defRPr>
            </a:lvl1pPr>
          </a:lstStyle>
          <a:p>
            <a:pPr lvl="0"/>
            <a:r>
              <a:rPr lang="en-US"/>
              <a:t>Click to edit Master text styles</a:t>
            </a:r>
          </a:p>
        </p:txBody>
      </p:sp>
      <p:sp>
        <p:nvSpPr>
          <p:cNvPr id="18" name="Text Placeholder 19"/>
          <p:cNvSpPr>
            <a:spLocks noGrp="1"/>
          </p:cNvSpPr>
          <p:nvPr>
            <p:ph type="body" sz="quarter" idx="21"/>
          </p:nvPr>
        </p:nvSpPr>
        <p:spPr>
          <a:xfrm>
            <a:off x="7916032" y="2077552"/>
            <a:ext cx="1950720" cy="230771"/>
          </a:xfrm>
        </p:spPr>
        <p:txBody>
          <a:bodyPr/>
          <a:lstStyle>
            <a:lvl1pPr>
              <a:defRPr sz="1400" b="0" i="0">
                <a:latin typeface="+mn-lt"/>
              </a:defRPr>
            </a:lvl1pPr>
          </a:lstStyle>
          <a:p>
            <a:pPr lvl="0"/>
            <a:r>
              <a:rPr lang="en-US"/>
              <a:t>Click to edit Master text styles</a:t>
            </a:r>
          </a:p>
        </p:txBody>
      </p:sp>
      <p:sp>
        <p:nvSpPr>
          <p:cNvPr id="46" name="Slide Number Placeholder">
            <a:extLst>
              <a:ext uri="{FF2B5EF4-FFF2-40B4-BE49-F238E27FC236}">
                <a16:creationId xmlns:a16="http://schemas.microsoft.com/office/drawing/2014/main" id="{1DA84961-681C-9A4C-891B-DD1F1852105B}"/>
              </a:ext>
            </a:extLst>
          </p:cNvPr>
          <p:cNvSpPr>
            <a:spLocks noGrp="1"/>
          </p:cNvSpPr>
          <p:nvPr>
            <p:ph type="sldNum" sz="quarter" idx="23"/>
          </p:nvPr>
        </p:nvSpPr>
        <p:spPr/>
        <p:txBody>
          <a:bodyPr/>
          <a:lstStyle>
            <a:lvl1pPr>
              <a:defRPr>
                <a:solidFill>
                  <a:schemeClr val="bg1"/>
                </a:solidFill>
              </a:defRPr>
            </a:lvl1pPr>
          </a:lstStyle>
          <a:p>
            <a:pPr>
              <a:defRPr/>
            </a:pPr>
            <a:fld id="{F28089E1-AD5D-2F4E-9E69-835C61308070}" type="slidenum">
              <a:rPr lang="en-US"/>
              <a:pPr>
                <a:defRPr/>
              </a:pPr>
              <a:t>‹#›</a:t>
            </a:fld>
            <a:endParaRPr lang="en-US" dirty="0"/>
          </a:p>
        </p:txBody>
      </p:sp>
      <p:sp>
        <p:nvSpPr>
          <p:cNvPr id="3" name="Footer Placeholder">
            <a:extLst>
              <a:ext uri="{FF2B5EF4-FFF2-40B4-BE49-F238E27FC236}">
                <a16:creationId xmlns:a16="http://schemas.microsoft.com/office/drawing/2014/main" id="{4474B5D3-F5C8-F2BA-44A3-04252D882AF4}"/>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8860959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usiness Segments B + Icon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2096C6-8B2D-2B4F-9BF2-F3C2E0A1EDEB}"/>
              </a:ext>
            </a:extLst>
          </p:cNvPr>
          <p:cNvSpPr/>
          <p:nvPr userDrawn="1"/>
        </p:nvSpPr>
        <p:spPr bwMode="auto">
          <a:xfrm>
            <a:off x="7918451" y="0"/>
            <a:ext cx="4273549" cy="6858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sp>
        <p:nvSpPr>
          <p:cNvPr id="13" name="Rectangle 12">
            <a:extLst>
              <a:ext uri="{FF2B5EF4-FFF2-40B4-BE49-F238E27FC236}">
                <a16:creationId xmlns:a16="http://schemas.microsoft.com/office/drawing/2014/main" id="{6B0C41A0-BDE8-AE4D-8301-CF4F3F609E37}"/>
              </a:ext>
            </a:extLst>
          </p:cNvPr>
          <p:cNvSpPr/>
          <p:nvPr userDrawn="1"/>
        </p:nvSpPr>
        <p:spPr bwMode="auto">
          <a:xfrm>
            <a:off x="4679952" y="2895600"/>
            <a:ext cx="6470649" cy="2937933"/>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44DC7FFB-1BE0-5F4E-9A19-BEB27DDCA041}"/>
              </a:ext>
            </a:extLst>
          </p:cNvPr>
          <p:cNvCxnSpPr>
            <a:cxnSpLocks/>
          </p:cNvCxnSpPr>
          <p:nvPr userDrawn="1"/>
        </p:nvCxnSpPr>
        <p:spPr bwMode="auto">
          <a:xfrm>
            <a:off x="4688418" y="2895600"/>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B45A68CD-8A3F-F24F-AE3C-59604E0F9BFB}"/>
              </a:ext>
            </a:extLst>
          </p:cNvPr>
          <p:cNvSpPr/>
          <p:nvPr userDrawn="1"/>
        </p:nvSpPr>
        <p:spPr bwMode="auto">
          <a:xfrm>
            <a:off x="4679952" y="719667"/>
            <a:ext cx="6470649" cy="1763184"/>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6" name="Straight Connector 15">
            <a:extLst>
              <a:ext uri="{FF2B5EF4-FFF2-40B4-BE49-F238E27FC236}">
                <a16:creationId xmlns:a16="http://schemas.microsoft.com/office/drawing/2014/main" id="{A6DD1EDC-3AF8-6048-8AF4-55976440B3E3}"/>
              </a:ext>
            </a:extLst>
          </p:cNvPr>
          <p:cNvCxnSpPr>
            <a:cxnSpLocks/>
          </p:cNvCxnSpPr>
          <p:nvPr userDrawn="1"/>
        </p:nvCxnSpPr>
        <p:spPr bwMode="auto">
          <a:xfrm>
            <a:off x="4688418" y="719667"/>
            <a:ext cx="6462183"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4" name="Group 55">
            <a:extLst>
              <a:ext uri="{FF2B5EF4-FFF2-40B4-BE49-F238E27FC236}">
                <a16:creationId xmlns:a16="http://schemas.microsoft.com/office/drawing/2014/main" id="{E36EB9D9-0606-3F4C-B6E8-959AF8D9BF8F}"/>
              </a:ext>
            </a:extLst>
          </p:cNvPr>
          <p:cNvGrpSpPr>
            <a:grpSpLocks/>
          </p:cNvGrpSpPr>
          <p:nvPr userDrawn="1"/>
        </p:nvGrpSpPr>
        <p:grpSpPr bwMode="auto">
          <a:xfrm>
            <a:off x="-1761066" y="124885"/>
            <a:ext cx="1511300" cy="207433"/>
            <a:chOff x="-1268130" y="94252"/>
            <a:chExt cx="1133475" cy="155058"/>
          </a:xfrm>
        </p:grpSpPr>
        <p:sp>
          <p:nvSpPr>
            <p:cNvPr id="25" name="TextBox 24">
              <a:extLst>
                <a:ext uri="{FF2B5EF4-FFF2-40B4-BE49-F238E27FC236}">
                  <a16:creationId xmlns:a16="http://schemas.microsoft.com/office/drawing/2014/main" id="{F72F3ED3-4612-3E41-A544-12D328D55A83}"/>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6" name="Straight Arrow Connector 25">
              <a:extLst>
                <a:ext uri="{FF2B5EF4-FFF2-40B4-BE49-F238E27FC236}">
                  <a16:creationId xmlns:a16="http://schemas.microsoft.com/office/drawing/2014/main" id="{2815D5F9-8137-B349-871E-1762491657D7}"/>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E5747D81-1903-204C-8CE2-0DD97A8239E7}"/>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Business Segments B + Icons</a:t>
            </a:r>
            <a:endParaRPr lang="en-US" sz="1000" dirty="0">
              <a:solidFill>
                <a:schemeClr val="accent6"/>
              </a:solidFill>
              <a:latin typeface="Arial Regular" charset="0"/>
            </a:endParaRPr>
          </a:p>
        </p:txBody>
      </p:sp>
      <p:grpSp>
        <p:nvGrpSpPr>
          <p:cNvPr id="28" name="Group 104">
            <a:extLst>
              <a:ext uri="{FF2B5EF4-FFF2-40B4-BE49-F238E27FC236}">
                <a16:creationId xmlns:a16="http://schemas.microsoft.com/office/drawing/2014/main" id="{B4284B6F-AF5B-1340-99FD-10DF198BD62B}"/>
              </a:ext>
            </a:extLst>
          </p:cNvPr>
          <p:cNvGrpSpPr>
            <a:grpSpLocks/>
          </p:cNvGrpSpPr>
          <p:nvPr userDrawn="1"/>
        </p:nvGrpSpPr>
        <p:grpSpPr bwMode="auto">
          <a:xfrm>
            <a:off x="12452351" y="6318252"/>
            <a:ext cx="1511300" cy="207433"/>
            <a:chOff x="9286942" y="5788542"/>
            <a:chExt cx="1133475" cy="155058"/>
          </a:xfrm>
        </p:grpSpPr>
        <p:sp>
          <p:nvSpPr>
            <p:cNvPr id="29" name="TextBox 28">
              <a:extLst>
                <a:ext uri="{FF2B5EF4-FFF2-40B4-BE49-F238E27FC236}">
                  <a16:creationId xmlns:a16="http://schemas.microsoft.com/office/drawing/2014/main" id="{6377A4DA-6739-D54C-8184-0DA177478FA2}"/>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1" name="Straight Arrow Connector 30">
              <a:extLst>
                <a:ext uri="{FF2B5EF4-FFF2-40B4-BE49-F238E27FC236}">
                  <a16:creationId xmlns:a16="http://schemas.microsoft.com/office/drawing/2014/main" id="{CD29DBBC-6344-6C49-813F-2BBCD22BF2D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6FA3B415-68E7-FC42-BC89-0FC501635F5F}"/>
              </a:ext>
            </a:extLst>
          </p:cNvPr>
          <p:cNvSpPr/>
          <p:nvPr userDrawn="1"/>
        </p:nvSpPr>
        <p:spPr bwMode="auto">
          <a:xfrm>
            <a:off x="12452351" y="3693584"/>
            <a:ext cx="2317749" cy="1981200"/>
          </a:xfrm>
          <a:prstGeom prst="rect">
            <a:avLst/>
          </a:prstGeom>
          <a:noFill/>
          <a:ln w="6350">
            <a:solidFill>
              <a:schemeClr val="accent6"/>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*Pie Chart Note</a:t>
            </a:r>
          </a:p>
          <a:p>
            <a:pPr defTabSz="914621" eaLnBrk="1" fontAlgn="auto" hangingPunct="1">
              <a:spcBef>
                <a:spcPts val="0"/>
              </a:spcBef>
              <a:spcAft>
                <a:spcPts val="533"/>
              </a:spcAft>
              <a:defRPr/>
            </a:pPr>
            <a:r>
              <a:rPr lang="en-US" sz="1000" b="1" dirty="0">
                <a:solidFill>
                  <a:schemeClr val="accent6"/>
                </a:solidFill>
                <a:latin typeface="Arial" panose="020B0604020202020204" pitchFamily="34" charset="0"/>
                <a:cs typeface="Arial" panose="020B0604020202020204" pitchFamily="34" charset="0"/>
              </a:rPr>
              <a:t>Changing the location of the line and copy descriptors is manual.</a:t>
            </a:r>
          </a:p>
          <a:p>
            <a:pPr defTabSz="914621" eaLnBrk="1" fontAlgn="auto" hangingPunct="1">
              <a:spcBef>
                <a:spcPts val="0"/>
              </a:spcBef>
              <a:spcAft>
                <a:spcPts val="533"/>
              </a:spcAft>
              <a:defRPr/>
            </a:pPr>
            <a:r>
              <a:rPr lang="en-US" sz="1000" dirty="0">
                <a:solidFill>
                  <a:schemeClr val="accent6"/>
                </a:solidFill>
                <a:latin typeface="Arial" panose="020B0604020202020204" pitchFamily="34" charset="0"/>
                <a:cs typeface="Arial" panose="020B0604020202020204" pitchFamily="34" charset="0"/>
              </a:rPr>
              <a:t>You can move the lines up an down based on the outcome of the pie chart to place them in the proper location.</a:t>
            </a:r>
          </a:p>
          <a:p>
            <a:pPr defTabSz="914621" eaLnBrk="1" fontAlgn="auto" hangingPunct="1">
              <a:spcBef>
                <a:spcPts val="0"/>
              </a:spcBef>
              <a:spcAft>
                <a:spcPts val="533"/>
              </a:spcAft>
              <a:defRPr/>
            </a:pPr>
            <a:r>
              <a:rPr lang="en-US" sz="1000" dirty="0">
                <a:solidFill>
                  <a:schemeClr val="accent6"/>
                </a:solidFill>
                <a:latin typeface="Arial" panose="020B0604020202020204" pitchFamily="34" charset="0"/>
                <a:cs typeface="Arial" panose="020B0604020202020204" pitchFamily="34" charset="0"/>
              </a:rPr>
              <a:t>Just Be sure to keep </a:t>
            </a:r>
            <a:r>
              <a:rPr lang="en-US" sz="1000" b="1" dirty="0">
                <a:solidFill>
                  <a:schemeClr val="accent6"/>
                </a:solidFill>
                <a:latin typeface="Arial" panose="020B0604020202020204" pitchFamily="34" charset="0"/>
                <a:cs typeface="Arial" panose="020B0604020202020204" pitchFamily="34" charset="0"/>
              </a:rPr>
              <a:t>copy and lines grouped </a:t>
            </a:r>
            <a:r>
              <a:rPr lang="en-US" sz="1000" dirty="0">
                <a:solidFill>
                  <a:schemeClr val="accent6"/>
                </a:solidFill>
                <a:latin typeface="Arial" panose="020B0604020202020204" pitchFamily="34" charset="0"/>
                <a:cs typeface="Arial" panose="020B0604020202020204" pitchFamily="34" charset="0"/>
              </a:rPr>
              <a:t>when making copy changes. </a:t>
            </a:r>
          </a:p>
        </p:txBody>
      </p:sp>
      <p:grpSp>
        <p:nvGrpSpPr>
          <p:cNvPr id="33" name="Group 108">
            <a:extLst>
              <a:ext uri="{FF2B5EF4-FFF2-40B4-BE49-F238E27FC236}">
                <a16:creationId xmlns:a16="http://schemas.microsoft.com/office/drawing/2014/main" id="{B816BEA4-ADA6-1A44-BD87-534887B66048}"/>
              </a:ext>
            </a:extLst>
          </p:cNvPr>
          <p:cNvGrpSpPr>
            <a:grpSpLocks/>
          </p:cNvGrpSpPr>
          <p:nvPr userDrawn="1"/>
        </p:nvGrpSpPr>
        <p:grpSpPr bwMode="auto">
          <a:xfrm>
            <a:off x="-1761066" y="1600200"/>
            <a:ext cx="1511300" cy="1312333"/>
            <a:chOff x="-1268130" y="94252"/>
            <a:chExt cx="1133475" cy="984398"/>
          </a:xfrm>
        </p:grpSpPr>
        <p:sp>
          <p:nvSpPr>
            <p:cNvPr id="34" name="TextBox 33">
              <a:extLst>
                <a:ext uri="{FF2B5EF4-FFF2-40B4-BE49-F238E27FC236}">
                  <a16:creationId xmlns:a16="http://schemas.microsoft.com/office/drawing/2014/main" id="{6429260E-99B3-354F-BF9B-A5E1B6A1D7E2}"/>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35" name="Straight Arrow Connector 34">
              <a:extLst>
                <a:ext uri="{FF2B5EF4-FFF2-40B4-BE49-F238E27FC236}">
                  <a16:creationId xmlns:a16="http://schemas.microsoft.com/office/drawing/2014/main" id="{1C750B5F-B13A-094E-9523-A8A08D2D402B}"/>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1A0AA4-2027-E24E-897E-FCFA1DBC736D}"/>
                </a:ext>
              </a:extLst>
            </p:cNvPr>
            <p:cNvSpPr txBox="1"/>
            <p:nvPr userDrawn="1"/>
          </p:nvSpPr>
          <p:spPr>
            <a:xfrm>
              <a:off x="-1268130" y="302246"/>
              <a:ext cx="10414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Copy Size: 14pt</a:t>
              </a:r>
            </a:p>
            <a:p>
              <a:pPr defTabSz="914621" eaLnBrk="1" fontAlgn="auto" hangingPunct="1">
                <a:spcBef>
                  <a:spcPts val="0"/>
                </a:spcBef>
                <a:spcAft>
                  <a:spcPts val="0"/>
                </a:spcAft>
                <a:defRPr/>
              </a:pPr>
              <a:endParaRPr lang="en-US" sz="1000" i="1" dirty="0">
                <a:solidFill>
                  <a:schemeClr val="accent6"/>
                </a:solidFill>
                <a:latin typeface="Arial Regular" charset="0"/>
              </a:endParaRPr>
            </a:p>
            <a:p>
              <a:pP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p:txBody>
        </p:sp>
      </p:grpSp>
      <p:grpSp>
        <p:nvGrpSpPr>
          <p:cNvPr id="37" name="Group 112">
            <a:extLst>
              <a:ext uri="{FF2B5EF4-FFF2-40B4-BE49-F238E27FC236}">
                <a16:creationId xmlns:a16="http://schemas.microsoft.com/office/drawing/2014/main" id="{CCDD7317-68DE-504A-BE74-AF012001C95B}"/>
              </a:ext>
            </a:extLst>
          </p:cNvPr>
          <p:cNvGrpSpPr>
            <a:grpSpLocks/>
          </p:cNvGrpSpPr>
          <p:nvPr userDrawn="1"/>
        </p:nvGrpSpPr>
        <p:grpSpPr bwMode="auto">
          <a:xfrm>
            <a:off x="12452351" y="685800"/>
            <a:ext cx="1511300" cy="958851"/>
            <a:chOff x="9286942" y="5788542"/>
            <a:chExt cx="1133475" cy="718065"/>
          </a:xfrm>
        </p:grpSpPr>
        <p:sp>
          <p:nvSpPr>
            <p:cNvPr id="38" name="TextBox 37">
              <a:extLst>
                <a:ext uri="{FF2B5EF4-FFF2-40B4-BE49-F238E27FC236}">
                  <a16:creationId xmlns:a16="http://schemas.microsoft.com/office/drawing/2014/main" id="{CB67E011-A895-6A49-B92A-5A1676805153}"/>
                </a:ext>
              </a:extLst>
            </p:cNvPr>
            <p:cNvSpPr txBox="1"/>
            <p:nvPr userDrawn="1"/>
          </p:nvSpPr>
          <p:spPr>
            <a:xfrm>
              <a:off x="9320279" y="5788542"/>
              <a:ext cx="1100138" cy="106204"/>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39" name="Straight Arrow Connector 38">
              <a:extLst>
                <a:ext uri="{FF2B5EF4-FFF2-40B4-BE49-F238E27FC236}">
                  <a16:creationId xmlns:a16="http://schemas.microsoft.com/office/drawing/2014/main" id="{698C5084-2AA5-1048-A2EB-886F1A7D8EB2}"/>
                </a:ext>
              </a:extLst>
            </p:cNvPr>
            <p:cNvCxnSpPr/>
            <p:nvPr userDrawn="1"/>
          </p:nvCxnSpPr>
          <p:spPr>
            <a:xfrm flipH="1">
              <a:off x="9286942" y="5943885"/>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E9C8748-1EDB-A045-BB7B-353335658273}"/>
                </a:ext>
              </a:extLst>
            </p:cNvPr>
            <p:cNvSpPr txBox="1"/>
            <p:nvPr userDrawn="1"/>
          </p:nvSpPr>
          <p:spPr>
            <a:xfrm>
              <a:off x="9320279" y="5991439"/>
              <a:ext cx="1100138" cy="51516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Header Copy Size: 12pt</a:t>
              </a:r>
            </a:p>
            <a:p>
              <a:pPr algn="r" defTabSz="914621" eaLnBrk="1" fontAlgn="auto" hangingPunct="1">
                <a:spcBef>
                  <a:spcPts val="0"/>
                </a:spcBef>
                <a:spcAft>
                  <a:spcPts val="0"/>
                </a:spcAft>
                <a:defRPr/>
              </a:pPr>
              <a:r>
                <a:rPr lang="en-US" sz="1000" i="1" dirty="0">
                  <a:solidFill>
                    <a:schemeClr val="accent6"/>
                  </a:solidFill>
                  <a:latin typeface="Arial Regular" charset="0"/>
                </a:rPr>
                <a:t>Large # Copy Size: 36</a:t>
              </a:r>
            </a:p>
            <a:p>
              <a:pPr algn="r" defTabSz="914621" eaLnBrk="1" fontAlgn="auto" hangingPunct="1">
                <a:spcBef>
                  <a:spcPts val="0"/>
                </a:spcBef>
                <a:spcAft>
                  <a:spcPts val="0"/>
                </a:spcAft>
                <a:defRPr/>
              </a:pPr>
              <a:r>
                <a:rPr lang="en-US" sz="1000" i="1" dirty="0">
                  <a:solidFill>
                    <a:schemeClr val="accent6"/>
                  </a:solidFill>
                  <a:latin typeface="Arial Regular" charset="0"/>
                </a:rPr>
                <a:t>Description Copy Size: 10.5pt</a:t>
              </a:r>
            </a:p>
          </p:txBody>
        </p:sp>
      </p:grpSp>
      <p:grpSp>
        <p:nvGrpSpPr>
          <p:cNvPr id="41" name="Group 116">
            <a:extLst>
              <a:ext uri="{FF2B5EF4-FFF2-40B4-BE49-F238E27FC236}">
                <a16:creationId xmlns:a16="http://schemas.microsoft.com/office/drawing/2014/main" id="{B85FC29F-7A61-E548-8796-C3A951C7613F}"/>
              </a:ext>
            </a:extLst>
          </p:cNvPr>
          <p:cNvGrpSpPr>
            <a:grpSpLocks/>
          </p:cNvGrpSpPr>
          <p:nvPr userDrawn="1"/>
        </p:nvGrpSpPr>
        <p:grpSpPr bwMode="auto">
          <a:xfrm>
            <a:off x="12452351" y="2819401"/>
            <a:ext cx="1511300" cy="565151"/>
            <a:chOff x="9286942" y="5788542"/>
            <a:chExt cx="1133475" cy="423167"/>
          </a:xfrm>
        </p:grpSpPr>
        <p:sp>
          <p:nvSpPr>
            <p:cNvPr id="42" name="TextBox 41">
              <a:extLst>
                <a:ext uri="{FF2B5EF4-FFF2-40B4-BE49-F238E27FC236}">
                  <a16:creationId xmlns:a16="http://schemas.microsoft.com/office/drawing/2014/main" id="{40B7C42F-F087-2346-838A-B819F51ADCB3}"/>
                </a:ext>
              </a:extLst>
            </p:cNvPr>
            <p:cNvSpPr txBox="1"/>
            <p:nvPr userDrawn="1"/>
          </p:nvSpPr>
          <p:spPr>
            <a:xfrm>
              <a:off x="9320279" y="5788542"/>
              <a:ext cx="1100138" cy="106188"/>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Content goes here</a:t>
              </a:r>
            </a:p>
          </p:txBody>
        </p:sp>
        <p:cxnSp>
          <p:nvCxnSpPr>
            <p:cNvPr id="43" name="Straight Arrow Connector 42">
              <a:extLst>
                <a:ext uri="{FF2B5EF4-FFF2-40B4-BE49-F238E27FC236}">
                  <a16:creationId xmlns:a16="http://schemas.microsoft.com/office/drawing/2014/main" id="{CBC70E4B-CD22-6045-8855-435780B9A292}"/>
                </a:ext>
              </a:extLst>
            </p:cNvPr>
            <p:cNvCxnSpPr/>
            <p:nvPr userDrawn="1"/>
          </p:nvCxnSpPr>
          <p:spPr>
            <a:xfrm flipH="1">
              <a:off x="9286942" y="5943862"/>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7C29E21-CE71-A445-916E-CF7F8BFBD62F}"/>
                </a:ext>
              </a:extLst>
            </p:cNvPr>
            <p:cNvSpPr txBox="1"/>
            <p:nvPr userDrawn="1"/>
          </p:nvSpPr>
          <p:spPr>
            <a:xfrm>
              <a:off x="9320279" y="5991408"/>
              <a:ext cx="1100138" cy="220301"/>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Header Copy Size: 12pt</a:t>
              </a:r>
            </a:p>
          </p:txBody>
        </p:sp>
      </p:grpSp>
      <p:sp>
        <p:nvSpPr>
          <p:cNvPr id="2" name="Title"/>
          <p:cNvSpPr>
            <a:spLocks noGrp="1"/>
          </p:cNvSpPr>
          <p:nvPr>
            <p:ph type="title"/>
          </p:nvPr>
        </p:nvSpPr>
        <p:spPr>
          <a:xfrm>
            <a:off x="280416" y="268224"/>
            <a:ext cx="4070717" cy="1072896"/>
          </a:xfrm>
        </p:spPr>
        <p:txBody>
          <a:bodyPr/>
          <a:lstStyle/>
          <a:p>
            <a:r>
              <a:rPr lang="en-US" dirty="0"/>
              <a:t>Click to edit Master title style</a:t>
            </a:r>
          </a:p>
        </p:txBody>
      </p:sp>
      <p:sp>
        <p:nvSpPr>
          <p:cNvPr id="8" name="Text Placeholder"/>
          <p:cNvSpPr>
            <a:spLocks noGrp="1"/>
          </p:cNvSpPr>
          <p:nvPr>
            <p:ph type="body" sz="quarter" idx="13"/>
          </p:nvPr>
        </p:nvSpPr>
        <p:spPr>
          <a:xfrm>
            <a:off x="1136639" y="1658112"/>
            <a:ext cx="3208715"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9"/>
          <p:cNvSpPr>
            <a:spLocks noGrp="1"/>
          </p:cNvSpPr>
          <p:nvPr>
            <p:ph type="body" sz="quarter" idx="14"/>
          </p:nvPr>
        </p:nvSpPr>
        <p:spPr>
          <a:xfrm>
            <a:off x="4955118" y="3070343"/>
            <a:ext cx="5822949" cy="365760"/>
          </a:xfrm>
        </p:spPr>
        <p:txBody>
          <a:bodyPr/>
          <a:lstStyle>
            <a:lvl1pPr>
              <a:defRPr sz="1600">
                <a:latin typeface="+mj-lt"/>
              </a:defRPr>
            </a:lvl1pPr>
          </a:lstStyle>
          <a:p>
            <a:pPr lvl="0"/>
            <a:r>
              <a:rPr lang="en-US" dirty="0"/>
              <a:t>Click to edit Master text styles</a:t>
            </a:r>
          </a:p>
        </p:txBody>
      </p:sp>
      <p:sp>
        <p:nvSpPr>
          <p:cNvPr id="21" name="Text Placeholder 19"/>
          <p:cNvSpPr>
            <a:spLocks noGrp="1"/>
          </p:cNvSpPr>
          <p:nvPr>
            <p:ph type="body" sz="quarter" idx="15"/>
          </p:nvPr>
        </p:nvSpPr>
        <p:spPr>
          <a:xfrm>
            <a:off x="4955117" y="893188"/>
            <a:ext cx="2804160" cy="365760"/>
          </a:xfrm>
        </p:spPr>
        <p:txBody>
          <a:bodyPr/>
          <a:lstStyle>
            <a:lvl1pPr>
              <a:defRPr sz="1600">
                <a:latin typeface="+mj-lt"/>
              </a:defRPr>
            </a:lvl1pPr>
          </a:lstStyle>
          <a:p>
            <a:pPr lvl="0"/>
            <a:r>
              <a:rPr lang="en-US" dirty="0"/>
              <a:t>Click to edit Master text styles</a:t>
            </a:r>
          </a:p>
        </p:txBody>
      </p:sp>
      <p:sp>
        <p:nvSpPr>
          <p:cNvPr id="23" name="Text Placeholder 19"/>
          <p:cNvSpPr>
            <a:spLocks noGrp="1"/>
          </p:cNvSpPr>
          <p:nvPr>
            <p:ph type="body" sz="quarter" idx="16"/>
          </p:nvPr>
        </p:nvSpPr>
        <p:spPr>
          <a:xfrm>
            <a:off x="7911507" y="893188"/>
            <a:ext cx="2804160" cy="365760"/>
          </a:xfrm>
        </p:spPr>
        <p:txBody>
          <a:bodyPr/>
          <a:lstStyle>
            <a:lvl1pPr>
              <a:defRPr sz="1600">
                <a:latin typeface="+mj-lt"/>
              </a:defRPr>
            </a:lvl1pPr>
          </a:lstStyle>
          <a:p>
            <a:pPr lvl="0"/>
            <a:r>
              <a:rPr lang="en-US" dirty="0"/>
              <a:t>Click to edit Master text styles</a:t>
            </a:r>
          </a:p>
        </p:txBody>
      </p:sp>
      <p:sp>
        <p:nvSpPr>
          <p:cNvPr id="30" name="Chart Placeholder 29"/>
          <p:cNvSpPr>
            <a:spLocks noGrp="1"/>
          </p:cNvSpPr>
          <p:nvPr>
            <p:ph type="chart" sz="quarter" idx="19"/>
          </p:nvPr>
        </p:nvSpPr>
        <p:spPr>
          <a:xfrm>
            <a:off x="6568853" y="3236641"/>
            <a:ext cx="2438400" cy="2438400"/>
          </a:xfrm>
        </p:spPr>
        <p:txBody>
          <a:bodyPr rtlCol="0">
            <a:noAutofit/>
          </a:bodyPr>
          <a:lstStyle/>
          <a:p>
            <a:pPr lvl="0"/>
            <a:endParaRPr lang="en-US" noProof="0"/>
          </a:p>
        </p:txBody>
      </p:sp>
      <p:sp>
        <p:nvSpPr>
          <p:cNvPr id="17" name="Text Placeholder 26"/>
          <p:cNvSpPr>
            <a:spLocks noGrp="1"/>
          </p:cNvSpPr>
          <p:nvPr>
            <p:ph type="body" sz="quarter" idx="17"/>
          </p:nvPr>
        </p:nvSpPr>
        <p:spPr>
          <a:xfrm>
            <a:off x="4955117" y="1439189"/>
            <a:ext cx="1950720" cy="604563"/>
          </a:xfrm>
        </p:spPr>
        <p:txBody>
          <a:bodyPr anchor="ctr"/>
          <a:lstStyle>
            <a:lvl1pPr>
              <a:spcBef>
                <a:spcPts val="0"/>
              </a:spcBef>
              <a:defRPr sz="4800">
                <a:solidFill>
                  <a:schemeClr val="accent2"/>
                </a:solidFill>
                <a:latin typeface="+mj-lt"/>
              </a:defRPr>
            </a:lvl1pPr>
          </a:lstStyle>
          <a:p>
            <a:pPr lvl="0"/>
            <a:r>
              <a:rPr lang="en-US"/>
              <a:t>Click to edit Master text styles</a:t>
            </a:r>
          </a:p>
        </p:txBody>
      </p:sp>
      <p:sp>
        <p:nvSpPr>
          <p:cNvPr id="18" name="Text Placeholder 26"/>
          <p:cNvSpPr>
            <a:spLocks noGrp="1"/>
          </p:cNvSpPr>
          <p:nvPr>
            <p:ph type="body" sz="quarter" idx="18"/>
          </p:nvPr>
        </p:nvSpPr>
        <p:spPr>
          <a:xfrm>
            <a:off x="7919100" y="1439189"/>
            <a:ext cx="1950720" cy="604563"/>
          </a:xfrm>
        </p:spPr>
        <p:txBody>
          <a:bodyPr anchor="ctr"/>
          <a:lstStyle>
            <a:lvl1pPr>
              <a:spcBef>
                <a:spcPts val="0"/>
              </a:spcBef>
              <a:defRPr sz="4800">
                <a:solidFill>
                  <a:schemeClr val="accent2"/>
                </a:solidFill>
                <a:latin typeface="+mj-lt"/>
              </a:defRPr>
            </a:lvl1pPr>
          </a:lstStyle>
          <a:p>
            <a:pPr lvl="0"/>
            <a:r>
              <a:rPr lang="en-US"/>
              <a:t>Click to edit Master text styles</a:t>
            </a:r>
          </a:p>
        </p:txBody>
      </p:sp>
      <p:sp>
        <p:nvSpPr>
          <p:cNvPr id="19" name="Text Placeholder 19"/>
          <p:cNvSpPr>
            <a:spLocks noGrp="1"/>
          </p:cNvSpPr>
          <p:nvPr>
            <p:ph type="body" sz="quarter" idx="20"/>
          </p:nvPr>
        </p:nvSpPr>
        <p:spPr>
          <a:xfrm>
            <a:off x="4955117" y="2077552"/>
            <a:ext cx="1950720" cy="230771"/>
          </a:xfrm>
        </p:spPr>
        <p:txBody>
          <a:bodyPr/>
          <a:lstStyle>
            <a:lvl1pPr>
              <a:defRPr sz="1400" b="0" i="0">
                <a:latin typeface="+mn-lt"/>
              </a:defRPr>
            </a:lvl1pPr>
          </a:lstStyle>
          <a:p>
            <a:pPr lvl="0"/>
            <a:r>
              <a:rPr lang="en-US"/>
              <a:t>Click to edit Master text styles</a:t>
            </a:r>
          </a:p>
        </p:txBody>
      </p:sp>
      <p:sp>
        <p:nvSpPr>
          <p:cNvPr id="22" name="Text Placeholder 19"/>
          <p:cNvSpPr>
            <a:spLocks noGrp="1"/>
          </p:cNvSpPr>
          <p:nvPr>
            <p:ph type="body" sz="quarter" idx="21"/>
          </p:nvPr>
        </p:nvSpPr>
        <p:spPr>
          <a:xfrm>
            <a:off x="7916032" y="2077552"/>
            <a:ext cx="1950720" cy="230771"/>
          </a:xfrm>
        </p:spPr>
        <p:txBody>
          <a:bodyPr/>
          <a:lstStyle>
            <a:lvl1pPr>
              <a:defRPr sz="1400" b="0" i="0">
                <a:latin typeface="+mn-lt"/>
              </a:defRPr>
            </a:lvl1pPr>
          </a:lstStyle>
          <a:p>
            <a:pPr lvl="0"/>
            <a:r>
              <a:rPr lang="en-US"/>
              <a:t>Click to edit Master text styles</a:t>
            </a:r>
          </a:p>
        </p:txBody>
      </p:sp>
      <p:sp>
        <p:nvSpPr>
          <p:cNvPr id="46" name="Slide Number Placeholder">
            <a:extLst>
              <a:ext uri="{FF2B5EF4-FFF2-40B4-BE49-F238E27FC236}">
                <a16:creationId xmlns:a16="http://schemas.microsoft.com/office/drawing/2014/main" id="{B598C15B-2EFC-AE49-A6DA-9D1486F9F89B}"/>
              </a:ext>
            </a:extLst>
          </p:cNvPr>
          <p:cNvSpPr>
            <a:spLocks noGrp="1"/>
          </p:cNvSpPr>
          <p:nvPr>
            <p:ph type="sldNum" sz="quarter" idx="23"/>
          </p:nvPr>
        </p:nvSpPr>
        <p:spPr/>
        <p:txBody>
          <a:bodyPr/>
          <a:lstStyle>
            <a:lvl1pPr>
              <a:defRPr>
                <a:solidFill>
                  <a:schemeClr val="bg1"/>
                </a:solidFill>
              </a:defRPr>
            </a:lvl1pPr>
          </a:lstStyle>
          <a:p>
            <a:pPr>
              <a:defRPr/>
            </a:pPr>
            <a:fld id="{713BB293-B96E-CA45-9BF4-518E23FA0632}" type="slidenum">
              <a:rPr lang="en-US"/>
              <a:pPr>
                <a:defRPr/>
              </a:pPr>
              <a:t>‹#›</a:t>
            </a:fld>
            <a:endParaRPr lang="en-US" dirty="0"/>
          </a:p>
        </p:txBody>
      </p:sp>
      <p:sp>
        <p:nvSpPr>
          <p:cNvPr id="3" name="Footer Placeholder">
            <a:extLst>
              <a:ext uri="{FF2B5EF4-FFF2-40B4-BE49-F238E27FC236}">
                <a16:creationId xmlns:a16="http://schemas.microsoft.com/office/drawing/2014/main" id="{D94F960C-82DC-0295-FB5E-3E8C5F0CFD3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446962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bt Update A">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FEA954B-2A8B-CD4C-9ABF-63DB7407CF66}"/>
              </a:ext>
            </a:extLst>
          </p:cNvPr>
          <p:cNvCxnSpPr>
            <a:cxnSpLocks/>
          </p:cNvCxnSpPr>
          <p:nvPr userDrawn="1"/>
        </p:nvCxnSpPr>
        <p:spPr bwMode="auto">
          <a:xfrm>
            <a:off x="897467" y="1286933"/>
            <a:ext cx="6462184"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Freeform 6">
            <a:extLst>
              <a:ext uri="{FF2B5EF4-FFF2-40B4-BE49-F238E27FC236}">
                <a16:creationId xmlns:a16="http://schemas.microsoft.com/office/drawing/2014/main" id="{531E9E56-10DE-EF43-B2E1-2F21EA105ADC}"/>
              </a:ext>
            </a:extLst>
          </p:cNvPr>
          <p:cNvSpPr/>
          <p:nvPr userDrawn="1"/>
        </p:nvSpPr>
        <p:spPr bwMode="auto">
          <a:xfrm>
            <a:off x="6515100" y="-27517"/>
            <a:ext cx="5691717" cy="6904568"/>
          </a:xfrm>
          <a:custGeom>
            <a:avLst/>
            <a:gdLst>
              <a:gd name="connsiteX0" fmla="*/ 1449254 w 4262718"/>
              <a:gd name="connsiteY0" fmla="*/ 0 h 5143500"/>
              <a:gd name="connsiteX1" fmla="*/ 4262718 w 4262718"/>
              <a:gd name="connsiteY1" fmla="*/ 0 h 5143500"/>
              <a:gd name="connsiteX2" fmla="*/ 4262718 w 4262718"/>
              <a:gd name="connsiteY2" fmla="*/ 5143500 h 5143500"/>
              <a:gd name="connsiteX3" fmla="*/ 1449251 w 4262718"/>
              <a:gd name="connsiteY3" fmla="*/ 5143500 h 5143500"/>
              <a:gd name="connsiteX4" fmla="*/ 1445306 w 4262718"/>
              <a:gd name="connsiteY4" fmla="*/ 5141104 h 5143500"/>
              <a:gd name="connsiteX5" fmla="*/ 1328328 w 4262718"/>
              <a:gd name="connsiteY5" fmla="*/ 5070038 h 5143500"/>
              <a:gd name="connsiteX6" fmla="*/ 0 w 4262718"/>
              <a:gd name="connsiteY6" fmla="*/ 2571751 h 5143500"/>
              <a:gd name="connsiteX7" fmla="*/ 1328328 w 4262718"/>
              <a:gd name="connsiteY7" fmla="*/ 73464 h 5143500"/>
              <a:gd name="connsiteX8" fmla="*/ 1445306 w 4262718"/>
              <a:gd name="connsiteY8" fmla="*/ 2398 h 5143500"/>
              <a:gd name="connsiteX0" fmla="*/ 1456342 w 4262718"/>
              <a:gd name="connsiteY0" fmla="*/ 0 h 5164765"/>
              <a:gd name="connsiteX1" fmla="*/ 4262718 w 4262718"/>
              <a:gd name="connsiteY1" fmla="*/ 21265 h 5164765"/>
              <a:gd name="connsiteX2" fmla="*/ 4262718 w 4262718"/>
              <a:gd name="connsiteY2" fmla="*/ 5164765 h 5164765"/>
              <a:gd name="connsiteX3" fmla="*/ 1449251 w 4262718"/>
              <a:gd name="connsiteY3" fmla="*/ 5164765 h 5164765"/>
              <a:gd name="connsiteX4" fmla="*/ 1445306 w 4262718"/>
              <a:gd name="connsiteY4" fmla="*/ 5162369 h 5164765"/>
              <a:gd name="connsiteX5" fmla="*/ 1328328 w 4262718"/>
              <a:gd name="connsiteY5" fmla="*/ 5091303 h 5164765"/>
              <a:gd name="connsiteX6" fmla="*/ 0 w 4262718"/>
              <a:gd name="connsiteY6" fmla="*/ 2593016 h 5164765"/>
              <a:gd name="connsiteX7" fmla="*/ 1328328 w 4262718"/>
              <a:gd name="connsiteY7" fmla="*/ 94729 h 5164765"/>
              <a:gd name="connsiteX8" fmla="*/ 1445306 w 4262718"/>
              <a:gd name="connsiteY8" fmla="*/ 23663 h 5164765"/>
              <a:gd name="connsiteX9" fmla="*/ 1456342 w 4262718"/>
              <a:gd name="connsiteY9" fmla="*/ 0 h 5164765"/>
              <a:gd name="connsiteX0" fmla="*/ 1456342 w 4269807"/>
              <a:gd name="connsiteY0" fmla="*/ 0 h 5164765"/>
              <a:gd name="connsiteX1" fmla="*/ 4269807 w 4269807"/>
              <a:gd name="connsiteY1" fmla="*/ 14177 h 5164765"/>
              <a:gd name="connsiteX2" fmla="*/ 4262718 w 4269807"/>
              <a:gd name="connsiteY2" fmla="*/ 5164765 h 5164765"/>
              <a:gd name="connsiteX3" fmla="*/ 1449251 w 4269807"/>
              <a:gd name="connsiteY3" fmla="*/ 5164765 h 5164765"/>
              <a:gd name="connsiteX4" fmla="*/ 1445306 w 4269807"/>
              <a:gd name="connsiteY4" fmla="*/ 5162369 h 5164765"/>
              <a:gd name="connsiteX5" fmla="*/ 1328328 w 4269807"/>
              <a:gd name="connsiteY5" fmla="*/ 5091303 h 5164765"/>
              <a:gd name="connsiteX6" fmla="*/ 0 w 4269807"/>
              <a:gd name="connsiteY6" fmla="*/ 2593016 h 5164765"/>
              <a:gd name="connsiteX7" fmla="*/ 1328328 w 4269807"/>
              <a:gd name="connsiteY7" fmla="*/ 94729 h 5164765"/>
              <a:gd name="connsiteX8" fmla="*/ 1445306 w 4269807"/>
              <a:gd name="connsiteY8" fmla="*/ 23663 h 5164765"/>
              <a:gd name="connsiteX9" fmla="*/ 1456342 w 4269807"/>
              <a:gd name="connsiteY9" fmla="*/ 0 h 5164765"/>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445306 w 4269807"/>
              <a:gd name="connsiteY4" fmla="*/ 5162369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84032 w 4269807"/>
              <a:gd name="connsiteY4" fmla="*/ 5129375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9807" h="5178942">
                <a:moveTo>
                  <a:pt x="1456342" y="0"/>
                </a:moveTo>
                <a:lnTo>
                  <a:pt x="4269807" y="14177"/>
                </a:lnTo>
                <a:lnTo>
                  <a:pt x="4262718" y="5178942"/>
                </a:lnTo>
                <a:lnTo>
                  <a:pt x="1449251" y="5174192"/>
                </a:lnTo>
                <a:lnTo>
                  <a:pt x="1384032" y="5129375"/>
                </a:lnTo>
                <a:lnTo>
                  <a:pt x="1328328" y="5091303"/>
                </a:lnTo>
                <a:cubicBezTo>
                  <a:pt x="526910" y="4549876"/>
                  <a:pt x="0" y="3632979"/>
                  <a:pt x="0" y="2593016"/>
                </a:cubicBezTo>
                <a:cubicBezTo>
                  <a:pt x="0" y="1553053"/>
                  <a:pt x="526910" y="636157"/>
                  <a:pt x="1328328" y="94729"/>
                </a:cubicBezTo>
                <a:lnTo>
                  <a:pt x="1445306" y="23663"/>
                </a:lnTo>
                <a:cubicBezTo>
                  <a:pt x="1446622" y="22864"/>
                  <a:pt x="1455026" y="799"/>
                  <a:pt x="1456342" y="0"/>
                </a:cubicBez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10" name="Group 52">
            <a:extLst>
              <a:ext uri="{FF2B5EF4-FFF2-40B4-BE49-F238E27FC236}">
                <a16:creationId xmlns:a16="http://schemas.microsoft.com/office/drawing/2014/main" id="{4F92ADFF-D3EC-AF44-824E-05C5C6A91D4A}"/>
              </a:ext>
            </a:extLst>
          </p:cNvPr>
          <p:cNvGrpSpPr>
            <a:grpSpLocks/>
          </p:cNvGrpSpPr>
          <p:nvPr userDrawn="1"/>
        </p:nvGrpSpPr>
        <p:grpSpPr bwMode="auto">
          <a:xfrm>
            <a:off x="-1761066" y="124885"/>
            <a:ext cx="1511300" cy="207433"/>
            <a:chOff x="-1268130" y="94252"/>
            <a:chExt cx="1133475" cy="155058"/>
          </a:xfrm>
        </p:grpSpPr>
        <p:sp>
          <p:nvSpPr>
            <p:cNvPr id="11" name="TextBox 10">
              <a:extLst>
                <a:ext uri="{FF2B5EF4-FFF2-40B4-BE49-F238E27FC236}">
                  <a16:creationId xmlns:a16="http://schemas.microsoft.com/office/drawing/2014/main" id="{9FB94CC7-4C0F-7342-BA0F-565E21670EE1}"/>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2" name="Straight Arrow Connector 11">
              <a:extLst>
                <a:ext uri="{FF2B5EF4-FFF2-40B4-BE49-F238E27FC236}">
                  <a16:creationId xmlns:a16="http://schemas.microsoft.com/office/drawing/2014/main" id="{0660D996-7F9C-FB45-8976-608B59630049}"/>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55">
            <a:extLst>
              <a:ext uri="{FF2B5EF4-FFF2-40B4-BE49-F238E27FC236}">
                <a16:creationId xmlns:a16="http://schemas.microsoft.com/office/drawing/2014/main" id="{82E0DC43-EC94-144C-9242-7262AB2DCD8D}"/>
              </a:ext>
            </a:extLst>
          </p:cNvPr>
          <p:cNvGrpSpPr>
            <a:grpSpLocks/>
          </p:cNvGrpSpPr>
          <p:nvPr userDrawn="1"/>
        </p:nvGrpSpPr>
        <p:grpSpPr bwMode="auto">
          <a:xfrm>
            <a:off x="-1761066" y="1322918"/>
            <a:ext cx="1511300" cy="408516"/>
            <a:chOff x="-1268130" y="94252"/>
            <a:chExt cx="1133475" cy="306941"/>
          </a:xfrm>
        </p:grpSpPr>
        <p:sp>
          <p:nvSpPr>
            <p:cNvPr id="14" name="TextBox 13">
              <a:extLst>
                <a:ext uri="{FF2B5EF4-FFF2-40B4-BE49-F238E27FC236}">
                  <a16:creationId xmlns:a16="http://schemas.microsoft.com/office/drawing/2014/main" id="{1DD5EB64-4FE8-C542-AA80-98C8E3A4974F}"/>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5" name="Straight Arrow Connector 14">
              <a:extLst>
                <a:ext uri="{FF2B5EF4-FFF2-40B4-BE49-F238E27FC236}">
                  <a16:creationId xmlns:a16="http://schemas.microsoft.com/office/drawing/2014/main" id="{C6C65BBF-5A34-2645-A8A6-DA3324E619C8}"/>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EA07DD-5AC0-8A46-80A5-7D7B27C7298C}"/>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8" name="Group 104">
            <a:extLst>
              <a:ext uri="{FF2B5EF4-FFF2-40B4-BE49-F238E27FC236}">
                <a16:creationId xmlns:a16="http://schemas.microsoft.com/office/drawing/2014/main" id="{D9BF5445-77F4-854A-9985-84EE7F76A239}"/>
              </a:ext>
            </a:extLst>
          </p:cNvPr>
          <p:cNvGrpSpPr>
            <a:grpSpLocks/>
          </p:cNvGrpSpPr>
          <p:nvPr userDrawn="1"/>
        </p:nvGrpSpPr>
        <p:grpSpPr bwMode="auto">
          <a:xfrm>
            <a:off x="-1761066" y="3585634"/>
            <a:ext cx="1511300" cy="207433"/>
            <a:chOff x="-1268130" y="94252"/>
            <a:chExt cx="1133475" cy="155058"/>
          </a:xfrm>
        </p:grpSpPr>
        <p:sp>
          <p:nvSpPr>
            <p:cNvPr id="19" name="TextBox 18">
              <a:extLst>
                <a:ext uri="{FF2B5EF4-FFF2-40B4-BE49-F238E27FC236}">
                  <a16:creationId xmlns:a16="http://schemas.microsoft.com/office/drawing/2014/main" id="{7915ECC3-FD00-A74C-B3C2-FF5DE99C218B}"/>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20" name="Straight Arrow Connector 19">
              <a:extLst>
                <a:ext uri="{FF2B5EF4-FFF2-40B4-BE49-F238E27FC236}">
                  <a16:creationId xmlns:a16="http://schemas.microsoft.com/office/drawing/2014/main" id="{6983B7E0-41C0-8546-92FA-B0992AF9CB5E}"/>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Freeform 20">
            <a:extLst>
              <a:ext uri="{FF2B5EF4-FFF2-40B4-BE49-F238E27FC236}">
                <a16:creationId xmlns:a16="http://schemas.microsoft.com/office/drawing/2014/main" id="{93CFEDFB-8543-004C-BEB6-1625079AC01D}"/>
              </a:ext>
            </a:extLst>
          </p:cNvPr>
          <p:cNvSpPr/>
          <p:nvPr userDrawn="1"/>
        </p:nvSpPr>
        <p:spPr bwMode="auto">
          <a:xfrm>
            <a:off x="8434918" y="1"/>
            <a:ext cx="6349" cy="4233"/>
          </a:xfrm>
          <a:custGeom>
            <a:avLst/>
            <a:gdLst>
              <a:gd name="connsiteX0" fmla="*/ 0 w 3948"/>
              <a:gd name="connsiteY0" fmla="*/ 0 h 2398"/>
              <a:gd name="connsiteX1" fmla="*/ 3948 w 3948"/>
              <a:gd name="connsiteY1" fmla="*/ 0 h 2398"/>
              <a:gd name="connsiteX2" fmla="*/ 0 w 3948"/>
              <a:gd name="connsiteY2" fmla="*/ 2398 h 2398"/>
              <a:gd name="connsiteX3" fmla="*/ 0 w 3948"/>
              <a:gd name="connsiteY3" fmla="*/ 0 h 2398"/>
            </a:gdLst>
            <a:ahLst/>
            <a:cxnLst>
              <a:cxn ang="0">
                <a:pos x="connsiteX0" y="connsiteY0"/>
              </a:cxn>
              <a:cxn ang="0">
                <a:pos x="connsiteX1" y="connsiteY1"/>
              </a:cxn>
              <a:cxn ang="0">
                <a:pos x="connsiteX2" y="connsiteY2"/>
              </a:cxn>
              <a:cxn ang="0">
                <a:pos x="connsiteX3" y="connsiteY3"/>
              </a:cxn>
            </a:cxnLst>
            <a:rect l="l" t="t" r="r" b="b"/>
            <a:pathLst>
              <a:path w="3948" h="2398">
                <a:moveTo>
                  <a:pt x="0" y="0"/>
                </a:moveTo>
                <a:lnTo>
                  <a:pt x="3948" y="0"/>
                </a:lnTo>
                <a:lnTo>
                  <a:pt x="0" y="2398"/>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sp>
        <p:nvSpPr>
          <p:cNvPr id="22" name="Freeform 21">
            <a:extLst>
              <a:ext uri="{FF2B5EF4-FFF2-40B4-BE49-F238E27FC236}">
                <a16:creationId xmlns:a16="http://schemas.microsoft.com/office/drawing/2014/main" id="{FBDF76E4-A550-1C4D-A541-0BCDBCD3A40D}"/>
              </a:ext>
            </a:extLst>
          </p:cNvPr>
          <p:cNvSpPr/>
          <p:nvPr userDrawn="1"/>
        </p:nvSpPr>
        <p:spPr bwMode="auto">
          <a:xfrm>
            <a:off x="8434918" y="6853768"/>
            <a:ext cx="6349" cy="4233"/>
          </a:xfrm>
          <a:custGeom>
            <a:avLst/>
            <a:gdLst>
              <a:gd name="connsiteX0" fmla="*/ 0 w 3945"/>
              <a:gd name="connsiteY0" fmla="*/ 0 h 2396"/>
              <a:gd name="connsiteX1" fmla="*/ 3945 w 3945"/>
              <a:gd name="connsiteY1" fmla="*/ 2396 h 2396"/>
              <a:gd name="connsiteX2" fmla="*/ 0 w 3945"/>
              <a:gd name="connsiteY2" fmla="*/ 2396 h 2396"/>
              <a:gd name="connsiteX3" fmla="*/ 0 w 3945"/>
              <a:gd name="connsiteY3" fmla="*/ 0 h 2396"/>
            </a:gdLst>
            <a:ahLst/>
            <a:cxnLst>
              <a:cxn ang="0">
                <a:pos x="connsiteX0" y="connsiteY0"/>
              </a:cxn>
              <a:cxn ang="0">
                <a:pos x="connsiteX1" y="connsiteY1"/>
              </a:cxn>
              <a:cxn ang="0">
                <a:pos x="connsiteX2" y="connsiteY2"/>
              </a:cxn>
              <a:cxn ang="0">
                <a:pos x="connsiteX3" y="connsiteY3"/>
              </a:cxn>
            </a:cxnLst>
            <a:rect l="l" t="t" r="r" b="b"/>
            <a:pathLst>
              <a:path w="3945" h="2396">
                <a:moveTo>
                  <a:pt x="0" y="0"/>
                </a:moveTo>
                <a:lnTo>
                  <a:pt x="3945" y="2396"/>
                </a:lnTo>
                <a:lnTo>
                  <a:pt x="0" y="2396"/>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23" name="Group 109">
            <a:extLst>
              <a:ext uri="{FF2B5EF4-FFF2-40B4-BE49-F238E27FC236}">
                <a16:creationId xmlns:a16="http://schemas.microsoft.com/office/drawing/2014/main" id="{FA40BFD5-B2B3-D542-8CA4-3FFADE36BEBC}"/>
              </a:ext>
            </a:extLst>
          </p:cNvPr>
          <p:cNvGrpSpPr>
            <a:grpSpLocks/>
          </p:cNvGrpSpPr>
          <p:nvPr userDrawn="1"/>
        </p:nvGrpSpPr>
        <p:grpSpPr bwMode="auto">
          <a:xfrm>
            <a:off x="12452351" y="6318252"/>
            <a:ext cx="1511300" cy="207433"/>
            <a:chOff x="9286942" y="5788542"/>
            <a:chExt cx="1133475" cy="155058"/>
          </a:xfrm>
        </p:grpSpPr>
        <p:sp>
          <p:nvSpPr>
            <p:cNvPr id="24" name="TextBox 23">
              <a:extLst>
                <a:ext uri="{FF2B5EF4-FFF2-40B4-BE49-F238E27FC236}">
                  <a16:creationId xmlns:a16="http://schemas.microsoft.com/office/drawing/2014/main" id="{E926624C-F8F0-4749-9E31-9AFF31066710}"/>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5" name="Straight Arrow Connector 24">
              <a:extLst>
                <a:ext uri="{FF2B5EF4-FFF2-40B4-BE49-F238E27FC236}">
                  <a16:creationId xmlns:a16="http://schemas.microsoft.com/office/drawing/2014/main" id="{FEB37011-F5A4-714D-8FA8-C5E52B568918}"/>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3B94D9B7-C19C-B74F-AB49-0A3EDEF6EBCD}"/>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A</a:t>
            </a:r>
            <a:endParaRPr lang="en-US" sz="1000" dirty="0">
              <a:solidFill>
                <a:schemeClr val="accent6"/>
              </a:solidFill>
              <a:latin typeface="Arial Regular" charset="0"/>
            </a:endParaRPr>
          </a:p>
        </p:txBody>
      </p:sp>
      <p:grpSp>
        <p:nvGrpSpPr>
          <p:cNvPr id="27" name="Group 113">
            <a:extLst>
              <a:ext uri="{FF2B5EF4-FFF2-40B4-BE49-F238E27FC236}">
                <a16:creationId xmlns:a16="http://schemas.microsoft.com/office/drawing/2014/main" id="{000449C2-0C92-D949-AC86-81B4486F866C}"/>
              </a:ext>
            </a:extLst>
          </p:cNvPr>
          <p:cNvGrpSpPr>
            <a:grpSpLocks/>
          </p:cNvGrpSpPr>
          <p:nvPr userDrawn="1"/>
        </p:nvGrpSpPr>
        <p:grpSpPr bwMode="auto">
          <a:xfrm>
            <a:off x="12452351" y="1735667"/>
            <a:ext cx="1511300" cy="1049867"/>
            <a:chOff x="9286942" y="5798444"/>
            <a:chExt cx="1133475" cy="788107"/>
          </a:xfrm>
        </p:grpSpPr>
        <p:sp>
          <p:nvSpPr>
            <p:cNvPr id="28" name="TextBox 27">
              <a:extLst>
                <a:ext uri="{FF2B5EF4-FFF2-40B4-BE49-F238E27FC236}">
                  <a16:creationId xmlns:a16="http://schemas.microsoft.com/office/drawing/2014/main" id="{35355041-960C-5B49-A734-1D84C8505CCC}"/>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9" name="Straight Arrow Connector 28">
              <a:extLst>
                <a:ext uri="{FF2B5EF4-FFF2-40B4-BE49-F238E27FC236}">
                  <a16:creationId xmlns:a16="http://schemas.microsoft.com/office/drawing/2014/main" id="{83CDE2D5-D9EE-BB41-9C56-4064DA5CC778}"/>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9DE1981-CF1C-7F49-9033-3BBE102B0D49}"/>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16" name="Text Placeholder 19"/>
          <p:cNvSpPr>
            <a:spLocks noGrp="1"/>
          </p:cNvSpPr>
          <p:nvPr>
            <p:ph type="body" sz="quarter" idx="15"/>
          </p:nvPr>
        </p:nvSpPr>
        <p:spPr>
          <a:xfrm>
            <a:off x="1028697" y="1460443"/>
            <a:ext cx="4632960" cy="365760"/>
          </a:xfrm>
        </p:spPr>
        <p:txBody>
          <a:bodyPr/>
          <a:lstStyle>
            <a:lvl1pPr>
              <a:defRPr sz="1600">
                <a:latin typeface="+mj-lt"/>
              </a:defRPr>
            </a:lvl1pPr>
          </a:lstStyle>
          <a:p>
            <a:pPr lvl="0"/>
            <a:r>
              <a:rPr lang="en-US" dirty="0"/>
              <a:t>Click to edit Master text styles</a:t>
            </a:r>
          </a:p>
        </p:txBody>
      </p:sp>
      <p:sp>
        <p:nvSpPr>
          <p:cNvPr id="8" name="Text Placeholder"/>
          <p:cNvSpPr>
            <a:spLocks noGrp="1"/>
          </p:cNvSpPr>
          <p:nvPr>
            <p:ph type="body" sz="quarter" idx="13"/>
          </p:nvPr>
        </p:nvSpPr>
        <p:spPr>
          <a:xfrm>
            <a:off x="7943181" y="1926131"/>
            <a:ext cx="3452953" cy="3525104"/>
          </a:xfrm>
        </p:spPr>
        <p:txBody>
          <a:body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9" name="Chart Placeholder 7"/>
          <p:cNvSpPr>
            <a:spLocks noGrp="1"/>
          </p:cNvSpPr>
          <p:nvPr>
            <p:ph type="chart" sz="quarter" idx="14"/>
          </p:nvPr>
        </p:nvSpPr>
        <p:spPr>
          <a:xfrm>
            <a:off x="897077" y="1926131"/>
            <a:ext cx="5198924" cy="3525104"/>
          </a:xfrm>
        </p:spPr>
        <p:txBody>
          <a:bodyPr rtlCol="0">
            <a:noAutofit/>
          </a:bodyPr>
          <a:lstStyle/>
          <a:p>
            <a:pPr lvl="0"/>
            <a:endParaRPr lang="en-US" noProof="0" dirty="0"/>
          </a:p>
        </p:txBody>
      </p:sp>
      <p:sp>
        <p:nvSpPr>
          <p:cNvPr id="32" name="Slide Number Placeholder">
            <a:extLst>
              <a:ext uri="{FF2B5EF4-FFF2-40B4-BE49-F238E27FC236}">
                <a16:creationId xmlns:a16="http://schemas.microsoft.com/office/drawing/2014/main" id="{6F12E172-72EF-8141-98F2-4272E826FC53}"/>
              </a:ext>
            </a:extLst>
          </p:cNvPr>
          <p:cNvSpPr>
            <a:spLocks noGrp="1"/>
          </p:cNvSpPr>
          <p:nvPr>
            <p:ph type="sldNum" sz="quarter" idx="17"/>
          </p:nvPr>
        </p:nvSpPr>
        <p:spPr/>
        <p:txBody>
          <a:bodyPr/>
          <a:lstStyle>
            <a:lvl1pPr>
              <a:defRPr/>
            </a:lvl1pPr>
          </a:lstStyle>
          <a:p>
            <a:pPr>
              <a:defRPr/>
            </a:pPr>
            <a:fld id="{7A95AFC1-9283-6B4C-89F5-AB924A442167}" type="slidenum">
              <a:rPr lang="en-US"/>
              <a:pPr>
                <a:defRPr/>
              </a:pPr>
              <a:t>‹#›</a:t>
            </a:fld>
            <a:endParaRPr lang="en-US" dirty="0"/>
          </a:p>
        </p:txBody>
      </p:sp>
      <p:sp>
        <p:nvSpPr>
          <p:cNvPr id="3" name="Footer Placeholder">
            <a:extLst>
              <a:ext uri="{FF2B5EF4-FFF2-40B4-BE49-F238E27FC236}">
                <a16:creationId xmlns:a16="http://schemas.microsoft.com/office/drawing/2014/main" id="{7F64AB15-C4CE-6CD2-EA60-F03012F33DB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263369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itle">
    <p:spTree>
      <p:nvGrpSpPr>
        <p:cNvPr id="1" name=""/>
        <p:cNvGrpSpPr/>
        <p:nvPr/>
      </p:nvGrpSpPr>
      <p:grpSpPr>
        <a:xfrm>
          <a:off x="0" y="0"/>
          <a:ext cx="0" cy="0"/>
          <a:chOff x="0" y="0"/>
          <a:chExt cx="0" cy="0"/>
        </a:xfrm>
      </p:grpSpPr>
      <p:sp>
        <p:nvSpPr>
          <p:cNvPr id="16" name="Text Placeholder 2"/>
          <p:cNvSpPr>
            <a:spLocks noGrp="1"/>
          </p:cNvSpPr>
          <p:nvPr>
            <p:ph type="body" sz="quarter" idx="10" hasCustomPrompt="1"/>
          </p:nvPr>
        </p:nvSpPr>
        <p:spPr>
          <a:xfrm>
            <a:off x="303216" y="164670"/>
            <a:ext cx="11585576" cy="379412"/>
          </a:xfrm>
        </p:spPr>
        <p:txBody>
          <a:bodyPr/>
          <a:lstStyle>
            <a:lvl1pPr>
              <a:buNone/>
              <a:defRPr sz="1800" b="0" i="0" baseline="0">
                <a:solidFill>
                  <a:srgbClr val="606060"/>
                </a:solidFill>
                <a:latin typeface="IBM Plex Sans Regular" charset="0"/>
                <a:ea typeface="IBM Plex Sans Regular" charset="0"/>
                <a:cs typeface="IBM Plex Sans Regular" charset="0"/>
              </a:defRPr>
            </a:lvl1pPr>
          </a:lstStyle>
          <a:p>
            <a:pPr lvl="0"/>
            <a:r>
              <a:rPr lang="en-US" dirty="0"/>
              <a:t>Slide title</a:t>
            </a:r>
          </a:p>
        </p:txBody>
      </p:sp>
      <p:cxnSp>
        <p:nvCxnSpPr>
          <p:cNvPr id="7" name="Straight Connector 6"/>
          <p:cNvCxnSpPr/>
          <p:nvPr userDrawn="1"/>
        </p:nvCxnSpPr>
        <p:spPr>
          <a:xfrm>
            <a:off x="303218" y="553728"/>
            <a:ext cx="11585575"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0" name="Slide Number Placeholder 3">
            <a:extLst>
              <a:ext uri="{FF2B5EF4-FFF2-40B4-BE49-F238E27FC236}">
                <a16:creationId xmlns:a16="http://schemas.microsoft.com/office/drawing/2014/main" id="{5CA4AA8C-43C4-0B4A-99CA-748F4EA26671}"/>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pPr/>
              <a:t>‹#›</a:t>
            </a:fld>
            <a:endParaRPr lang="en-US" sz="900" dirty="0"/>
          </a:p>
        </p:txBody>
      </p:sp>
      <p:pic>
        <p:nvPicPr>
          <p:cNvPr id="8" name="logo2-04.png" descr="logo2-04.png">
            <a:extLst>
              <a:ext uri="{FF2B5EF4-FFF2-40B4-BE49-F238E27FC236}">
                <a16:creationId xmlns:a16="http://schemas.microsoft.com/office/drawing/2014/main" id="{75E72C07-CE97-7B4F-BA23-A025E4A7C5D2}"/>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7352509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Debt Update A">
    <p:bg>
      <p:bgPr>
        <a:solidFill>
          <a:schemeClr val="bg1"/>
        </a:solidFill>
        <a:effectLst/>
      </p:bgPr>
    </p:bg>
    <p:spTree>
      <p:nvGrpSpPr>
        <p:cNvPr id="1" name=""/>
        <p:cNvGrpSpPr/>
        <p:nvPr/>
      </p:nvGrpSpPr>
      <p:grpSpPr>
        <a:xfrm>
          <a:off x="0" y="0"/>
          <a:ext cx="0" cy="0"/>
          <a:chOff x="0" y="0"/>
          <a:chExt cx="0" cy="0"/>
        </a:xfrm>
      </p:grpSpPr>
      <p:grpSp>
        <p:nvGrpSpPr>
          <p:cNvPr id="5" name="Group 50">
            <a:extLst>
              <a:ext uri="{FF2B5EF4-FFF2-40B4-BE49-F238E27FC236}">
                <a16:creationId xmlns:a16="http://schemas.microsoft.com/office/drawing/2014/main" id="{3FFDC20D-456D-874A-9F88-7BD3D8AF427B}"/>
              </a:ext>
            </a:extLst>
          </p:cNvPr>
          <p:cNvGrpSpPr>
            <a:grpSpLocks/>
          </p:cNvGrpSpPr>
          <p:nvPr userDrawn="1"/>
        </p:nvGrpSpPr>
        <p:grpSpPr bwMode="auto">
          <a:xfrm>
            <a:off x="-1761066" y="124885"/>
            <a:ext cx="1511300" cy="207433"/>
            <a:chOff x="-1268130" y="94252"/>
            <a:chExt cx="1133475" cy="155058"/>
          </a:xfrm>
        </p:grpSpPr>
        <p:sp>
          <p:nvSpPr>
            <p:cNvPr id="6" name="TextBox 5">
              <a:extLst>
                <a:ext uri="{FF2B5EF4-FFF2-40B4-BE49-F238E27FC236}">
                  <a16:creationId xmlns:a16="http://schemas.microsoft.com/office/drawing/2014/main" id="{45907667-03C3-EB48-B1B9-5284E0FD50F5}"/>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7" name="Straight Arrow Connector 6">
              <a:extLst>
                <a:ext uri="{FF2B5EF4-FFF2-40B4-BE49-F238E27FC236}">
                  <a16:creationId xmlns:a16="http://schemas.microsoft.com/office/drawing/2014/main" id="{B9A63AF5-998E-D343-AC99-60B225407DE0}"/>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53">
            <a:extLst>
              <a:ext uri="{FF2B5EF4-FFF2-40B4-BE49-F238E27FC236}">
                <a16:creationId xmlns:a16="http://schemas.microsoft.com/office/drawing/2014/main" id="{26B9EB4E-A416-2A4C-9996-28ED0A4C1568}"/>
              </a:ext>
            </a:extLst>
          </p:cNvPr>
          <p:cNvGrpSpPr>
            <a:grpSpLocks/>
          </p:cNvGrpSpPr>
          <p:nvPr userDrawn="1"/>
        </p:nvGrpSpPr>
        <p:grpSpPr bwMode="auto">
          <a:xfrm>
            <a:off x="-1761066" y="1322918"/>
            <a:ext cx="1511300" cy="408516"/>
            <a:chOff x="-1268130" y="94252"/>
            <a:chExt cx="1133475" cy="306941"/>
          </a:xfrm>
        </p:grpSpPr>
        <p:sp>
          <p:nvSpPr>
            <p:cNvPr id="10" name="TextBox 9">
              <a:extLst>
                <a:ext uri="{FF2B5EF4-FFF2-40B4-BE49-F238E27FC236}">
                  <a16:creationId xmlns:a16="http://schemas.microsoft.com/office/drawing/2014/main" id="{6CDACD4C-7565-254E-8E2B-7340537F03BD}"/>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1" name="Straight Arrow Connector 10">
              <a:extLst>
                <a:ext uri="{FF2B5EF4-FFF2-40B4-BE49-F238E27FC236}">
                  <a16:creationId xmlns:a16="http://schemas.microsoft.com/office/drawing/2014/main" id="{6C700FC8-1F0D-4442-965F-E42A5805682C}"/>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6D1DC32-B864-E64D-8EE5-3E86B35DF392}"/>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3" name="Group 57">
            <a:extLst>
              <a:ext uri="{FF2B5EF4-FFF2-40B4-BE49-F238E27FC236}">
                <a16:creationId xmlns:a16="http://schemas.microsoft.com/office/drawing/2014/main" id="{79A294AB-E04C-BC48-B508-F1F7FB716382}"/>
              </a:ext>
            </a:extLst>
          </p:cNvPr>
          <p:cNvGrpSpPr>
            <a:grpSpLocks/>
          </p:cNvGrpSpPr>
          <p:nvPr userDrawn="1"/>
        </p:nvGrpSpPr>
        <p:grpSpPr bwMode="auto">
          <a:xfrm>
            <a:off x="-1761066" y="3585634"/>
            <a:ext cx="1511300" cy="207433"/>
            <a:chOff x="-1268130" y="94252"/>
            <a:chExt cx="1133475" cy="155058"/>
          </a:xfrm>
        </p:grpSpPr>
        <p:sp>
          <p:nvSpPr>
            <p:cNvPr id="14" name="TextBox 13">
              <a:extLst>
                <a:ext uri="{FF2B5EF4-FFF2-40B4-BE49-F238E27FC236}">
                  <a16:creationId xmlns:a16="http://schemas.microsoft.com/office/drawing/2014/main" id="{0BC79FD5-E674-524A-8F79-CD5782D82A6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5" name="Straight Arrow Connector 14">
              <a:extLst>
                <a:ext uri="{FF2B5EF4-FFF2-40B4-BE49-F238E27FC236}">
                  <a16:creationId xmlns:a16="http://schemas.microsoft.com/office/drawing/2014/main" id="{CFB43443-6700-CA4F-B28F-66647CC2FAB6}"/>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6" name="Freeform 15">
            <a:extLst>
              <a:ext uri="{FF2B5EF4-FFF2-40B4-BE49-F238E27FC236}">
                <a16:creationId xmlns:a16="http://schemas.microsoft.com/office/drawing/2014/main" id="{48A2B4DF-62EE-F546-AAC9-3D6027E62C4E}"/>
              </a:ext>
            </a:extLst>
          </p:cNvPr>
          <p:cNvSpPr/>
          <p:nvPr userDrawn="1"/>
        </p:nvSpPr>
        <p:spPr bwMode="auto">
          <a:xfrm>
            <a:off x="8434918" y="1"/>
            <a:ext cx="6349" cy="4233"/>
          </a:xfrm>
          <a:custGeom>
            <a:avLst/>
            <a:gdLst>
              <a:gd name="connsiteX0" fmla="*/ 0 w 3948"/>
              <a:gd name="connsiteY0" fmla="*/ 0 h 2398"/>
              <a:gd name="connsiteX1" fmla="*/ 3948 w 3948"/>
              <a:gd name="connsiteY1" fmla="*/ 0 h 2398"/>
              <a:gd name="connsiteX2" fmla="*/ 0 w 3948"/>
              <a:gd name="connsiteY2" fmla="*/ 2398 h 2398"/>
              <a:gd name="connsiteX3" fmla="*/ 0 w 3948"/>
              <a:gd name="connsiteY3" fmla="*/ 0 h 2398"/>
            </a:gdLst>
            <a:ahLst/>
            <a:cxnLst>
              <a:cxn ang="0">
                <a:pos x="connsiteX0" y="connsiteY0"/>
              </a:cxn>
              <a:cxn ang="0">
                <a:pos x="connsiteX1" y="connsiteY1"/>
              </a:cxn>
              <a:cxn ang="0">
                <a:pos x="connsiteX2" y="connsiteY2"/>
              </a:cxn>
              <a:cxn ang="0">
                <a:pos x="connsiteX3" y="connsiteY3"/>
              </a:cxn>
            </a:cxnLst>
            <a:rect l="l" t="t" r="r" b="b"/>
            <a:pathLst>
              <a:path w="3948" h="2398">
                <a:moveTo>
                  <a:pt x="0" y="0"/>
                </a:moveTo>
                <a:lnTo>
                  <a:pt x="3948" y="0"/>
                </a:lnTo>
                <a:lnTo>
                  <a:pt x="0" y="2398"/>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sp>
        <p:nvSpPr>
          <p:cNvPr id="17" name="Freeform 16">
            <a:extLst>
              <a:ext uri="{FF2B5EF4-FFF2-40B4-BE49-F238E27FC236}">
                <a16:creationId xmlns:a16="http://schemas.microsoft.com/office/drawing/2014/main" id="{10BCB13C-F234-3B43-80BF-E9A2C6689F86}"/>
              </a:ext>
            </a:extLst>
          </p:cNvPr>
          <p:cNvSpPr/>
          <p:nvPr userDrawn="1"/>
        </p:nvSpPr>
        <p:spPr bwMode="auto">
          <a:xfrm>
            <a:off x="8434918" y="6853768"/>
            <a:ext cx="6349" cy="4233"/>
          </a:xfrm>
          <a:custGeom>
            <a:avLst/>
            <a:gdLst>
              <a:gd name="connsiteX0" fmla="*/ 0 w 3945"/>
              <a:gd name="connsiteY0" fmla="*/ 0 h 2396"/>
              <a:gd name="connsiteX1" fmla="*/ 3945 w 3945"/>
              <a:gd name="connsiteY1" fmla="*/ 2396 h 2396"/>
              <a:gd name="connsiteX2" fmla="*/ 0 w 3945"/>
              <a:gd name="connsiteY2" fmla="*/ 2396 h 2396"/>
              <a:gd name="connsiteX3" fmla="*/ 0 w 3945"/>
              <a:gd name="connsiteY3" fmla="*/ 0 h 2396"/>
            </a:gdLst>
            <a:ahLst/>
            <a:cxnLst>
              <a:cxn ang="0">
                <a:pos x="connsiteX0" y="connsiteY0"/>
              </a:cxn>
              <a:cxn ang="0">
                <a:pos x="connsiteX1" y="connsiteY1"/>
              </a:cxn>
              <a:cxn ang="0">
                <a:pos x="connsiteX2" y="connsiteY2"/>
              </a:cxn>
              <a:cxn ang="0">
                <a:pos x="connsiteX3" y="connsiteY3"/>
              </a:cxn>
            </a:cxnLst>
            <a:rect l="l" t="t" r="r" b="b"/>
            <a:pathLst>
              <a:path w="3945" h="2396">
                <a:moveTo>
                  <a:pt x="0" y="0"/>
                </a:moveTo>
                <a:lnTo>
                  <a:pt x="3945" y="2396"/>
                </a:lnTo>
                <a:lnTo>
                  <a:pt x="0" y="2396"/>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18" name="Group 107">
            <a:extLst>
              <a:ext uri="{FF2B5EF4-FFF2-40B4-BE49-F238E27FC236}">
                <a16:creationId xmlns:a16="http://schemas.microsoft.com/office/drawing/2014/main" id="{21801177-7FEA-4A44-8DEA-8FBD1ADE9B40}"/>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949A5FCB-4E6C-0E40-918D-4A35B60BF979}"/>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0C4DE2BA-4065-C847-9199-2DF9965FA7BC}"/>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ACE931FF-9EDF-844C-A654-8C2C82C165B9}"/>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A</a:t>
            </a:r>
            <a:endParaRPr lang="en-US" sz="1000" dirty="0">
              <a:solidFill>
                <a:schemeClr val="accent6"/>
              </a:solidFill>
              <a:latin typeface="Arial Regular" charset="0"/>
            </a:endParaRPr>
          </a:p>
        </p:txBody>
      </p:sp>
      <p:grpSp>
        <p:nvGrpSpPr>
          <p:cNvPr id="22" name="Group 111">
            <a:extLst>
              <a:ext uri="{FF2B5EF4-FFF2-40B4-BE49-F238E27FC236}">
                <a16:creationId xmlns:a16="http://schemas.microsoft.com/office/drawing/2014/main" id="{EBC4B2ED-0F71-4E49-9FE9-62626C054D40}"/>
              </a:ext>
            </a:extLst>
          </p:cNvPr>
          <p:cNvGrpSpPr>
            <a:grpSpLocks/>
          </p:cNvGrpSpPr>
          <p:nvPr userDrawn="1"/>
        </p:nvGrpSpPr>
        <p:grpSpPr bwMode="auto">
          <a:xfrm>
            <a:off x="12452351" y="1735667"/>
            <a:ext cx="1511300" cy="1049867"/>
            <a:chOff x="9286942" y="5798444"/>
            <a:chExt cx="1133475" cy="788107"/>
          </a:xfrm>
        </p:grpSpPr>
        <p:sp>
          <p:nvSpPr>
            <p:cNvPr id="23" name="TextBox 22">
              <a:extLst>
                <a:ext uri="{FF2B5EF4-FFF2-40B4-BE49-F238E27FC236}">
                  <a16:creationId xmlns:a16="http://schemas.microsoft.com/office/drawing/2014/main" id="{3C26D38A-EFE7-5042-AE4C-4B5925CDF52F}"/>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4" name="Straight Arrow Connector 23">
              <a:extLst>
                <a:ext uri="{FF2B5EF4-FFF2-40B4-BE49-F238E27FC236}">
                  <a16:creationId xmlns:a16="http://schemas.microsoft.com/office/drawing/2014/main" id="{349156D3-4AED-624A-B282-1CAAEBFC3E05}"/>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C585F0D-D96C-A049-A8EB-129B394F33DE}"/>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7424383" y="1926131"/>
            <a:ext cx="3971751" cy="3525104"/>
          </a:xfrm>
        </p:spPr>
        <p:txBody>
          <a:body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9800731" cy="1072896"/>
          </a:xfrm>
        </p:spPr>
        <p:txBody>
          <a:bodyPr/>
          <a:lstStyle/>
          <a:p>
            <a:r>
              <a:rPr lang="en-US" dirty="0"/>
              <a:t>Click to edit Master title style</a:t>
            </a:r>
          </a:p>
        </p:txBody>
      </p:sp>
      <p:sp>
        <p:nvSpPr>
          <p:cNvPr id="39" name="Text Placeholder"/>
          <p:cNvSpPr>
            <a:spLocks noGrp="1"/>
          </p:cNvSpPr>
          <p:nvPr>
            <p:ph type="body" sz="quarter" idx="14"/>
          </p:nvPr>
        </p:nvSpPr>
        <p:spPr>
          <a:xfrm>
            <a:off x="711201" y="1926131"/>
            <a:ext cx="3965433" cy="3525104"/>
          </a:xfrm>
        </p:spPr>
        <p:txBody>
          <a:bodyPr/>
          <a:lstStyle/>
          <a:p>
            <a:pPr lvl="0"/>
            <a:r>
              <a:rPr lang="en-US" dirty="0"/>
              <a:t>Click to edit Master text styles</a:t>
            </a:r>
          </a:p>
          <a:p>
            <a:pPr lvl="1"/>
            <a:r>
              <a:rPr lang="en-US" dirty="0"/>
              <a:t>Second level</a:t>
            </a:r>
          </a:p>
        </p:txBody>
      </p:sp>
      <p:sp>
        <p:nvSpPr>
          <p:cNvPr id="27" name="Slide Number Placeholder">
            <a:extLst>
              <a:ext uri="{FF2B5EF4-FFF2-40B4-BE49-F238E27FC236}">
                <a16:creationId xmlns:a16="http://schemas.microsoft.com/office/drawing/2014/main" id="{3FA34F5D-1353-1548-B626-3BFCEA1F2B13}"/>
              </a:ext>
            </a:extLst>
          </p:cNvPr>
          <p:cNvSpPr>
            <a:spLocks noGrp="1"/>
          </p:cNvSpPr>
          <p:nvPr>
            <p:ph type="sldNum" sz="quarter" idx="16"/>
          </p:nvPr>
        </p:nvSpPr>
        <p:spPr/>
        <p:txBody>
          <a:bodyPr/>
          <a:lstStyle>
            <a:lvl1pPr>
              <a:defRPr/>
            </a:lvl1pPr>
          </a:lstStyle>
          <a:p>
            <a:pPr>
              <a:defRPr/>
            </a:pPr>
            <a:fld id="{D9B5F23C-0E64-CA4F-8592-4975F0EEA92E}" type="slidenum">
              <a:rPr lang="en-US"/>
              <a:pPr>
                <a:defRPr/>
              </a:pPr>
              <a:t>‹#›</a:t>
            </a:fld>
            <a:endParaRPr lang="en-US" dirty="0"/>
          </a:p>
        </p:txBody>
      </p:sp>
      <p:sp>
        <p:nvSpPr>
          <p:cNvPr id="3" name="Footer Placeholder">
            <a:extLst>
              <a:ext uri="{FF2B5EF4-FFF2-40B4-BE49-F238E27FC236}">
                <a16:creationId xmlns:a16="http://schemas.microsoft.com/office/drawing/2014/main" id="{BC60FCF4-7891-DC80-D9E0-3592FFCFE5A0}"/>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12677574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Debt Update A">
    <p:bg>
      <p:bgPr>
        <a:solidFill>
          <a:schemeClr val="bg1"/>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558508CE-840B-9042-A537-81BDE71D3253}"/>
              </a:ext>
            </a:extLst>
          </p:cNvPr>
          <p:cNvSpPr/>
          <p:nvPr userDrawn="1"/>
        </p:nvSpPr>
        <p:spPr bwMode="auto">
          <a:xfrm rot="10800000">
            <a:off x="8467" y="1"/>
            <a:ext cx="6639984" cy="6864351"/>
          </a:xfrm>
          <a:custGeom>
            <a:avLst/>
            <a:gdLst>
              <a:gd name="connsiteX0" fmla="*/ 1449254 w 4262718"/>
              <a:gd name="connsiteY0" fmla="*/ 0 h 5143500"/>
              <a:gd name="connsiteX1" fmla="*/ 4262718 w 4262718"/>
              <a:gd name="connsiteY1" fmla="*/ 0 h 5143500"/>
              <a:gd name="connsiteX2" fmla="*/ 4262718 w 4262718"/>
              <a:gd name="connsiteY2" fmla="*/ 5143500 h 5143500"/>
              <a:gd name="connsiteX3" fmla="*/ 1449251 w 4262718"/>
              <a:gd name="connsiteY3" fmla="*/ 5143500 h 5143500"/>
              <a:gd name="connsiteX4" fmla="*/ 1445306 w 4262718"/>
              <a:gd name="connsiteY4" fmla="*/ 5141104 h 5143500"/>
              <a:gd name="connsiteX5" fmla="*/ 1328328 w 4262718"/>
              <a:gd name="connsiteY5" fmla="*/ 5070038 h 5143500"/>
              <a:gd name="connsiteX6" fmla="*/ 0 w 4262718"/>
              <a:gd name="connsiteY6" fmla="*/ 2571751 h 5143500"/>
              <a:gd name="connsiteX7" fmla="*/ 1328328 w 4262718"/>
              <a:gd name="connsiteY7" fmla="*/ 73464 h 5143500"/>
              <a:gd name="connsiteX8" fmla="*/ 1445306 w 4262718"/>
              <a:gd name="connsiteY8" fmla="*/ 2398 h 5143500"/>
              <a:gd name="connsiteX0" fmla="*/ 1456342 w 4262718"/>
              <a:gd name="connsiteY0" fmla="*/ 0 h 5164765"/>
              <a:gd name="connsiteX1" fmla="*/ 4262718 w 4262718"/>
              <a:gd name="connsiteY1" fmla="*/ 21265 h 5164765"/>
              <a:gd name="connsiteX2" fmla="*/ 4262718 w 4262718"/>
              <a:gd name="connsiteY2" fmla="*/ 5164765 h 5164765"/>
              <a:gd name="connsiteX3" fmla="*/ 1449251 w 4262718"/>
              <a:gd name="connsiteY3" fmla="*/ 5164765 h 5164765"/>
              <a:gd name="connsiteX4" fmla="*/ 1445306 w 4262718"/>
              <a:gd name="connsiteY4" fmla="*/ 5162369 h 5164765"/>
              <a:gd name="connsiteX5" fmla="*/ 1328328 w 4262718"/>
              <a:gd name="connsiteY5" fmla="*/ 5091303 h 5164765"/>
              <a:gd name="connsiteX6" fmla="*/ 0 w 4262718"/>
              <a:gd name="connsiteY6" fmla="*/ 2593016 h 5164765"/>
              <a:gd name="connsiteX7" fmla="*/ 1328328 w 4262718"/>
              <a:gd name="connsiteY7" fmla="*/ 94729 h 5164765"/>
              <a:gd name="connsiteX8" fmla="*/ 1445306 w 4262718"/>
              <a:gd name="connsiteY8" fmla="*/ 23663 h 5164765"/>
              <a:gd name="connsiteX9" fmla="*/ 1456342 w 4262718"/>
              <a:gd name="connsiteY9" fmla="*/ 0 h 5164765"/>
              <a:gd name="connsiteX0" fmla="*/ 1456342 w 4269807"/>
              <a:gd name="connsiteY0" fmla="*/ 0 h 5164765"/>
              <a:gd name="connsiteX1" fmla="*/ 4269807 w 4269807"/>
              <a:gd name="connsiteY1" fmla="*/ 14177 h 5164765"/>
              <a:gd name="connsiteX2" fmla="*/ 4262718 w 4269807"/>
              <a:gd name="connsiteY2" fmla="*/ 5164765 h 5164765"/>
              <a:gd name="connsiteX3" fmla="*/ 1449251 w 4269807"/>
              <a:gd name="connsiteY3" fmla="*/ 5164765 h 5164765"/>
              <a:gd name="connsiteX4" fmla="*/ 1445306 w 4269807"/>
              <a:gd name="connsiteY4" fmla="*/ 5162369 h 5164765"/>
              <a:gd name="connsiteX5" fmla="*/ 1328328 w 4269807"/>
              <a:gd name="connsiteY5" fmla="*/ 5091303 h 5164765"/>
              <a:gd name="connsiteX6" fmla="*/ 0 w 4269807"/>
              <a:gd name="connsiteY6" fmla="*/ 2593016 h 5164765"/>
              <a:gd name="connsiteX7" fmla="*/ 1328328 w 4269807"/>
              <a:gd name="connsiteY7" fmla="*/ 94729 h 5164765"/>
              <a:gd name="connsiteX8" fmla="*/ 1445306 w 4269807"/>
              <a:gd name="connsiteY8" fmla="*/ 23663 h 5164765"/>
              <a:gd name="connsiteX9" fmla="*/ 1456342 w 4269807"/>
              <a:gd name="connsiteY9" fmla="*/ 0 h 5164765"/>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445306 w 4269807"/>
              <a:gd name="connsiteY4" fmla="*/ 5162369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84032 w 4269807"/>
              <a:gd name="connsiteY4" fmla="*/ 5129375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549107"/>
              <a:gd name="connsiteY0" fmla="*/ 0 h 5174192"/>
              <a:gd name="connsiteX1" fmla="*/ 4269807 w 4549107"/>
              <a:gd name="connsiteY1" fmla="*/ 14177 h 5174192"/>
              <a:gd name="connsiteX2" fmla="*/ 4549107 w 4549107"/>
              <a:gd name="connsiteY2" fmla="*/ 5170264 h 5174192"/>
              <a:gd name="connsiteX3" fmla="*/ 1449251 w 4549107"/>
              <a:gd name="connsiteY3" fmla="*/ 5174192 h 5174192"/>
              <a:gd name="connsiteX4" fmla="*/ 1384032 w 4549107"/>
              <a:gd name="connsiteY4" fmla="*/ 5129375 h 5174192"/>
              <a:gd name="connsiteX5" fmla="*/ 1328328 w 4549107"/>
              <a:gd name="connsiteY5" fmla="*/ 5091303 h 5174192"/>
              <a:gd name="connsiteX6" fmla="*/ 0 w 4549107"/>
              <a:gd name="connsiteY6" fmla="*/ 2593016 h 5174192"/>
              <a:gd name="connsiteX7" fmla="*/ 1328328 w 4549107"/>
              <a:gd name="connsiteY7" fmla="*/ 94729 h 5174192"/>
              <a:gd name="connsiteX8" fmla="*/ 1445306 w 4549107"/>
              <a:gd name="connsiteY8" fmla="*/ 23663 h 5174192"/>
              <a:gd name="connsiteX9" fmla="*/ 1456342 w 4549107"/>
              <a:gd name="connsiteY9" fmla="*/ 0 h 5174192"/>
              <a:gd name="connsiteX0" fmla="*/ 1456342 w 4590911"/>
              <a:gd name="connsiteY0" fmla="*/ 20536 h 5194728"/>
              <a:gd name="connsiteX1" fmla="*/ 4590911 w 4590911"/>
              <a:gd name="connsiteY1" fmla="*/ 0 h 5194728"/>
              <a:gd name="connsiteX2" fmla="*/ 4549107 w 4590911"/>
              <a:gd name="connsiteY2" fmla="*/ 5190800 h 5194728"/>
              <a:gd name="connsiteX3" fmla="*/ 1449251 w 4590911"/>
              <a:gd name="connsiteY3" fmla="*/ 5194728 h 5194728"/>
              <a:gd name="connsiteX4" fmla="*/ 1384032 w 4590911"/>
              <a:gd name="connsiteY4" fmla="*/ 5149911 h 5194728"/>
              <a:gd name="connsiteX5" fmla="*/ 1328328 w 4590911"/>
              <a:gd name="connsiteY5" fmla="*/ 5111839 h 5194728"/>
              <a:gd name="connsiteX6" fmla="*/ 0 w 4590911"/>
              <a:gd name="connsiteY6" fmla="*/ 2613552 h 5194728"/>
              <a:gd name="connsiteX7" fmla="*/ 1328328 w 4590911"/>
              <a:gd name="connsiteY7" fmla="*/ 115265 h 5194728"/>
              <a:gd name="connsiteX8" fmla="*/ 1445306 w 4590911"/>
              <a:gd name="connsiteY8" fmla="*/ 44199 h 5194728"/>
              <a:gd name="connsiteX9" fmla="*/ 1456342 w 4590911"/>
              <a:gd name="connsiteY9" fmla="*/ 20536 h 5194728"/>
              <a:gd name="connsiteX0" fmla="*/ 1456342 w 4556197"/>
              <a:gd name="connsiteY0" fmla="*/ 29214 h 5203406"/>
              <a:gd name="connsiteX1" fmla="*/ 4556197 w 4556197"/>
              <a:gd name="connsiteY1" fmla="*/ 0 h 5203406"/>
              <a:gd name="connsiteX2" fmla="*/ 4549107 w 4556197"/>
              <a:gd name="connsiteY2" fmla="*/ 5199478 h 5203406"/>
              <a:gd name="connsiteX3" fmla="*/ 1449251 w 4556197"/>
              <a:gd name="connsiteY3" fmla="*/ 5203406 h 5203406"/>
              <a:gd name="connsiteX4" fmla="*/ 1384032 w 4556197"/>
              <a:gd name="connsiteY4" fmla="*/ 5158589 h 5203406"/>
              <a:gd name="connsiteX5" fmla="*/ 1328328 w 4556197"/>
              <a:gd name="connsiteY5" fmla="*/ 5120517 h 5203406"/>
              <a:gd name="connsiteX6" fmla="*/ 0 w 4556197"/>
              <a:gd name="connsiteY6" fmla="*/ 2622230 h 5203406"/>
              <a:gd name="connsiteX7" fmla="*/ 1328328 w 4556197"/>
              <a:gd name="connsiteY7" fmla="*/ 123943 h 5203406"/>
              <a:gd name="connsiteX8" fmla="*/ 1445306 w 4556197"/>
              <a:gd name="connsiteY8" fmla="*/ 52877 h 5203406"/>
              <a:gd name="connsiteX9" fmla="*/ 1456342 w 4556197"/>
              <a:gd name="connsiteY9" fmla="*/ 29214 h 5203406"/>
              <a:gd name="connsiteX0" fmla="*/ 1456342 w 4556197"/>
              <a:gd name="connsiteY0" fmla="*/ 3179 h 5177371"/>
              <a:gd name="connsiteX1" fmla="*/ 4556197 w 4556197"/>
              <a:gd name="connsiteY1" fmla="*/ 0 h 5177371"/>
              <a:gd name="connsiteX2" fmla="*/ 4549107 w 4556197"/>
              <a:gd name="connsiteY2" fmla="*/ 5173443 h 5177371"/>
              <a:gd name="connsiteX3" fmla="*/ 1449251 w 4556197"/>
              <a:gd name="connsiteY3" fmla="*/ 5177371 h 5177371"/>
              <a:gd name="connsiteX4" fmla="*/ 1384032 w 4556197"/>
              <a:gd name="connsiteY4" fmla="*/ 5132554 h 5177371"/>
              <a:gd name="connsiteX5" fmla="*/ 1328328 w 4556197"/>
              <a:gd name="connsiteY5" fmla="*/ 5094482 h 5177371"/>
              <a:gd name="connsiteX6" fmla="*/ 0 w 4556197"/>
              <a:gd name="connsiteY6" fmla="*/ 2596195 h 5177371"/>
              <a:gd name="connsiteX7" fmla="*/ 1328328 w 4556197"/>
              <a:gd name="connsiteY7" fmla="*/ 97908 h 5177371"/>
              <a:gd name="connsiteX8" fmla="*/ 1445306 w 4556197"/>
              <a:gd name="connsiteY8" fmla="*/ 26842 h 5177371"/>
              <a:gd name="connsiteX9" fmla="*/ 1456342 w 4556197"/>
              <a:gd name="connsiteY9" fmla="*/ 3179 h 5177371"/>
              <a:gd name="connsiteX0" fmla="*/ 1456342 w 5009075"/>
              <a:gd name="connsiteY0" fmla="*/ 3179 h 5182121"/>
              <a:gd name="connsiteX1" fmla="*/ 4556197 w 5009075"/>
              <a:gd name="connsiteY1" fmla="*/ 0 h 5182121"/>
              <a:gd name="connsiteX2" fmla="*/ 5009066 w 5009075"/>
              <a:gd name="connsiteY2" fmla="*/ 5182121 h 5182121"/>
              <a:gd name="connsiteX3" fmla="*/ 1449251 w 5009075"/>
              <a:gd name="connsiteY3" fmla="*/ 5177371 h 5182121"/>
              <a:gd name="connsiteX4" fmla="*/ 1384032 w 5009075"/>
              <a:gd name="connsiteY4" fmla="*/ 5132554 h 5182121"/>
              <a:gd name="connsiteX5" fmla="*/ 1328328 w 5009075"/>
              <a:gd name="connsiteY5" fmla="*/ 5094482 h 5182121"/>
              <a:gd name="connsiteX6" fmla="*/ 0 w 5009075"/>
              <a:gd name="connsiteY6" fmla="*/ 2596195 h 5182121"/>
              <a:gd name="connsiteX7" fmla="*/ 1328328 w 5009075"/>
              <a:gd name="connsiteY7" fmla="*/ 97908 h 5182121"/>
              <a:gd name="connsiteX8" fmla="*/ 1445306 w 5009075"/>
              <a:gd name="connsiteY8" fmla="*/ 26842 h 5182121"/>
              <a:gd name="connsiteX9" fmla="*/ 1456342 w 5009075"/>
              <a:gd name="connsiteY9" fmla="*/ 3179 h 5182121"/>
              <a:gd name="connsiteX0" fmla="*/ 1456342 w 5016156"/>
              <a:gd name="connsiteY0" fmla="*/ 29214 h 5208156"/>
              <a:gd name="connsiteX1" fmla="*/ 5016156 w 5016156"/>
              <a:gd name="connsiteY1" fmla="*/ 0 h 5208156"/>
              <a:gd name="connsiteX2" fmla="*/ 5009066 w 5016156"/>
              <a:gd name="connsiteY2" fmla="*/ 5208156 h 5208156"/>
              <a:gd name="connsiteX3" fmla="*/ 1449251 w 5016156"/>
              <a:gd name="connsiteY3" fmla="*/ 5203406 h 5208156"/>
              <a:gd name="connsiteX4" fmla="*/ 1384032 w 5016156"/>
              <a:gd name="connsiteY4" fmla="*/ 5158589 h 5208156"/>
              <a:gd name="connsiteX5" fmla="*/ 1328328 w 5016156"/>
              <a:gd name="connsiteY5" fmla="*/ 5120517 h 5208156"/>
              <a:gd name="connsiteX6" fmla="*/ 0 w 5016156"/>
              <a:gd name="connsiteY6" fmla="*/ 2622230 h 5208156"/>
              <a:gd name="connsiteX7" fmla="*/ 1328328 w 5016156"/>
              <a:gd name="connsiteY7" fmla="*/ 123943 h 5208156"/>
              <a:gd name="connsiteX8" fmla="*/ 1445306 w 5016156"/>
              <a:gd name="connsiteY8" fmla="*/ 52877 h 5208156"/>
              <a:gd name="connsiteX9" fmla="*/ 1456342 w 5016156"/>
              <a:gd name="connsiteY9" fmla="*/ 29214 h 5208156"/>
              <a:gd name="connsiteX0" fmla="*/ 1456342 w 5016156"/>
              <a:gd name="connsiteY0" fmla="*/ 13215 h 5192157"/>
              <a:gd name="connsiteX1" fmla="*/ 5016156 w 5016156"/>
              <a:gd name="connsiteY1" fmla="*/ 0 h 5192157"/>
              <a:gd name="connsiteX2" fmla="*/ 5009066 w 5016156"/>
              <a:gd name="connsiteY2" fmla="*/ 5192157 h 5192157"/>
              <a:gd name="connsiteX3" fmla="*/ 1449251 w 5016156"/>
              <a:gd name="connsiteY3" fmla="*/ 5187407 h 5192157"/>
              <a:gd name="connsiteX4" fmla="*/ 1384032 w 5016156"/>
              <a:gd name="connsiteY4" fmla="*/ 5142590 h 5192157"/>
              <a:gd name="connsiteX5" fmla="*/ 1328328 w 5016156"/>
              <a:gd name="connsiteY5" fmla="*/ 5104518 h 5192157"/>
              <a:gd name="connsiteX6" fmla="*/ 0 w 5016156"/>
              <a:gd name="connsiteY6" fmla="*/ 2606231 h 5192157"/>
              <a:gd name="connsiteX7" fmla="*/ 1328328 w 5016156"/>
              <a:gd name="connsiteY7" fmla="*/ 107944 h 5192157"/>
              <a:gd name="connsiteX8" fmla="*/ 1445306 w 5016156"/>
              <a:gd name="connsiteY8" fmla="*/ 36878 h 5192157"/>
              <a:gd name="connsiteX9" fmla="*/ 1456342 w 5016156"/>
              <a:gd name="connsiteY9" fmla="*/ 13215 h 5192157"/>
              <a:gd name="connsiteX0" fmla="*/ 1456342 w 5009657"/>
              <a:gd name="connsiteY0" fmla="*/ 0 h 5178942"/>
              <a:gd name="connsiteX1" fmla="*/ 5008157 w 5009657"/>
              <a:gd name="connsiteY1" fmla="*/ 2784 h 5178942"/>
              <a:gd name="connsiteX2" fmla="*/ 5009066 w 5009657"/>
              <a:gd name="connsiteY2" fmla="*/ 5178942 h 5178942"/>
              <a:gd name="connsiteX3" fmla="*/ 1449251 w 5009657"/>
              <a:gd name="connsiteY3" fmla="*/ 5174192 h 5178942"/>
              <a:gd name="connsiteX4" fmla="*/ 1384032 w 5009657"/>
              <a:gd name="connsiteY4" fmla="*/ 5129375 h 5178942"/>
              <a:gd name="connsiteX5" fmla="*/ 1328328 w 5009657"/>
              <a:gd name="connsiteY5" fmla="*/ 5091303 h 5178942"/>
              <a:gd name="connsiteX6" fmla="*/ 0 w 5009657"/>
              <a:gd name="connsiteY6" fmla="*/ 2593016 h 5178942"/>
              <a:gd name="connsiteX7" fmla="*/ 1328328 w 5009657"/>
              <a:gd name="connsiteY7" fmla="*/ 94729 h 5178942"/>
              <a:gd name="connsiteX8" fmla="*/ 1445306 w 5009657"/>
              <a:gd name="connsiteY8" fmla="*/ 23663 h 5178942"/>
              <a:gd name="connsiteX9" fmla="*/ 1456342 w 5009657"/>
              <a:gd name="connsiteY9" fmla="*/ 0 h 51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657" h="5178942">
                <a:moveTo>
                  <a:pt x="1456342" y="0"/>
                </a:moveTo>
                <a:lnTo>
                  <a:pt x="5008157" y="2784"/>
                </a:lnTo>
                <a:cubicBezTo>
                  <a:pt x="5005794" y="1735943"/>
                  <a:pt x="5011429" y="3445783"/>
                  <a:pt x="5009066" y="5178942"/>
                </a:cubicBezTo>
                <a:lnTo>
                  <a:pt x="1449251" y="5174192"/>
                </a:lnTo>
                <a:lnTo>
                  <a:pt x="1384032" y="5129375"/>
                </a:lnTo>
                <a:lnTo>
                  <a:pt x="1328328" y="5091303"/>
                </a:lnTo>
                <a:cubicBezTo>
                  <a:pt x="526910" y="4549876"/>
                  <a:pt x="0" y="3632979"/>
                  <a:pt x="0" y="2593016"/>
                </a:cubicBezTo>
                <a:cubicBezTo>
                  <a:pt x="0" y="1553053"/>
                  <a:pt x="526910" y="636157"/>
                  <a:pt x="1328328" y="94729"/>
                </a:cubicBezTo>
                <a:lnTo>
                  <a:pt x="1445306" y="23663"/>
                </a:lnTo>
                <a:cubicBezTo>
                  <a:pt x="1446622" y="22864"/>
                  <a:pt x="1455026" y="799"/>
                  <a:pt x="1456342" y="0"/>
                </a:cubicBezTo>
                <a:close/>
              </a:path>
            </a:pathLst>
          </a:custGeom>
          <a:no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sp>
        <p:nvSpPr>
          <p:cNvPr id="6" name="Freeform 5">
            <a:extLst>
              <a:ext uri="{FF2B5EF4-FFF2-40B4-BE49-F238E27FC236}">
                <a16:creationId xmlns:a16="http://schemas.microsoft.com/office/drawing/2014/main" id="{5E76220D-085F-7949-82A0-BF9030AC59C7}"/>
              </a:ext>
            </a:extLst>
          </p:cNvPr>
          <p:cNvSpPr/>
          <p:nvPr userDrawn="1"/>
        </p:nvSpPr>
        <p:spPr bwMode="auto">
          <a:xfrm>
            <a:off x="5552018" y="1"/>
            <a:ext cx="6639983" cy="6864351"/>
          </a:xfrm>
          <a:custGeom>
            <a:avLst/>
            <a:gdLst>
              <a:gd name="connsiteX0" fmla="*/ 1449254 w 4262718"/>
              <a:gd name="connsiteY0" fmla="*/ 0 h 5143500"/>
              <a:gd name="connsiteX1" fmla="*/ 4262718 w 4262718"/>
              <a:gd name="connsiteY1" fmla="*/ 0 h 5143500"/>
              <a:gd name="connsiteX2" fmla="*/ 4262718 w 4262718"/>
              <a:gd name="connsiteY2" fmla="*/ 5143500 h 5143500"/>
              <a:gd name="connsiteX3" fmla="*/ 1449251 w 4262718"/>
              <a:gd name="connsiteY3" fmla="*/ 5143500 h 5143500"/>
              <a:gd name="connsiteX4" fmla="*/ 1445306 w 4262718"/>
              <a:gd name="connsiteY4" fmla="*/ 5141104 h 5143500"/>
              <a:gd name="connsiteX5" fmla="*/ 1328328 w 4262718"/>
              <a:gd name="connsiteY5" fmla="*/ 5070038 h 5143500"/>
              <a:gd name="connsiteX6" fmla="*/ 0 w 4262718"/>
              <a:gd name="connsiteY6" fmla="*/ 2571751 h 5143500"/>
              <a:gd name="connsiteX7" fmla="*/ 1328328 w 4262718"/>
              <a:gd name="connsiteY7" fmla="*/ 73464 h 5143500"/>
              <a:gd name="connsiteX8" fmla="*/ 1445306 w 4262718"/>
              <a:gd name="connsiteY8" fmla="*/ 2398 h 5143500"/>
              <a:gd name="connsiteX0" fmla="*/ 1456342 w 4262718"/>
              <a:gd name="connsiteY0" fmla="*/ 0 h 5164765"/>
              <a:gd name="connsiteX1" fmla="*/ 4262718 w 4262718"/>
              <a:gd name="connsiteY1" fmla="*/ 21265 h 5164765"/>
              <a:gd name="connsiteX2" fmla="*/ 4262718 w 4262718"/>
              <a:gd name="connsiteY2" fmla="*/ 5164765 h 5164765"/>
              <a:gd name="connsiteX3" fmla="*/ 1449251 w 4262718"/>
              <a:gd name="connsiteY3" fmla="*/ 5164765 h 5164765"/>
              <a:gd name="connsiteX4" fmla="*/ 1445306 w 4262718"/>
              <a:gd name="connsiteY4" fmla="*/ 5162369 h 5164765"/>
              <a:gd name="connsiteX5" fmla="*/ 1328328 w 4262718"/>
              <a:gd name="connsiteY5" fmla="*/ 5091303 h 5164765"/>
              <a:gd name="connsiteX6" fmla="*/ 0 w 4262718"/>
              <a:gd name="connsiteY6" fmla="*/ 2593016 h 5164765"/>
              <a:gd name="connsiteX7" fmla="*/ 1328328 w 4262718"/>
              <a:gd name="connsiteY7" fmla="*/ 94729 h 5164765"/>
              <a:gd name="connsiteX8" fmla="*/ 1445306 w 4262718"/>
              <a:gd name="connsiteY8" fmla="*/ 23663 h 5164765"/>
              <a:gd name="connsiteX9" fmla="*/ 1456342 w 4262718"/>
              <a:gd name="connsiteY9" fmla="*/ 0 h 5164765"/>
              <a:gd name="connsiteX0" fmla="*/ 1456342 w 4269807"/>
              <a:gd name="connsiteY0" fmla="*/ 0 h 5164765"/>
              <a:gd name="connsiteX1" fmla="*/ 4269807 w 4269807"/>
              <a:gd name="connsiteY1" fmla="*/ 14177 h 5164765"/>
              <a:gd name="connsiteX2" fmla="*/ 4262718 w 4269807"/>
              <a:gd name="connsiteY2" fmla="*/ 5164765 h 5164765"/>
              <a:gd name="connsiteX3" fmla="*/ 1449251 w 4269807"/>
              <a:gd name="connsiteY3" fmla="*/ 5164765 h 5164765"/>
              <a:gd name="connsiteX4" fmla="*/ 1445306 w 4269807"/>
              <a:gd name="connsiteY4" fmla="*/ 5162369 h 5164765"/>
              <a:gd name="connsiteX5" fmla="*/ 1328328 w 4269807"/>
              <a:gd name="connsiteY5" fmla="*/ 5091303 h 5164765"/>
              <a:gd name="connsiteX6" fmla="*/ 0 w 4269807"/>
              <a:gd name="connsiteY6" fmla="*/ 2593016 h 5164765"/>
              <a:gd name="connsiteX7" fmla="*/ 1328328 w 4269807"/>
              <a:gd name="connsiteY7" fmla="*/ 94729 h 5164765"/>
              <a:gd name="connsiteX8" fmla="*/ 1445306 w 4269807"/>
              <a:gd name="connsiteY8" fmla="*/ 23663 h 5164765"/>
              <a:gd name="connsiteX9" fmla="*/ 1456342 w 4269807"/>
              <a:gd name="connsiteY9" fmla="*/ 0 h 5164765"/>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445306 w 4269807"/>
              <a:gd name="connsiteY4" fmla="*/ 5162369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84032 w 4269807"/>
              <a:gd name="connsiteY4" fmla="*/ 5129375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549107"/>
              <a:gd name="connsiteY0" fmla="*/ 0 h 5174192"/>
              <a:gd name="connsiteX1" fmla="*/ 4269807 w 4549107"/>
              <a:gd name="connsiteY1" fmla="*/ 14177 h 5174192"/>
              <a:gd name="connsiteX2" fmla="*/ 4549107 w 4549107"/>
              <a:gd name="connsiteY2" fmla="*/ 5170264 h 5174192"/>
              <a:gd name="connsiteX3" fmla="*/ 1449251 w 4549107"/>
              <a:gd name="connsiteY3" fmla="*/ 5174192 h 5174192"/>
              <a:gd name="connsiteX4" fmla="*/ 1384032 w 4549107"/>
              <a:gd name="connsiteY4" fmla="*/ 5129375 h 5174192"/>
              <a:gd name="connsiteX5" fmla="*/ 1328328 w 4549107"/>
              <a:gd name="connsiteY5" fmla="*/ 5091303 h 5174192"/>
              <a:gd name="connsiteX6" fmla="*/ 0 w 4549107"/>
              <a:gd name="connsiteY6" fmla="*/ 2593016 h 5174192"/>
              <a:gd name="connsiteX7" fmla="*/ 1328328 w 4549107"/>
              <a:gd name="connsiteY7" fmla="*/ 94729 h 5174192"/>
              <a:gd name="connsiteX8" fmla="*/ 1445306 w 4549107"/>
              <a:gd name="connsiteY8" fmla="*/ 23663 h 5174192"/>
              <a:gd name="connsiteX9" fmla="*/ 1456342 w 4549107"/>
              <a:gd name="connsiteY9" fmla="*/ 0 h 5174192"/>
              <a:gd name="connsiteX0" fmla="*/ 1456342 w 4590911"/>
              <a:gd name="connsiteY0" fmla="*/ 20536 h 5194728"/>
              <a:gd name="connsiteX1" fmla="*/ 4590911 w 4590911"/>
              <a:gd name="connsiteY1" fmla="*/ 0 h 5194728"/>
              <a:gd name="connsiteX2" fmla="*/ 4549107 w 4590911"/>
              <a:gd name="connsiteY2" fmla="*/ 5190800 h 5194728"/>
              <a:gd name="connsiteX3" fmla="*/ 1449251 w 4590911"/>
              <a:gd name="connsiteY3" fmla="*/ 5194728 h 5194728"/>
              <a:gd name="connsiteX4" fmla="*/ 1384032 w 4590911"/>
              <a:gd name="connsiteY4" fmla="*/ 5149911 h 5194728"/>
              <a:gd name="connsiteX5" fmla="*/ 1328328 w 4590911"/>
              <a:gd name="connsiteY5" fmla="*/ 5111839 h 5194728"/>
              <a:gd name="connsiteX6" fmla="*/ 0 w 4590911"/>
              <a:gd name="connsiteY6" fmla="*/ 2613552 h 5194728"/>
              <a:gd name="connsiteX7" fmla="*/ 1328328 w 4590911"/>
              <a:gd name="connsiteY7" fmla="*/ 115265 h 5194728"/>
              <a:gd name="connsiteX8" fmla="*/ 1445306 w 4590911"/>
              <a:gd name="connsiteY8" fmla="*/ 44199 h 5194728"/>
              <a:gd name="connsiteX9" fmla="*/ 1456342 w 4590911"/>
              <a:gd name="connsiteY9" fmla="*/ 20536 h 5194728"/>
              <a:gd name="connsiteX0" fmla="*/ 1456342 w 4556197"/>
              <a:gd name="connsiteY0" fmla="*/ 29214 h 5203406"/>
              <a:gd name="connsiteX1" fmla="*/ 4556197 w 4556197"/>
              <a:gd name="connsiteY1" fmla="*/ 0 h 5203406"/>
              <a:gd name="connsiteX2" fmla="*/ 4549107 w 4556197"/>
              <a:gd name="connsiteY2" fmla="*/ 5199478 h 5203406"/>
              <a:gd name="connsiteX3" fmla="*/ 1449251 w 4556197"/>
              <a:gd name="connsiteY3" fmla="*/ 5203406 h 5203406"/>
              <a:gd name="connsiteX4" fmla="*/ 1384032 w 4556197"/>
              <a:gd name="connsiteY4" fmla="*/ 5158589 h 5203406"/>
              <a:gd name="connsiteX5" fmla="*/ 1328328 w 4556197"/>
              <a:gd name="connsiteY5" fmla="*/ 5120517 h 5203406"/>
              <a:gd name="connsiteX6" fmla="*/ 0 w 4556197"/>
              <a:gd name="connsiteY6" fmla="*/ 2622230 h 5203406"/>
              <a:gd name="connsiteX7" fmla="*/ 1328328 w 4556197"/>
              <a:gd name="connsiteY7" fmla="*/ 123943 h 5203406"/>
              <a:gd name="connsiteX8" fmla="*/ 1445306 w 4556197"/>
              <a:gd name="connsiteY8" fmla="*/ 52877 h 5203406"/>
              <a:gd name="connsiteX9" fmla="*/ 1456342 w 4556197"/>
              <a:gd name="connsiteY9" fmla="*/ 29214 h 5203406"/>
              <a:gd name="connsiteX0" fmla="*/ 1456342 w 4556197"/>
              <a:gd name="connsiteY0" fmla="*/ 3179 h 5177371"/>
              <a:gd name="connsiteX1" fmla="*/ 4556197 w 4556197"/>
              <a:gd name="connsiteY1" fmla="*/ 0 h 5177371"/>
              <a:gd name="connsiteX2" fmla="*/ 4549107 w 4556197"/>
              <a:gd name="connsiteY2" fmla="*/ 5173443 h 5177371"/>
              <a:gd name="connsiteX3" fmla="*/ 1449251 w 4556197"/>
              <a:gd name="connsiteY3" fmla="*/ 5177371 h 5177371"/>
              <a:gd name="connsiteX4" fmla="*/ 1384032 w 4556197"/>
              <a:gd name="connsiteY4" fmla="*/ 5132554 h 5177371"/>
              <a:gd name="connsiteX5" fmla="*/ 1328328 w 4556197"/>
              <a:gd name="connsiteY5" fmla="*/ 5094482 h 5177371"/>
              <a:gd name="connsiteX6" fmla="*/ 0 w 4556197"/>
              <a:gd name="connsiteY6" fmla="*/ 2596195 h 5177371"/>
              <a:gd name="connsiteX7" fmla="*/ 1328328 w 4556197"/>
              <a:gd name="connsiteY7" fmla="*/ 97908 h 5177371"/>
              <a:gd name="connsiteX8" fmla="*/ 1445306 w 4556197"/>
              <a:gd name="connsiteY8" fmla="*/ 26842 h 5177371"/>
              <a:gd name="connsiteX9" fmla="*/ 1456342 w 4556197"/>
              <a:gd name="connsiteY9" fmla="*/ 3179 h 5177371"/>
              <a:gd name="connsiteX0" fmla="*/ 1456342 w 5009075"/>
              <a:gd name="connsiteY0" fmla="*/ 3179 h 5182121"/>
              <a:gd name="connsiteX1" fmla="*/ 4556197 w 5009075"/>
              <a:gd name="connsiteY1" fmla="*/ 0 h 5182121"/>
              <a:gd name="connsiteX2" fmla="*/ 5009066 w 5009075"/>
              <a:gd name="connsiteY2" fmla="*/ 5182121 h 5182121"/>
              <a:gd name="connsiteX3" fmla="*/ 1449251 w 5009075"/>
              <a:gd name="connsiteY3" fmla="*/ 5177371 h 5182121"/>
              <a:gd name="connsiteX4" fmla="*/ 1384032 w 5009075"/>
              <a:gd name="connsiteY4" fmla="*/ 5132554 h 5182121"/>
              <a:gd name="connsiteX5" fmla="*/ 1328328 w 5009075"/>
              <a:gd name="connsiteY5" fmla="*/ 5094482 h 5182121"/>
              <a:gd name="connsiteX6" fmla="*/ 0 w 5009075"/>
              <a:gd name="connsiteY6" fmla="*/ 2596195 h 5182121"/>
              <a:gd name="connsiteX7" fmla="*/ 1328328 w 5009075"/>
              <a:gd name="connsiteY7" fmla="*/ 97908 h 5182121"/>
              <a:gd name="connsiteX8" fmla="*/ 1445306 w 5009075"/>
              <a:gd name="connsiteY8" fmla="*/ 26842 h 5182121"/>
              <a:gd name="connsiteX9" fmla="*/ 1456342 w 5009075"/>
              <a:gd name="connsiteY9" fmla="*/ 3179 h 5182121"/>
              <a:gd name="connsiteX0" fmla="*/ 1456342 w 5016156"/>
              <a:gd name="connsiteY0" fmla="*/ 29214 h 5208156"/>
              <a:gd name="connsiteX1" fmla="*/ 5016156 w 5016156"/>
              <a:gd name="connsiteY1" fmla="*/ 0 h 5208156"/>
              <a:gd name="connsiteX2" fmla="*/ 5009066 w 5016156"/>
              <a:gd name="connsiteY2" fmla="*/ 5208156 h 5208156"/>
              <a:gd name="connsiteX3" fmla="*/ 1449251 w 5016156"/>
              <a:gd name="connsiteY3" fmla="*/ 5203406 h 5208156"/>
              <a:gd name="connsiteX4" fmla="*/ 1384032 w 5016156"/>
              <a:gd name="connsiteY4" fmla="*/ 5158589 h 5208156"/>
              <a:gd name="connsiteX5" fmla="*/ 1328328 w 5016156"/>
              <a:gd name="connsiteY5" fmla="*/ 5120517 h 5208156"/>
              <a:gd name="connsiteX6" fmla="*/ 0 w 5016156"/>
              <a:gd name="connsiteY6" fmla="*/ 2622230 h 5208156"/>
              <a:gd name="connsiteX7" fmla="*/ 1328328 w 5016156"/>
              <a:gd name="connsiteY7" fmla="*/ 123943 h 5208156"/>
              <a:gd name="connsiteX8" fmla="*/ 1445306 w 5016156"/>
              <a:gd name="connsiteY8" fmla="*/ 52877 h 5208156"/>
              <a:gd name="connsiteX9" fmla="*/ 1456342 w 5016156"/>
              <a:gd name="connsiteY9" fmla="*/ 29214 h 5208156"/>
              <a:gd name="connsiteX0" fmla="*/ 1456342 w 5016156"/>
              <a:gd name="connsiteY0" fmla="*/ 13215 h 5192157"/>
              <a:gd name="connsiteX1" fmla="*/ 5016156 w 5016156"/>
              <a:gd name="connsiteY1" fmla="*/ 0 h 5192157"/>
              <a:gd name="connsiteX2" fmla="*/ 5009066 w 5016156"/>
              <a:gd name="connsiteY2" fmla="*/ 5192157 h 5192157"/>
              <a:gd name="connsiteX3" fmla="*/ 1449251 w 5016156"/>
              <a:gd name="connsiteY3" fmla="*/ 5187407 h 5192157"/>
              <a:gd name="connsiteX4" fmla="*/ 1384032 w 5016156"/>
              <a:gd name="connsiteY4" fmla="*/ 5142590 h 5192157"/>
              <a:gd name="connsiteX5" fmla="*/ 1328328 w 5016156"/>
              <a:gd name="connsiteY5" fmla="*/ 5104518 h 5192157"/>
              <a:gd name="connsiteX6" fmla="*/ 0 w 5016156"/>
              <a:gd name="connsiteY6" fmla="*/ 2606231 h 5192157"/>
              <a:gd name="connsiteX7" fmla="*/ 1328328 w 5016156"/>
              <a:gd name="connsiteY7" fmla="*/ 107944 h 5192157"/>
              <a:gd name="connsiteX8" fmla="*/ 1445306 w 5016156"/>
              <a:gd name="connsiteY8" fmla="*/ 36878 h 5192157"/>
              <a:gd name="connsiteX9" fmla="*/ 1456342 w 5016156"/>
              <a:gd name="connsiteY9" fmla="*/ 13215 h 5192157"/>
              <a:gd name="connsiteX0" fmla="*/ 1456342 w 5009657"/>
              <a:gd name="connsiteY0" fmla="*/ 0 h 5178942"/>
              <a:gd name="connsiteX1" fmla="*/ 5008157 w 5009657"/>
              <a:gd name="connsiteY1" fmla="*/ 2784 h 5178942"/>
              <a:gd name="connsiteX2" fmla="*/ 5009066 w 5009657"/>
              <a:gd name="connsiteY2" fmla="*/ 5178942 h 5178942"/>
              <a:gd name="connsiteX3" fmla="*/ 1449251 w 5009657"/>
              <a:gd name="connsiteY3" fmla="*/ 5174192 h 5178942"/>
              <a:gd name="connsiteX4" fmla="*/ 1384032 w 5009657"/>
              <a:gd name="connsiteY4" fmla="*/ 5129375 h 5178942"/>
              <a:gd name="connsiteX5" fmla="*/ 1328328 w 5009657"/>
              <a:gd name="connsiteY5" fmla="*/ 5091303 h 5178942"/>
              <a:gd name="connsiteX6" fmla="*/ 0 w 5009657"/>
              <a:gd name="connsiteY6" fmla="*/ 2593016 h 5178942"/>
              <a:gd name="connsiteX7" fmla="*/ 1328328 w 5009657"/>
              <a:gd name="connsiteY7" fmla="*/ 94729 h 5178942"/>
              <a:gd name="connsiteX8" fmla="*/ 1445306 w 5009657"/>
              <a:gd name="connsiteY8" fmla="*/ 23663 h 5178942"/>
              <a:gd name="connsiteX9" fmla="*/ 1456342 w 5009657"/>
              <a:gd name="connsiteY9" fmla="*/ 0 h 51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657" h="5178942">
                <a:moveTo>
                  <a:pt x="1456342" y="0"/>
                </a:moveTo>
                <a:lnTo>
                  <a:pt x="5008157" y="2784"/>
                </a:lnTo>
                <a:cubicBezTo>
                  <a:pt x="5005794" y="1735943"/>
                  <a:pt x="5011429" y="3445783"/>
                  <a:pt x="5009066" y="5178942"/>
                </a:cubicBezTo>
                <a:lnTo>
                  <a:pt x="1449251" y="5174192"/>
                </a:lnTo>
                <a:lnTo>
                  <a:pt x="1384032" y="5129375"/>
                </a:lnTo>
                <a:lnTo>
                  <a:pt x="1328328" y="5091303"/>
                </a:lnTo>
                <a:cubicBezTo>
                  <a:pt x="526910" y="4549876"/>
                  <a:pt x="0" y="3632979"/>
                  <a:pt x="0" y="2593016"/>
                </a:cubicBezTo>
                <a:cubicBezTo>
                  <a:pt x="0" y="1553053"/>
                  <a:pt x="526910" y="636157"/>
                  <a:pt x="1328328" y="94729"/>
                </a:cubicBezTo>
                <a:lnTo>
                  <a:pt x="1445306" y="23663"/>
                </a:lnTo>
                <a:cubicBezTo>
                  <a:pt x="1446622" y="22864"/>
                  <a:pt x="1455026" y="799"/>
                  <a:pt x="1456342" y="0"/>
                </a:cubicBezTo>
                <a:close/>
              </a:path>
            </a:pathLst>
          </a:custGeom>
          <a:no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7" name="Group 52">
            <a:extLst>
              <a:ext uri="{FF2B5EF4-FFF2-40B4-BE49-F238E27FC236}">
                <a16:creationId xmlns:a16="http://schemas.microsoft.com/office/drawing/2014/main" id="{B2700DE1-260E-684C-A3D8-A4802D6A8963}"/>
              </a:ext>
            </a:extLst>
          </p:cNvPr>
          <p:cNvGrpSpPr>
            <a:grpSpLocks/>
          </p:cNvGrpSpPr>
          <p:nvPr userDrawn="1"/>
        </p:nvGrpSpPr>
        <p:grpSpPr bwMode="auto">
          <a:xfrm>
            <a:off x="-1761066" y="124885"/>
            <a:ext cx="1511300" cy="207433"/>
            <a:chOff x="-1268130" y="94252"/>
            <a:chExt cx="1133475" cy="155058"/>
          </a:xfrm>
        </p:grpSpPr>
        <p:sp>
          <p:nvSpPr>
            <p:cNvPr id="9" name="TextBox 8">
              <a:extLst>
                <a:ext uri="{FF2B5EF4-FFF2-40B4-BE49-F238E27FC236}">
                  <a16:creationId xmlns:a16="http://schemas.microsoft.com/office/drawing/2014/main" id="{8630AE98-DEAC-7740-8796-528D7D2D4D60}"/>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8F4B3C22-8E9C-3B46-8238-67C04742E694}"/>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55">
            <a:extLst>
              <a:ext uri="{FF2B5EF4-FFF2-40B4-BE49-F238E27FC236}">
                <a16:creationId xmlns:a16="http://schemas.microsoft.com/office/drawing/2014/main" id="{5F890F43-3830-734C-9F8C-839C90161F43}"/>
              </a:ext>
            </a:extLst>
          </p:cNvPr>
          <p:cNvGrpSpPr>
            <a:grpSpLocks/>
          </p:cNvGrpSpPr>
          <p:nvPr userDrawn="1"/>
        </p:nvGrpSpPr>
        <p:grpSpPr bwMode="auto">
          <a:xfrm>
            <a:off x="-1761066" y="1322918"/>
            <a:ext cx="1511300" cy="408516"/>
            <a:chOff x="-1268130" y="94252"/>
            <a:chExt cx="1133475" cy="306941"/>
          </a:xfrm>
        </p:grpSpPr>
        <p:sp>
          <p:nvSpPr>
            <p:cNvPr id="12" name="TextBox 11">
              <a:extLst>
                <a:ext uri="{FF2B5EF4-FFF2-40B4-BE49-F238E27FC236}">
                  <a16:creationId xmlns:a16="http://schemas.microsoft.com/office/drawing/2014/main" id="{E173568B-3674-064A-95BF-67ABB8F85B12}"/>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3" name="Straight Arrow Connector 12">
              <a:extLst>
                <a:ext uri="{FF2B5EF4-FFF2-40B4-BE49-F238E27FC236}">
                  <a16:creationId xmlns:a16="http://schemas.microsoft.com/office/drawing/2014/main" id="{A39CDCB2-D463-A545-8E47-E7431679DB71}"/>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54C75C9-5334-314C-B45A-D99951974FCE}"/>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5" name="Group 104">
            <a:extLst>
              <a:ext uri="{FF2B5EF4-FFF2-40B4-BE49-F238E27FC236}">
                <a16:creationId xmlns:a16="http://schemas.microsoft.com/office/drawing/2014/main" id="{B64051C0-90F7-2E4A-9689-5DE990E63C36}"/>
              </a:ext>
            </a:extLst>
          </p:cNvPr>
          <p:cNvGrpSpPr>
            <a:grpSpLocks/>
          </p:cNvGrpSpPr>
          <p:nvPr userDrawn="1"/>
        </p:nvGrpSpPr>
        <p:grpSpPr bwMode="auto">
          <a:xfrm>
            <a:off x="-1761066" y="3585634"/>
            <a:ext cx="1511300" cy="207433"/>
            <a:chOff x="-1268130" y="94252"/>
            <a:chExt cx="1133475" cy="155058"/>
          </a:xfrm>
        </p:grpSpPr>
        <p:sp>
          <p:nvSpPr>
            <p:cNvPr id="16" name="TextBox 15">
              <a:extLst>
                <a:ext uri="{FF2B5EF4-FFF2-40B4-BE49-F238E27FC236}">
                  <a16:creationId xmlns:a16="http://schemas.microsoft.com/office/drawing/2014/main" id="{08E9EF78-C51D-CA45-8A0E-A1A7E99F6E43}"/>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7" name="Straight Arrow Connector 16">
              <a:extLst>
                <a:ext uri="{FF2B5EF4-FFF2-40B4-BE49-F238E27FC236}">
                  <a16:creationId xmlns:a16="http://schemas.microsoft.com/office/drawing/2014/main" id="{F2F569D6-13E2-C949-B5B1-260B2256B23D}"/>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A0AC9DA6-20D0-9F4B-9DEF-F0B560AF43A3}"/>
              </a:ext>
            </a:extLst>
          </p:cNvPr>
          <p:cNvSpPr/>
          <p:nvPr userDrawn="1"/>
        </p:nvSpPr>
        <p:spPr bwMode="auto">
          <a:xfrm>
            <a:off x="8434918" y="1"/>
            <a:ext cx="6349" cy="4233"/>
          </a:xfrm>
          <a:custGeom>
            <a:avLst/>
            <a:gdLst>
              <a:gd name="connsiteX0" fmla="*/ 0 w 3948"/>
              <a:gd name="connsiteY0" fmla="*/ 0 h 2398"/>
              <a:gd name="connsiteX1" fmla="*/ 3948 w 3948"/>
              <a:gd name="connsiteY1" fmla="*/ 0 h 2398"/>
              <a:gd name="connsiteX2" fmla="*/ 0 w 3948"/>
              <a:gd name="connsiteY2" fmla="*/ 2398 h 2398"/>
              <a:gd name="connsiteX3" fmla="*/ 0 w 3948"/>
              <a:gd name="connsiteY3" fmla="*/ 0 h 2398"/>
            </a:gdLst>
            <a:ahLst/>
            <a:cxnLst>
              <a:cxn ang="0">
                <a:pos x="connsiteX0" y="connsiteY0"/>
              </a:cxn>
              <a:cxn ang="0">
                <a:pos x="connsiteX1" y="connsiteY1"/>
              </a:cxn>
              <a:cxn ang="0">
                <a:pos x="connsiteX2" y="connsiteY2"/>
              </a:cxn>
              <a:cxn ang="0">
                <a:pos x="connsiteX3" y="connsiteY3"/>
              </a:cxn>
            </a:cxnLst>
            <a:rect l="l" t="t" r="r" b="b"/>
            <a:pathLst>
              <a:path w="3948" h="2398">
                <a:moveTo>
                  <a:pt x="0" y="0"/>
                </a:moveTo>
                <a:lnTo>
                  <a:pt x="3948" y="0"/>
                </a:lnTo>
                <a:lnTo>
                  <a:pt x="0" y="2398"/>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sp>
        <p:nvSpPr>
          <p:cNvPr id="19" name="Freeform 18">
            <a:extLst>
              <a:ext uri="{FF2B5EF4-FFF2-40B4-BE49-F238E27FC236}">
                <a16:creationId xmlns:a16="http://schemas.microsoft.com/office/drawing/2014/main" id="{8B9A3D14-B166-1A4E-A494-E61D9460F825}"/>
              </a:ext>
            </a:extLst>
          </p:cNvPr>
          <p:cNvSpPr/>
          <p:nvPr userDrawn="1"/>
        </p:nvSpPr>
        <p:spPr bwMode="auto">
          <a:xfrm>
            <a:off x="8434918" y="6853768"/>
            <a:ext cx="6349" cy="4233"/>
          </a:xfrm>
          <a:custGeom>
            <a:avLst/>
            <a:gdLst>
              <a:gd name="connsiteX0" fmla="*/ 0 w 3945"/>
              <a:gd name="connsiteY0" fmla="*/ 0 h 2396"/>
              <a:gd name="connsiteX1" fmla="*/ 3945 w 3945"/>
              <a:gd name="connsiteY1" fmla="*/ 2396 h 2396"/>
              <a:gd name="connsiteX2" fmla="*/ 0 w 3945"/>
              <a:gd name="connsiteY2" fmla="*/ 2396 h 2396"/>
              <a:gd name="connsiteX3" fmla="*/ 0 w 3945"/>
              <a:gd name="connsiteY3" fmla="*/ 0 h 2396"/>
            </a:gdLst>
            <a:ahLst/>
            <a:cxnLst>
              <a:cxn ang="0">
                <a:pos x="connsiteX0" y="connsiteY0"/>
              </a:cxn>
              <a:cxn ang="0">
                <a:pos x="connsiteX1" y="connsiteY1"/>
              </a:cxn>
              <a:cxn ang="0">
                <a:pos x="connsiteX2" y="connsiteY2"/>
              </a:cxn>
              <a:cxn ang="0">
                <a:pos x="connsiteX3" y="connsiteY3"/>
              </a:cxn>
            </a:cxnLst>
            <a:rect l="l" t="t" r="r" b="b"/>
            <a:pathLst>
              <a:path w="3945" h="2396">
                <a:moveTo>
                  <a:pt x="0" y="0"/>
                </a:moveTo>
                <a:lnTo>
                  <a:pt x="3945" y="2396"/>
                </a:lnTo>
                <a:lnTo>
                  <a:pt x="0" y="2396"/>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20" name="Group 109">
            <a:extLst>
              <a:ext uri="{FF2B5EF4-FFF2-40B4-BE49-F238E27FC236}">
                <a16:creationId xmlns:a16="http://schemas.microsoft.com/office/drawing/2014/main" id="{9615D6DC-E5FB-A34E-B35B-4296C6723651}"/>
              </a:ext>
            </a:extLst>
          </p:cNvPr>
          <p:cNvGrpSpPr>
            <a:grpSpLocks/>
          </p:cNvGrpSpPr>
          <p:nvPr userDrawn="1"/>
        </p:nvGrpSpPr>
        <p:grpSpPr bwMode="auto">
          <a:xfrm>
            <a:off x="12452351" y="6318252"/>
            <a:ext cx="1511300" cy="207433"/>
            <a:chOff x="9286942" y="5788542"/>
            <a:chExt cx="1133475" cy="155058"/>
          </a:xfrm>
        </p:grpSpPr>
        <p:sp>
          <p:nvSpPr>
            <p:cNvPr id="21" name="TextBox 20">
              <a:extLst>
                <a:ext uri="{FF2B5EF4-FFF2-40B4-BE49-F238E27FC236}">
                  <a16:creationId xmlns:a16="http://schemas.microsoft.com/office/drawing/2014/main" id="{638EA9B7-0A7F-AA46-86FA-2EA5CC68639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2" name="Straight Arrow Connector 21">
              <a:extLst>
                <a:ext uri="{FF2B5EF4-FFF2-40B4-BE49-F238E27FC236}">
                  <a16:creationId xmlns:a16="http://schemas.microsoft.com/office/drawing/2014/main" id="{1E063C75-BC2D-6E43-944A-E3B87CFE4FB9}"/>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9E5AC82-4823-F542-84DB-D5188CC71139}"/>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A</a:t>
            </a:r>
            <a:endParaRPr lang="en-US" sz="1000" dirty="0">
              <a:solidFill>
                <a:schemeClr val="accent6"/>
              </a:solidFill>
              <a:latin typeface="Arial Regular" charset="0"/>
            </a:endParaRPr>
          </a:p>
        </p:txBody>
      </p:sp>
      <p:grpSp>
        <p:nvGrpSpPr>
          <p:cNvPr id="24" name="Group 113">
            <a:extLst>
              <a:ext uri="{FF2B5EF4-FFF2-40B4-BE49-F238E27FC236}">
                <a16:creationId xmlns:a16="http://schemas.microsoft.com/office/drawing/2014/main" id="{5AE24EF4-AB99-E145-B4F5-857BD0D6EABE}"/>
              </a:ext>
            </a:extLst>
          </p:cNvPr>
          <p:cNvGrpSpPr>
            <a:grpSpLocks/>
          </p:cNvGrpSpPr>
          <p:nvPr userDrawn="1"/>
        </p:nvGrpSpPr>
        <p:grpSpPr bwMode="auto">
          <a:xfrm>
            <a:off x="12452351" y="1735667"/>
            <a:ext cx="1511300" cy="1049867"/>
            <a:chOff x="9286942" y="5798444"/>
            <a:chExt cx="1133475" cy="788107"/>
          </a:xfrm>
        </p:grpSpPr>
        <p:sp>
          <p:nvSpPr>
            <p:cNvPr id="25" name="TextBox 24">
              <a:extLst>
                <a:ext uri="{FF2B5EF4-FFF2-40B4-BE49-F238E27FC236}">
                  <a16:creationId xmlns:a16="http://schemas.microsoft.com/office/drawing/2014/main" id="{5E2EC38A-7D2D-A64E-B1A2-F8C0F6F8FA4F}"/>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6" name="Straight Arrow Connector 25">
              <a:extLst>
                <a:ext uri="{FF2B5EF4-FFF2-40B4-BE49-F238E27FC236}">
                  <a16:creationId xmlns:a16="http://schemas.microsoft.com/office/drawing/2014/main" id="{4942F549-69B9-504D-B4AA-501AB6BA4E62}"/>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DE007CF-30C7-7241-9E58-9EE759D07B0F}"/>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7424383" y="1926131"/>
            <a:ext cx="3971751" cy="3525104"/>
          </a:xfrm>
        </p:spPr>
        <p:txBody>
          <a:body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39" name="Text Placeholder"/>
          <p:cNvSpPr>
            <a:spLocks noGrp="1"/>
          </p:cNvSpPr>
          <p:nvPr>
            <p:ph type="body" sz="quarter" idx="14"/>
          </p:nvPr>
        </p:nvSpPr>
        <p:spPr>
          <a:xfrm>
            <a:off x="711201" y="1926131"/>
            <a:ext cx="3965433" cy="3525104"/>
          </a:xfrm>
        </p:spPr>
        <p:txBody>
          <a:bodyPr/>
          <a:lstStyle/>
          <a:p>
            <a:pPr lvl="0"/>
            <a:r>
              <a:rPr lang="en-US" dirty="0"/>
              <a:t>Click to edit Master text styles</a:t>
            </a:r>
          </a:p>
          <a:p>
            <a:pPr lvl="1"/>
            <a:r>
              <a:rPr lang="en-US" dirty="0"/>
              <a:t>Second level</a:t>
            </a:r>
          </a:p>
        </p:txBody>
      </p:sp>
      <p:sp>
        <p:nvSpPr>
          <p:cNvPr id="29" name="Slide Number Placeholder">
            <a:extLst>
              <a:ext uri="{FF2B5EF4-FFF2-40B4-BE49-F238E27FC236}">
                <a16:creationId xmlns:a16="http://schemas.microsoft.com/office/drawing/2014/main" id="{C5FB7FEB-B7E4-D344-B247-F9A8D73B3F2E}"/>
              </a:ext>
            </a:extLst>
          </p:cNvPr>
          <p:cNvSpPr>
            <a:spLocks noGrp="1"/>
          </p:cNvSpPr>
          <p:nvPr>
            <p:ph type="sldNum" sz="quarter" idx="16"/>
          </p:nvPr>
        </p:nvSpPr>
        <p:spPr/>
        <p:txBody>
          <a:bodyPr/>
          <a:lstStyle>
            <a:lvl1pPr>
              <a:defRPr/>
            </a:lvl1pPr>
          </a:lstStyle>
          <a:p>
            <a:pPr>
              <a:defRPr/>
            </a:pPr>
            <a:fld id="{FBC328A0-5150-0A42-B67F-A3AAE062C48A}" type="slidenum">
              <a:rPr lang="en-US"/>
              <a:pPr>
                <a:defRPr/>
              </a:pPr>
              <a:t>‹#›</a:t>
            </a:fld>
            <a:endParaRPr lang="en-US" dirty="0"/>
          </a:p>
        </p:txBody>
      </p:sp>
      <p:sp>
        <p:nvSpPr>
          <p:cNvPr id="3" name="Footer Placeholder">
            <a:extLst>
              <a:ext uri="{FF2B5EF4-FFF2-40B4-BE49-F238E27FC236}">
                <a16:creationId xmlns:a16="http://schemas.microsoft.com/office/drawing/2014/main" id="{AD35246C-64D0-BA7F-7776-FC1C2F875EA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9542528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Debt Update A">
    <p:bg>
      <p:bgPr>
        <a:solidFill>
          <a:schemeClr val="bg1"/>
        </a:solidFill>
        <a:effectLst/>
      </p:bgPr>
    </p:bg>
    <p:spTree>
      <p:nvGrpSpPr>
        <p:cNvPr id="1" name=""/>
        <p:cNvGrpSpPr/>
        <p:nvPr/>
      </p:nvGrpSpPr>
      <p:grpSpPr>
        <a:xfrm>
          <a:off x="0" y="0"/>
          <a:ext cx="0" cy="0"/>
          <a:chOff x="0" y="0"/>
          <a:chExt cx="0" cy="0"/>
        </a:xfrm>
      </p:grpSpPr>
      <p:grpSp>
        <p:nvGrpSpPr>
          <p:cNvPr id="5" name="Group 50">
            <a:extLst>
              <a:ext uri="{FF2B5EF4-FFF2-40B4-BE49-F238E27FC236}">
                <a16:creationId xmlns:a16="http://schemas.microsoft.com/office/drawing/2014/main" id="{0AE4C60B-15BA-F648-A1AC-523DFFCBFF3B}"/>
              </a:ext>
            </a:extLst>
          </p:cNvPr>
          <p:cNvGrpSpPr>
            <a:grpSpLocks/>
          </p:cNvGrpSpPr>
          <p:nvPr userDrawn="1"/>
        </p:nvGrpSpPr>
        <p:grpSpPr bwMode="auto">
          <a:xfrm>
            <a:off x="-1761066" y="124885"/>
            <a:ext cx="1511300" cy="207433"/>
            <a:chOff x="-1268130" y="94252"/>
            <a:chExt cx="1133475" cy="155058"/>
          </a:xfrm>
        </p:grpSpPr>
        <p:sp>
          <p:nvSpPr>
            <p:cNvPr id="6" name="TextBox 5">
              <a:extLst>
                <a:ext uri="{FF2B5EF4-FFF2-40B4-BE49-F238E27FC236}">
                  <a16:creationId xmlns:a16="http://schemas.microsoft.com/office/drawing/2014/main" id="{1D633545-CE9C-2A4F-A2EC-1CACA8FB9502}"/>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7" name="Straight Arrow Connector 6">
              <a:extLst>
                <a:ext uri="{FF2B5EF4-FFF2-40B4-BE49-F238E27FC236}">
                  <a16:creationId xmlns:a16="http://schemas.microsoft.com/office/drawing/2014/main" id="{14F68155-2006-DE44-8DE3-6A8547F47F7D}"/>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53">
            <a:extLst>
              <a:ext uri="{FF2B5EF4-FFF2-40B4-BE49-F238E27FC236}">
                <a16:creationId xmlns:a16="http://schemas.microsoft.com/office/drawing/2014/main" id="{C340B6A3-CF5F-1143-A27E-2D546419EFBE}"/>
              </a:ext>
            </a:extLst>
          </p:cNvPr>
          <p:cNvGrpSpPr>
            <a:grpSpLocks/>
          </p:cNvGrpSpPr>
          <p:nvPr userDrawn="1"/>
        </p:nvGrpSpPr>
        <p:grpSpPr bwMode="auto">
          <a:xfrm>
            <a:off x="-1761066" y="1322918"/>
            <a:ext cx="1511300" cy="408516"/>
            <a:chOff x="-1268130" y="94252"/>
            <a:chExt cx="1133475" cy="306941"/>
          </a:xfrm>
        </p:grpSpPr>
        <p:sp>
          <p:nvSpPr>
            <p:cNvPr id="10" name="TextBox 9">
              <a:extLst>
                <a:ext uri="{FF2B5EF4-FFF2-40B4-BE49-F238E27FC236}">
                  <a16:creationId xmlns:a16="http://schemas.microsoft.com/office/drawing/2014/main" id="{F4C93633-6B7E-F14F-988B-D5E8BBDB024F}"/>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1" name="Straight Arrow Connector 10">
              <a:extLst>
                <a:ext uri="{FF2B5EF4-FFF2-40B4-BE49-F238E27FC236}">
                  <a16:creationId xmlns:a16="http://schemas.microsoft.com/office/drawing/2014/main" id="{7DE6527D-A296-8D45-9CDA-9297D0181689}"/>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1F6FE4A-B438-0749-ADD6-016427FA89F4}"/>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3" name="Group 57">
            <a:extLst>
              <a:ext uri="{FF2B5EF4-FFF2-40B4-BE49-F238E27FC236}">
                <a16:creationId xmlns:a16="http://schemas.microsoft.com/office/drawing/2014/main" id="{39B48AD4-6104-BC49-90BC-68AE58CCC621}"/>
              </a:ext>
            </a:extLst>
          </p:cNvPr>
          <p:cNvGrpSpPr>
            <a:grpSpLocks/>
          </p:cNvGrpSpPr>
          <p:nvPr userDrawn="1"/>
        </p:nvGrpSpPr>
        <p:grpSpPr bwMode="auto">
          <a:xfrm>
            <a:off x="-1761066" y="3585634"/>
            <a:ext cx="1511300" cy="207433"/>
            <a:chOff x="-1268130" y="94252"/>
            <a:chExt cx="1133475" cy="155058"/>
          </a:xfrm>
        </p:grpSpPr>
        <p:sp>
          <p:nvSpPr>
            <p:cNvPr id="14" name="TextBox 13">
              <a:extLst>
                <a:ext uri="{FF2B5EF4-FFF2-40B4-BE49-F238E27FC236}">
                  <a16:creationId xmlns:a16="http://schemas.microsoft.com/office/drawing/2014/main" id="{BCB1B46B-F854-5E43-ACA9-7BD6596D5182}"/>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5" name="Straight Arrow Connector 14">
              <a:extLst>
                <a:ext uri="{FF2B5EF4-FFF2-40B4-BE49-F238E27FC236}">
                  <a16:creationId xmlns:a16="http://schemas.microsoft.com/office/drawing/2014/main" id="{B93B2B46-9E19-9F44-BCC8-ECF058762071}"/>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6" name="Freeform 15">
            <a:extLst>
              <a:ext uri="{FF2B5EF4-FFF2-40B4-BE49-F238E27FC236}">
                <a16:creationId xmlns:a16="http://schemas.microsoft.com/office/drawing/2014/main" id="{82A3C53C-36F6-1A48-84C3-35D0E3ACCDAD}"/>
              </a:ext>
            </a:extLst>
          </p:cNvPr>
          <p:cNvSpPr/>
          <p:nvPr userDrawn="1"/>
        </p:nvSpPr>
        <p:spPr bwMode="auto">
          <a:xfrm>
            <a:off x="8434918" y="1"/>
            <a:ext cx="6349" cy="4233"/>
          </a:xfrm>
          <a:custGeom>
            <a:avLst/>
            <a:gdLst>
              <a:gd name="connsiteX0" fmla="*/ 0 w 3948"/>
              <a:gd name="connsiteY0" fmla="*/ 0 h 2398"/>
              <a:gd name="connsiteX1" fmla="*/ 3948 w 3948"/>
              <a:gd name="connsiteY1" fmla="*/ 0 h 2398"/>
              <a:gd name="connsiteX2" fmla="*/ 0 w 3948"/>
              <a:gd name="connsiteY2" fmla="*/ 2398 h 2398"/>
              <a:gd name="connsiteX3" fmla="*/ 0 w 3948"/>
              <a:gd name="connsiteY3" fmla="*/ 0 h 2398"/>
            </a:gdLst>
            <a:ahLst/>
            <a:cxnLst>
              <a:cxn ang="0">
                <a:pos x="connsiteX0" y="connsiteY0"/>
              </a:cxn>
              <a:cxn ang="0">
                <a:pos x="connsiteX1" y="connsiteY1"/>
              </a:cxn>
              <a:cxn ang="0">
                <a:pos x="connsiteX2" y="connsiteY2"/>
              </a:cxn>
              <a:cxn ang="0">
                <a:pos x="connsiteX3" y="connsiteY3"/>
              </a:cxn>
            </a:cxnLst>
            <a:rect l="l" t="t" r="r" b="b"/>
            <a:pathLst>
              <a:path w="3948" h="2398">
                <a:moveTo>
                  <a:pt x="0" y="0"/>
                </a:moveTo>
                <a:lnTo>
                  <a:pt x="3948" y="0"/>
                </a:lnTo>
                <a:lnTo>
                  <a:pt x="0" y="2398"/>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sp>
        <p:nvSpPr>
          <p:cNvPr id="17" name="Freeform 16">
            <a:extLst>
              <a:ext uri="{FF2B5EF4-FFF2-40B4-BE49-F238E27FC236}">
                <a16:creationId xmlns:a16="http://schemas.microsoft.com/office/drawing/2014/main" id="{1F332CC8-1A4D-1B49-9085-72CCB8E3C7CB}"/>
              </a:ext>
            </a:extLst>
          </p:cNvPr>
          <p:cNvSpPr/>
          <p:nvPr userDrawn="1"/>
        </p:nvSpPr>
        <p:spPr bwMode="auto">
          <a:xfrm>
            <a:off x="8434918" y="6853768"/>
            <a:ext cx="6349" cy="4233"/>
          </a:xfrm>
          <a:custGeom>
            <a:avLst/>
            <a:gdLst>
              <a:gd name="connsiteX0" fmla="*/ 0 w 3945"/>
              <a:gd name="connsiteY0" fmla="*/ 0 h 2396"/>
              <a:gd name="connsiteX1" fmla="*/ 3945 w 3945"/>
              <a:gd name="connsiteY1" fmla="*/ 2396 h 2396"/>
              <a:gd name="connsiteX2" fmla="*/ 0 w 3945"/>
              <a:gd name="connsiteY2" fmla="*/ 2396 h 2396"/>
              <a:gd name="connsiteX3" fmla="*/ 0 w 3945"/>
              <a:gd name="connsiteY3" fmla="*/ 0 h 2396"/>
            </a:gdLst>
            <a:ahLst/>
            <a:cxnLst>
              <a:cxn ang="0">
                <a:pos x="connsiteX0" y="connsiteY0"/>
              </a:cxn>
              <a:cxn ang="0">
                <a:pos x="connsiteX1" y="connsiteY1"/>
              </a:cxn>
              <a:cxn ang="0">
                <a:pos x="connsiteX2" y="connsiteY2"/>
              </a:cxn>
              <a:cxn ang="0">
                <a:pos x="connsiteX3" y="connsiteY3"/>
              </a:cxn>
            </a:cxnLst>
            <a:rect l="l" t="t" r="r" b="b"/>
            <a:pathLst>
              <a:path w="3945" h="2396">
                <a:moveTo>
                  <a:pt x="0" y="0"/>
                </a:moveTo>
                <a:lnTo>
                  <a:pt x="3945" y="2396"/>
                </a:lnTo>
                <a:lnTo>
                  <a:pt x="0" y="2396"/>
                </a:lnTo>
                <a:lnTo>
                  <a:pt x="0" y="0"/>
                </a:lnTo>
                <a:close/>
              </a:path>
            </a:pathLst>
          </a:custGeom>
          <a:solidFill>
            <a:schemeClr val="tx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18" name="Group 107">
            <a:extLst>
              <a:ext uri="{FF2B5EF4-FFF2-40B4-BE49-F238E27FC236}">
                <a16:creationId xmlns:a16="http://schemas.microsoft.com/office/drawing/2014/main" id="{CDE50945-2AE8-C946-B099-956A7FF0D535}"/>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156201E2-B29A-DC4F-87FF-C0FF3B7FEAB6}"/>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F0F75941-CAC5-5F49-95FF-E51D15B5C1BF}"/>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FBC5957A-4D25-6843-8774-A39528D783B5}"/>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A</a:t>
            </a:r>
            <a:endParaRPr lang="en-US" sz="1000" dirty="0">
              <a:solidFill>
                <a:schemeClr val="accent6"/>
              </a:solidFill>
              <a:latin typeface="Arial Regular" charset="0"/>
            </a:endParaRPr>
          </a:p>
        </p:txBody>
      </p:sp>
      <p:grpSp>
        <p:nvGrpSpPr>
          <p:cNvPr id="22" name="Group 111">
            <a:extLst>
              <a:ext uri="{FF2B5EF4-FFF2-40B4-BE49-F238E27FC236}">
                <a16:creationId xmlns:a16="http://schemas.microsoft.com/office/drawing/2014/main" id="{86411A6F-63AB-F14E-B320-76D5CE623EAD}"/>
              </a:ext>
            </a:extLst>
          </p:cNvPr>
          <p:cNvGrpSpPr>
            <a:grpSpLocks/>
          </p:cNvGrpSpPr>
          <p:nvPr userDrawn="1"/>
        </p:nvGrpSpPr>
        <p:grpSpPr bwMode="auto">
          <a:xfrm>
            <a:off x="12452351" y="1735667"/>
            <a:ext cx="1511300" cy="1049867"/>
            <a:chOff x="9286942" y="5798444"/>
            <a:chExt cx="1133475" cy="788107"/>
          </a:xfrm>
        </p:grpSpPr>
        <p:sp>
          <p:nvSpPr>
            <p:cNvPr id="23" name="TextBox 22">
              <a:extLst>
                <a:ext uri="{FF2B5EF4-FFF2-40B4-BE49-F238E27FC236}">
                  <a16:creationId xmlns:a16="http://schemas.microsoft.com/office/drawing/2014/main" id="{DF7EE2CB-8FE5-2242-BB7B-ABB7FCE617A5}"/>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4" name="Straight Arrow Connector 23">
              <a:extLst>
                <a:ext uri="{FF2B5EF4-FFF2-40B4-BE49-F238E27FC236}">
                  <a16:creationId xmlns:a16="http://schemas.microsoft.com/office/drawing/2014/main" id="{B13A74E0-F944-A543-8251-141B5DE0E6E8}"/>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0832090-F859-4340-B9AC-11E183E22C5E}"/>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26" name="Oval 25">
            <a:extLst>
              <a:ext uri="{FF2B5EF4-FFF2-40B4-BE49-F238E27FC236}">
                <a16:creationId xmlns:a16="http://schemas.microsoft.com/office/drawing/2014/main" id="{1DBE7E1B-E987-D14B-ABEF-4D717A860813}"/>
              </a:ext>
            </a:extLst>
          </p:cNvPr>
          <p:cNvSpPr/>
          <p:nvPr userDrawn="1"/>
        </p:nvSpPr>
        <p:spPr bwMode="auto">
          <a:xfrm>
            <a:off x="-927100" y="-692150"/>
            <a:ext cx="7768167" cy="7770284"/>
          </a:xfrm>
          <a:prstGeom prst="ellipse">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8" name="Text Placeholder"/>
          <p:cNvSpPr>
            <a:spLocks noGrp="1"/>
          </p:cNvSpPr>
          <p:nvPr>
            <p:ph type="body" sz="quarter" idx="13"/>
          </p:nvPr>
        </p:nvSpPr>
        <p:spPr>
          <a:xfrm>
            <a:off x="7424383" y="1926131"/>
            <a:ext cx="3971751" cy="3525104"/>
          </a:xfrm>
        </p:spPr>
        <p:txBody>
          <a:body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8072013" cy="1072896"/>
          </a:xfrm>
        </p:spPr>
        <p:txBody>
          <a:bodyPr/>
          <a:lstStyle/>
          <a:p>
            <a:r>
              <a:rPr lang="en-US" dirty="0"/>
              <a:t>Click to edit Master title style</a:t>
            </a:r>
          </a:p>
        </p:txBody>
      </p:sp>
      <p:sp>
        <p:nvSpPr>
          <p:cNvPr id="39" name="Text Placeholder"/>
          <p:cNvSpPr>
            <a:spLocks noGrp="1"/>
          </p:cNvSpPr>
          <p:nvPr>
            <p:ph type="body" sz="quarter" idx="14"/>
          </p:nvPr>
        </p:nvSpPr>
        <p:spPr>
          <a:xfrm>
            <a:off x="711201" y="1926131"/>
            <a:ext cx="3965433" cy="3525104"/>
          </a:xfrm>
        </p:spPr>
        <p:txBody>
          <a:bodyPr/>
          <a:lstStyle/>
          <a:p>
            <a:pPr lvl="0"/>
            <a:r>
              <a:rPr lang="en-US" dirty="0"/>
              <a:t>Click to edit Master text styles</a:t>
            </a:r>
          </a:p>
          <a:p>
            <a:pPr lvl="1"/>
            <a:r>
              <a:rPr lang="en-US" dirty="0"/>
              <a:t>Second level</a:t>
            </a:r>
          </a:p>
        </p:txBody>
      </p:sp>
      <p:sp>
        <p:nvSpPr>
          <p:cNvPr id="28" name="Slide Number Placeholder">
            <a:extLst>
              <a:ext uri="{FF2B5EF4-FFF2-40B4-BE49-F238E27FC236}">
                <a16:creationId xmlns:a16="http://schemas.microsoft.com/office/drawing/2014/main" id="{168EBC07-C2C5-014E-A213-98BF7C02383E}"/>
              </a:ext>
            </a:extLst>
          </p:cNvPr>
          <p:cNvSpPr>
            <a:spLocks noGrp="1"/>
          </p:cNvSpPr>
          <p:nvPr>
            <p:ph type="sldNum" sz="quarter" idx="16"/>
          </p:nvPr>
        </p:nvSpPr>
        <p:spPr/>
        <p:txBody>
          <a:bodyPr/>
          <a:lstStyle>
            <a:lvl1pPr>
              <a:defRPr/>
            </a:lvl1pPr>
          </a:lstStyle>
          <a:p>
            <a:pPr>
              <a:defRPr/>
            </a:pPr>
            <a:fld id="{902B9C30-D49C-5949-9AF4-E8B32B0CB084}" type="slidenum">
              <a:rPr lang="en-US"/>
              <a:pPr>
                <a:defRPr/>
              </a:pPr>
              <a:t>‹#›</a:t>
            </a:fld>
            <a:endParaRPr lang="en-US" dirty="0"/>
          </a:p>
        </p:txBody>
      </p:sp>
      <p:sp>
        <p:nvSpPr>
          <p:cNvPr id="3" name="Footer Placeholder">
            <a:extLst>
              <a:ext uri="{FF2B5EF4-FFF2-40B4-BE49-F238E27FC236}">
                <a16:creationId xmlns:a16="http://schemas.microsoft.com/office/drawing/2014/main" id="{C08CEE5F-4AD1-5261-CBCF-D273F5260953}"/>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336377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bt Update B">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6918F1B-BFC5-7546-8D1A-366923335CF4}"/>
              </a:ext>
            </a:extLst>
          </p:cNvPr>
          <p:cNvCxnSpPr>
            <a:cxnSpLocks/>
          </p:cNvCxnSpPr>
          <p:nvPr userDrawn="1"/>
        </p:nvCxnSpPr>
        <p:spPr bwMode="auto">
          <a:xfrm>
            <a:off x="897467" y="1286933"/>
            <a:ext cx="6462184"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Freeform 6">
            <a:extLst>
              <a:ext uri="{FF2B5EF4-FFF2-40B4-BE49-F238E27FC236}">
                <a16:creationId xmlns:a16="http://schemas.microsoft.com/office/drawing/2014/main" id="{983B9137-9286-4041-8CC4-B985D7C2BED2}"/>
              </a:ext>
            </a:extLst>
          </p:cNvPr>
          <p:cNvSpPr/>
          <p:nvPr userDrawn="1"/>
        </p:nvSpPr>
        <p:spPr bwMode="auto">
          <a:xfrm>
            <a:off x="6515100" y="-27517"/>
            <a:ext cx="5691717" cy="6904568"/>
          </a:xfrm>
          <a:custGeom>
            <a:avLst/>
            <a:gdLst>
              <a:gd name="connsiteX0" fmla="*/ 1449254 w 4262718"/>
              <a:gd name="connsiteY0" fmla="*/ 0 h 5143500"/>
              <a:gd name="connsiteX1" fmla="*/ 4262718 w 4262718"/>
              <a:gd name="connsiteY1" fmla="*/ 0 h 5143500"/>
              <a:gd name="connsiteX2" fmla="*/ 4262718 w 4262718"/>
              <a:gd name="connsiteY2" fmla="*/ 5143500 h 5143500"/>
              <a:gd name="connsiteX3" fmla="*/ 1449251 w 4262718"/>
              <a:gd name="connsiteY3" fmla="*/ 5143500 h 5143500"/>
              <a:gd name="connsiteX4" fmla="*/ 1445306 w 4262718"/>
              <a:gd name="connsiteY4" fmla="*/ 5141104 h 5143500"/>
              <a:gd name="connsiteX5" fmla="*/ 1328328 w 4262718"/>
              <a:gd name="connsiteY5" fmla="*/ 5070038 h 5143500"/>
              <a:gd name="connsiteX6" fmla="*/ 0 w 4262718"/>
              <a:gd name="connsiteY6" fmla="*/ 2571751 h 5143500"/>
              <a:gd name="connsiteX7" fmla="*/ 1328328 w 4262718"/>
              <a:gd name="connsiteY7" fmla="*/ 73464 h 5143500"/>
              <a:gd name="connsiteX8" fmla="*/ 1445306 w 4262718"/>
              <a:gd name="connsiteY8" fmla="*/ 2398 h 5143500"/>
              <a:gd name="connsiteX0" fmla="*/ 1456342 w 4262718"/>
              <a:gd name="connsiteY0" fmla="*/ 0 h 5164765"/>
              <a:gd name="connsiteX1" fmla="*/ 4262718 w 4262718"/>
              <a:gd name="connsiteY1" fmla="*/ 21265 h 5164765"/>
              <a:gd name="connsiteX2" fmla="*/ 4262718 w 4262718"/>
              <a:gd name="connsiteY2" fmla="*/ 5164765 h 5164765"/>
              <a:gd name="connsiteX3" fmla="*/ 1449251 w 4262718"/>
              <a:gd name="connsiteY3" fmla="*/ 5164765 h 5164765"/>
              <a:gd name="connsiteX4" fmla="*/ 1445306 w 4262718"/>
              <a:gd name="connsiteY4" fmla="*/ 5162369 h 5164765"/>
              <a:gd name="connsiteX5" fmla="*/ 1328328 w 4262718"/>
              <a:gd name="connsiteY5" fmla="*/ 5091303 h 5164765"/>
              <a:gd name="connsiteX6" fmla="*/ 0 w 4262718"/>
              <a:gd name="connsiteY6" fmla="*/ 2593016 h 5164765"/>
              <a:gd name="connsiteX7" fmla="*/ 1328328 w 4262718"/>
              <a:gd name="connsiteY7" fmla="*/ 94729 h 5164765"/>
              <a:gd name="connsiteX8" fmla="*/ 1445306 w 4262718"/>
              <a:gd name="connsiteY8" fmla="*/ 23663 h 5164765"/>
              <a:gd name="connsiteX9" fmla="*/ 1456342 w 4262718"/>
              <a:gd name="connsiteY9" fmla="*/ 0 h 5164765"/>
              <a:gd name="connsiteX0" fmla="*/ 1456342 w 4269807"/>
              <a:gd name="connsiteY0" fmla="*/ 0 h 5164765"/>
              <a:gd name="connsiteX1" fmla="*/ 4269807 w 4269807"/>
              <a:gd name="connsiteY1" fmla="*/ 14177 h 5164765"/>
              <a:gd name="connsiteX2" fmla="*/ 4262718 w 4269807"/>
              <a:gd name="connsiteY2" fmla="*/ 5164765 h 5164765"/>
              <a:gd name="connsiteX3" fmla="*/ 1449251 w 4269807"/>
              <a:gd name="connsiteY3" fmla="*/ 5164765 h 5164765"/>
              <a:gd name="connsiteX4" fmla="*/ 1445306 w 4269807"/>
              <a:gd name="connsiteY4" fmla="*/ 5162369 h 5164765"/>
              <a:gd name="connsiteX5" fmla="*/ 1328328 w 4269807"/>
              <a:gd name="connsiteY5" fmla="*/ 5091303 h 5164765"/>
              <a:gd name="connsiteX6" fmla="*/ 0 w 4269807"/>
              <a:gd name="connsiteY6" fmla="*/ 2593016 h 5164765"/>
              <a:gd name="connsiteX7" fmla="*/ 1328328 w 4269807"/>
              <a:gd name="connsiteY7" fmla="*/ 94729 h 5164765"/>
              <a:gd name="connsiteX8" fmla="*/ 1445306 w 4269807"/>
              <a:gd name="connsiteY8" fmla="*/ 23663 h 5164765"/>
              <a:gd name="connsiteX9" fmla="*/ 1456342 w 4269807"/>
              <a:gd name="connsiteY9" fmla="*/ 0 h 5164765"/>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445306 w 4269807"/>
              <a:gd name="connsiteY4" fmla="*/ 5162369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84032 w 4269807"/>
              <a:gd name="connsiteY4" fmla="*/ 5129375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9807" h="5178942">
                <a:moveTo>
                  <a:pt x="1456342" y="0"/>
                </a:moveTo>
                <a:lnTo>
                  <a:pt x="4269807" y="14177"/>
                </a:lnTo>
                <a:lnTo>
                  <a:pt x="4262718" y="5178942"/>
                </a:lnTo>
                <a:lnTo>
                  <a:pt x="1449251" y="5174192"/>
                </a:lnTo>
                <a:lnTo>
                  <a:pt x="1384032" y="5129375"/>
                </a:lnTo>
                <a:lnTo>
                  <a:pt x="1328328" y="5091303"/>
                </a:lnTo>
                <a:cubicBezTo>
                  <a:pt x="526910" y="4549876"/>
                  <a:pt x="0" y="3632979"/>
                  <a:pt x="0" y="2593016"/>
                </a:cubicBezTo>
                <a:cubicBezTo>
                  <a:pt x="0" y="1553053"/>
                  <a:pt x="526910" y="636157"/>
                  <a:pt x="1328328" y="94729"/>
                </a:cubicBezTo>
                <a:lnTo>
                  <a:pt x="1445306" y="23663"/>
                </a:lnTo>
                <a:cubicBezTo>
                  <a:pt x="1446622" y="22864"/>
                  <a:pt x="1455026" y="799"/>
                  <a:pt x="1456342" y="0"/>
                </a:cubicBezTo>
                <a:close/>
              </a:path>
            </a:pathLst>
          </a:custGeom>
          <a:solidFill>
            <a:schemeClr val="accent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10" name="Group 52">
            <a:extLst>
              <a:ext uri="{FF2B5EF4-FFF2-40B4-BE49-F238E27FC236}">
                <a16:creationId xmlns:a16="http://schemas.microsoft.com/office/drawing/2014/main" id="{46E15FD4-A6A3-E840-B8BA-0625A253C6ED}"/>
              </a:ext>
            </a:extLst>
          </p:cNvPr>
          <p:cNvGrpSpPr>
            <a:grpSpLocks/>
          </p:cNvGrpSpPr>
          <p:nvPr userDrawn="1"/>
        </p:nvGrpSpPr>
        <p:grpSpPr bwMode="auto">
          <a:xfrm>
            <a:off x="-1761066" y="124885"/>
            <a:ext cx="1511300" cy="207433"/>
            <a:chOff x="-1268130" y="94252"/>
            <a:chExt cx="1133475" cy="155058"/>
          </a:xfrm>
        </p:grpSpPr>
        <p:sp>
          <p:nvSpPr>
            <p:cNvPr id="11" name="TextBox 10">
              <a:extLst>
                <a:ext uri="{FF2B5EF4-FFF2-40B4-BE49-F238E27FC236}">
                  <a16:creationId xmlns:a16="http://schemas.microsoft.com/office/drawing/2014/main" id="{D4860FED-85E4-8743-94EE-28E9B33ADAA1}"/>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2" name="Straight Arrow Connector 11">
              <a:extLst>
                <a:ext uri="{FF2B5EF4-FFF2-40B4-BE49-F238E27FC236}">
                  <a16:creationId xmlns:a16="http://schemas.microsoft.com/office/drawing/2014/main" id="{E2CBA5A7-0664-044B-9ACE-890D55F5CDB3}"/>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55">
            <a:extLst>
              <a:ext uri="{FF2B5EF4-FFF2-40B4-BE49-F238E27FC236}">
                <a16:creationId xmlns:a16="http://schemas.microsoft.com/office/drawing/2014/main" id="{FD60876D-23FD-FD46-9EEB-0D5410FFB2DE}"/>
              </a:ext>
            </a:extLst>
          </p:cNvPr>
          <p:cNvGrpSpPr>
            <a:grpSpLocks/>
          </p:cNvGrpSpPr>
          <p:nvPr userDrawn="1"/>
        </p:nvGrpSpPr>
        <p:grpSpPr bwMode="auto">
          <a:xfrm>
            <a:off x="-1761066" y="1322918"/>
            <a:ext cx="1511300" cy="408516"/>
            <a:chOff x="-1268130" y="94252"/>
            <a:chExt cx="1133475" cy="306941"/>
          </a:xfrm>
        </p:grpSpPr>
        <p:sp>
          <p:nvSpPr>
            <p:cNvPr id="14" name="TextBox 13">
              <a:extLst>
                <a:ext uri="{FF2B5EF4-FFF2-40B4-BE49-F238E27FC236}">
                  <a16:creationId xmlns:a16="http://schemas.microsoft.com/office/drawing/2014/main" id="{07CB962B-07AC-9E44-8068-7A4200A3B85D}"/>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5" name="Straight Arrow Connector 14">
              <a:extLst>
                <a:ext uri="{FF2B5EF4-FFF2-40B4-BE49-F238E27FC236}">
                  <a16:creationId xmlns:a16="http://schemas.microsoft.com/office/drawing/2014/main" id="{A7B90CDC-5BF3-BA4D-8866-206AD1C3033C}"/>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C8BFBD9-A32B-8F45-A075-835DF2B04DE5}"/>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8" name="Group 104">
            <a:extLst>
              <a:ext uri="{FF2B5EF4-FFF2-40B4-BE49-F238E27FC236}">
                <a16:creationId xmlns:a16="http://schemas.microsoft.com/office/drawing/2014/main" id="{D46FB92F-85A5-6042-9592-0BA22BFEE731}"/>
              </a:ext>
            </a:extLst>
          </p:cNvPr>
          <p:cNvGrpSpPr>
            <a:grpSpLocks/>
          </p:cNvGrpSpPr>
          <p:nvPr userDrawn="1"/>
        </p:nvGrpSpPr>
        <p:grpSpPr bwMode="auto">
          <a:xfrm>
            <a:off x="-1761066" y="3585634"/>
            <a:ext cx="1511300" cy="207433"/>
            <a:chOff x="-1268130" y="94252"/>
            <a:chExt cx="1133475" cy="155058"/>
          </a:xfrm>
        </p:grpSpPr>
        <p:sp>
          <p:nvSpPr>
            <p:cNvPr id="19" name="TextBox 18">
              <a:extLst>
                <a:ext uri="{FF2B5EF4-FFF2-40B4-BE49-F238E27FC236}">
                  <a16:creationId xmlns:a16="http://schemas.microsoft.com/office/drawing/2014/main" id="{B6792335-515E-BE43-AD83-4BFE21A79CDC}"/>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20" name="Straight Arrow Connector 19">
              <a:extLst>
                <a:ext uri="{FF2B5EF4-FFF2-40B4-BE49-F238E27FC236}">
                  <a16:creationId xmlns:a16="http://schemas.microsoft.com/office/drawing/2014/main" id="{5063FB50-2E5A-8C45-978D-70AAEB934375}"/>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107">
            <a:extLst>
              <a:ext uri="{FF2B5EF4-FFF2-40B4-BE49-F238E27FC236}">
                <a16:creationId xmlns:a16="http://schemas.microsoft.com/office/drawing/2014/main" id="{208B8A5B-4957-D94B-AC6E-9A87C7573CAF}"/>
              </a:ext>
            </a:extLst>
          </p:cNvPr>
          <p:cNvGrpSpPr>
            <a:grpSpLocks/>
          </p:cNvGrpSpPr>
          <p:nvPr userDrawn="1"/>
        </p:nvGrpSpPr>
        <p:grpSpPr bwMode="auto">
          <a:xfrm>
            <a:off x="12452351" y="6318252"/>
            <a:ext cx="1511300" cy="207433"/>
            <a:chOff x="9286942" y="5788542"/>
            <a:chExt cx="1133475" cy="155058"/>
          </a:xfrm>
        </p:grpSpPr>
        <p:sp>
          <p:nvSpPr>
            <p:cNvPr id="22" name="TextBox 21">
              <a:extLst>
                <a:ext uri="{FF2B5EF4-FFF2-40B4-BE49-F238E27FC236}">
                  <a16:creationId xmlns:a16="http://schemas.microsoft.com/office/drawing/2014/main" id="{995D1257-87FD-1E45-B65C-CDDC9DCF325C}"/>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3" name="Straight Arrow Connector 22">
              <a:extLst>
                <a:ext uri="{FF2B5EF4-FFF2-40B4-BE49-F238E27FC236}">
                  <a16:creationId xmlns:a16="http://schemas.microsoft.com/office/drawing/2014/main" id="{A100FA2D-24C4-EE46-9A8C-150BEE0C0794}"/>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656CE83A-6F0F-1540-BAD9-9C2CD424A2E3}"/>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B</a:t>
            </a:r>
            <a:endParaRPr lang="en-US" sz="1000" dirty="0">
              <a:solidFill>
                <a:schemeClr val="accent6"/>
              </a:solidFill>
              <a:latin typeface="Arial Regular" charset="0"/>
            </a:endParaRPr>
          </a:p>
        </p:txBody>
      </p:sp>
      <p:grpSp>
        <p:nvGrpSpPr>
          <p:cNvPr id="25" name="Group 111">
            <a:extLst>
              <a:ext uri="{FF2B5EF4-FFF2-40B4-BE49-F238E27FC236}">
                <a16:creationId xmlns:a16="http://schemas.microsoft.com/office/drawing/2014/main" id="{2330DF09-23EC-3841-8E4E-DFF5A647DB20}"/>
              </a:ext>
            </a:extLst>
          </p:cNvPr>
          <p:cNvGrpSpPr>
            <a:grpSpLocks/>
          </p:cNvGrpSpPr>
          <p:nvPr userDrawn="1"/>
        </p:nvGrpSpPr>
        <p:grpSpPr bwMode="auto">
          <a:xfrm>
            <a:off x="12452351" y="1735667"/>
            <a:ext cx="1511300" cy="1049867"/>
            <a:chOff x="9286942" y="5798444"/>
            <a:chExt cx="1133475" cy="788107"/>
          </a:xfrm>
        </p:grpSpPr>
        <p:sp>
          <p:nvSpPr>
            <p:cNvPr id="26" name="TextBox 25">
              <a:extLst>
                <a:ext uri="{FF2B5EF4-FFF2-40B4-BE49-F238E27FC236}">
                  <a16:creationId xmlns:a16="http://schemas.microsoft.com/office/drawing/2014/main" id="{54162B3D-4D5F-C747-9732-B2D21E0E5D48}"/>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7" name="Straight Arrow Connector 26">
              <a:extLst>
                <a:ext uri="{FF2B5EF4-FFF2-40B4-BE49-F238E27FC236}">
                  <a16:creationId xmlns:a16="http://schemas.microsoft.com/office/drawing/2014/main" id="{47F6F57C-1303-3E43-A433-96D83E2DB246}"/>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E26CC60-6F01-9047-A35B-0846B25111A9}"/>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16" name="Text Placeholder 19"/>
          <p:cNvSpPr>
            <a:spLocks noGrp="1"/>
          </p:cNvSpPr>
          <p:nvPr>
            <p:ph type="body" sz="quarter" idx="15"/>
          </p:nvPr>
        </p:nvSpPr>
        <p:spPr>
          <a:xfrm>
            <a:off x="1028697" y="1460443"/>
            <a:ext cx="4632960" cy="365760"/>
          </a:xfrm>
        </p:spPr>
        <p:txBody>
          <a:bodyPr/>
          <a:lstStyle>
            <a:lvl1pPr>
              <a:defRPr sz="1600">
                <a:latin typeface="+mj-lt"/>
              </a:defRPr>
            </a:lvl1pPr>
          </a:lstStyle>
          <a:p>
            <a:pPr lvl="0"/>
            <a:r>
              <a:rPr lang="en-US" dirty="0"/>
              <a:t>Click to edit Master text styles</a:t>
            </a:r>
          </a:p>
        </p:txBody>
      </p:sp>
      <p:sp>
        <p:nvSpPr>
          <p:cNvPr id="8" name="Text Placeholder"/>
          <p:cNvSpPr>
            <a:spLocks noGrp="1"/>
          </p:cNvSpPr>
          <p:nvPr>
            <p:ph type="body" sz="quarter" idx="13"/>
          </p:nvPr>
        </p:nvSpPr>
        <p:spPr>
          <a:xfrm>
            <a:off x="7943181" y="1926131"/>
            <a:ext cx="3452953" cy="3525104"/>
          </a:xfrm>
        </p:spPr>
        <p:txBody>
          <a:bodyPr/>
          <a:lstStyle>
            <a:lvl1pPr>
              <a:buClrTx/>
              <a:defRPr>
                <a:solidFill>
                  <a:schemeClr val="bg1"/>
                </a:solidFill>
              </a:defRPr>
            </a:lvl1pPr>
            <a:lvl2pPr>
              <a:buClrTx/>
              <a:defRPr>
                <a:solidFill>
                  <a:schemeClr val="bg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9" name="Chart Placeholder 7"/>
          <p:cNvSpPr>
            <a:spLocks noGrp="1"/>
          </p:cNvSpPr>
          <p:nvPr>
            <p:ph type="chart" sz="quarter" idx="14"/>
          </p:nvPr>
        </p:nvSpPr>
        <p:spPr>
          <a:xfrm>
            <a:off x="897077" y="1926131"/>
            <a:ext cx="5198924" cy="3525104"/>
          </a:xfrm>
        </p:spPr>
        <p:txBody>
          <a:bodyPr rtlCol="0">
            <a:noAutofit/>
          </a:bodyPr>
          <a:lstStyle/>
          <a:p>
            <a:pPr lvl="0"/>
            <a:endParaRPr lang="en-US" noProof="0" dirty="0"/>
          </a:p>
        </p:txBody>
      </p:sp>
      <p:sp>
        <p:nvSpPr>
          <p:cNvPr id="30" name="Slide Number Placeholder">
            <a:extLst>
              <a:ext uri="{FF2B5EF4-FFF2-40B4-BE49-F238E27FC236}">
                <a16:creationId xmlns:a16="http://schemas.microsoft.com/office/drawing/2014/main" id="{F9FA09FA-41C2-4A4C-B196-8D815113786B}"/>
              </a:ext>
            </a:extLst>
          </p:cNvPr>
          <p:cNvSpPr>
            <a:spLocks noGrp="1"/>
          </p:cNvSpPr>
          <p:nvPr>
            <p:ph type="sldNum" sz="quarter" idx="17"/>
          </p:nvPr>
        </p:nvSpPr>
        <p:spPr/>
        <p:txBody>
          <a:bodyPr/>
          <a:lstStyle>
            <a:lvl1pPr>
              <a:defRPr>
                <a:solidFill>
                  <a:schemeClr val="bg1"/>
                </a:solidFill>
              </a:defRPr>
            </a:lvl1pPr>
          </a:lstStyle>
          <a:p>
            <a:pPr>
              <a:defRPr/>
            </a:pPr>
            <a:fld id="{95C041D2-1197-1A45-8091-04F988FAEC77}" type="slidenum">
              <a:rPr lang="en-US"/>
              <a:pPr>
                <a:defRPr/>
              </a:pPr>
              <a:t>‹#›</a:t>
            </a:fld>
            <a:endParaRPr lang="en-US" dirty="0"/>
          </a:p>
        </p:txBody>
      </p:sp>
      <p:sp>
        <p:nvSpPr>
          <p:cNvPr id="3" name="Footer Placeholder">
            <a:extLst>
              <a:ext uri="{FF2B5EF4-FFF2-40B4-BE49-F238E27FC236}">
                <a16:creationId xmlns:a16="http://schemas.microsoft.com/office/drawing/2014/main" id="{147BCDBC-9D82-3ABE-DE8B-B56D2FF0864A}"/>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875604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Debt Update B">
    <p:bg>
      <p:bgPr>
        <a:solidFill>
          <a:schemeClr val="bg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DFC3DC6-4066-4247-98D8-E5F38E92E886}"/>
              </a:ext>
            </a:extLst>
          </p:cNvPr>
          <p:cNvSpPr/>
          <p:nvPr userDrawn="1"/>
        </p:nvSpPr>
        <p:spPr bwMode="auto">
          <a:xfrm>
            <a:off x="6515100" y="-27517"/>
            <a:ext cx="5691717" cy="6904568"/>
          </a:xfrm>
          <a:custGeom>
            <a:avLst/>
            <a:gdLst>
              <a:gd name="connsiteX0" fmla="*/ 1449254 w 4262718"/>
              <a:gd name="connsiteY0" fmla="*/ 0 h 5143500"/>
              <a:gd name="connsiteX1" fmla="*/ 4262718 w 4262718"/>
              <a:gd name="connsiteY1" fmla="*/ 0 h 5143500"/>
              <a:gd name="connsiteX2" fmla="*/ 4262718 w 4262718"/>
              <a:gd name="connsiteY2" fmla="*/ 5143500 h 5143500"/>
              <a:gd name="connsiteX3" fmla="*/ 1449251 w 4262718"/>
              <a:gd name="connsiteY3" fmla="*/ 5143500 h 5143500"/>
              <a:gd name="connsiteX4" fmla="*/ 1445306 w 4262718"/>
              <a:gd name="connsiteY4" fmla="*/ 5141104 h 5143500"/>
              <a:gd name="connsiteX5" fmla="*/ 1328328 w 4262718"/>
              <a:gd name="connsiteY5" fmla="*/ 5070038 h 5143500"/>
              <a:gd name="connsiteX6" fmla="*/ 0 w 4262718"/>
              <a:gd name="connsiteY6" fmla="*/ 2571751 h 5143500"/>
              <a:gd name="connsiteX7" fmla="*/ 1328328 w 4262718"/>
              <a:gd name="connsiteY7" fmla="*/ 73464 h 5143500"/>
              <a:gd name="connsiteX8" fmla="*/ 1445306 w 4262718"/>
              <a:gd name="connsiteY8" fmla="*/ 2398 h 5143500"/>
              <a:gd name="connsiteX0" fmla="*/ 1456342 w 4262718"/>
              <a:gd name="connsiteY0" fmla="*/ 0 h 5164765"/>
              <a:gd name="connsiteX1" fmla="*/ 4262718 w 4262718"/>
              <a:gd name="connsiteY1" fmla="*/ 21265 h 5164765"/>
              <a:gd name="connsiteX2" fmla="*/ 4262718 w 4262718"/>
              <a:gd name="connsiteY2" fmla="*/ 5164765 h 5164765"/>
              <a:gd name="connsiteX3" fmla="*/ 1449251 w 4262718"/>
              <a:gd name="connsiteY3" fmla="*/ 5164765 h 5164765"/>
              <a:gd name="connsiteX4" fmla="*/ 1445306 w 4262718"/>
              <a:gd name="connsiteY4" fmla="*/ 5162369 h 5164765"/>
              <a:gd name="connsiteX5" fmla="*/ 1328328 w 4262718"/>
              <a:gd name="connsiteY5" fmla="*/ 5091303 h 5164765"/>
              <a:gd name="connsiteX6" fmla="*/ 0 w 4262718"/>
              <a:gd name="connsiteY6" fmla="*/ 2593016 h 5164765"/>
              <a:gd name="connsiteX7" fmla="*/ 1328328 w 4262718"/>
              <a:gd name="connsiteY7" fmla="*/ 94729 h 5164765"/>
              <a:gd name="connsiteX8" fmla="*/ 1445306 w 4262718"/>
              <a:gd name="connsiteY8" fmla="*/ 23663 h 5164765"/>
              <a:gd name="connsiteX9" fmla="*/ 1456342 w 4262718"/>
              <a:gd name="connsiteY9" fmla="*/ 0 h 5164765"/>
              <a:gd name="connsiteX0" fmla="*/ 1456342 w 4269807"/>
              <a:gd name="connsiteY0" fmla="*/ 0 h 5164765"/>
              <a:gd name="connsiteX1" fmla="*/ 4269807 w 4269807"/>
              <a:gd name="connsiteY1" fmla="*/ 14177 h 5164765"/>
              <a:gd name="connsiteX2" fmla="*/ 4262718 w 4269807"/>
              <a:gd name="connsiteY2" fmla="*/ 5164765 h 5164765"/>
              <a:gd name="connsiteX3" fmla="*/ 1449251 w 4269807"/>
              <a:gd name="connsiteY3" fmla="*/ 5164765 h 5164765"/>
              <a:gd name="connsiteX4" fmla="*/ 1445306 w 4269807"/>
              <a:gd name="connsiteY4" fmla="*/ 5162369 h 5164765"/>
              <a:gd name="connsiteX5" fmla="*/ 1328328 w 4269807"/>
              <a:gd name="connsiteY5" fmla="*/ 5091303 h 5164765"/>
              <a:gd name="connsiteX6" fmla="*/ 0 w 4269807"/>
              <a:gd name="connsiteY6" fmla="*/ 2593016 h 5164765"/>
              <a:gd name="connsiteX7" fmla="*/ 1328328 w 4269807"/>
              <a:gd name="connsiteY7" fmla="*/ 94729 h 5164765"/>
              <a:gd name="connsiteX8" fmla="*/ 1445306 w 4269807"/>
              <a:gd name="connsiteY8" fmla="*/ 23663 h 5164765"/>
              <a:gd name="connsiteX9" fmla="*/ 1456342 w 4269807"/>
              <a:gd name="connsiteY9" fmla="*/ 0 h 5164765"/>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445306 w 4269807"/>
              <a:gd name="connsiteY4" fmla="*/ 5162369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64765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32184 w 4269807"/>
              <a:gd name="connsiteY4" fmla="*/ 5167082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 name="connsiteX0" fmla="*/ 1456342 w 4269807"/>
              <a:gd name="connsiteY0" fmla="*/ 0 h 5178942"/>
              <a:gd name="connsiteX1" fmla="*/ 4269807 w 4269807"/>
              <a:gd name="connsiteY1" fmla="*/ 14177 h 5178942"/>
              <a:gd name="connsiteX2" fmla="*/ 4262718 w 4269807"/>
              <a:gd name="connsiteY2" fmla="*/ 5178942 h 5178942"/>
              <a:gd name="connsiteX3" fmla="*/ 1449251 w 4269807"/>
              <a:gd name="connsiteY3" fmla="*/ 5174192 h 5178942"/>
              <a:gd name="connsiteX4" fmla="*/ 1384032 w 4269807"/>
              <a:gd name="connsiteY4" fmla="*/ 5129375 h 5178942"/>
              <a:gd name="connsiteX5" fmla="*/ 1328328 w 4269807"/>
              <a:gd name="connsiteY5" fmla="*/ 5091303 h 5178942"/>
              <a:gd name="connsiteX6" fmla="*/ 0 w 4269807"/>
              <a:gd name="connsiteY6" fmla="*/ 2593016 h 5178942"/>
              <a:gd name="connsiteX7" fmla="*/ 1328328 w 4269807"/>
              <a:gd name="connsiteY7" fmla="*/ 94729 h 5178942"/>
              <a:gd name="connsiteX8" fmla="*/ 1445306 w 4269807"/>
              <a:gd name="connsiteY8" fmla="*/ 23663 h 5178942"/>
              <a:gd name="connsiteX9" fmla="*/ 1456342 w 4269807"/>
              <a:gd name="connsiteY9" fmla="*/ 0 h 51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9807" h="5178942">
                <a:moveTo>
                  <a:pt x="1456342" y="0"/>
                </a:moveTo>
                <a:lnTo>
                  <a:pt x="4269807" y="14177"/>
                </a:lnTo>
                <a:lnTo>
                  <a:pt x="4262718" y="5178942"/>
                </a:lnTo>
                <a:lnTo>
                  <a:pt x="1449251" y="5174192"/>
                </a:lnTo>
                <a:lnTo>
                  <a:pt x="1384032" y="5129375"/>
                </a:lnTo>
                <a:lnTo>
                  <a:pt x="1328328" y="5091303"/>
                </a:lnTo>
                <a:cubicBezTo>
                  <a:pt x="526910" y="4549876"/>
                  <a:pt x="0" y="3632979"/>
                  <a:pt x="0" y="2593016"/>
                </a:cubicBezTo>
                <a:cubicBezTo>
                  <a:pt x="0" y="1553053"/>
                  <a:pt x="526910" y="636157"/>
                  <a:pt x="1328328" y="94729"/>
                </a:cubicBezTo>
                <a:lnTo>
                  <a:pt x="1445306" y="23663"/>
                </a:lnTo>
                <a:cubicBezTo>
                  <a:pt x="1446622" y="22864"/>
                  <a:pt x="1455026" y="799"/>
                  <a:pt x="1456342" y="0"/>
                </a:cubicBezTo>
                <a:close/>
              </a:path>
            </a:pathLst>
          </a:custGeom>
          <a:solidFill>
            <a:schemeClr val="accent2"/>
          </a:solidFill>
          <a:ln w="19050" cap="rnd">
            <a:solidFill>
              <a:schemeClr val="bg2">
                <a:alpha val="99000"/>
              </a:schemeClr>
            </a:solidFill>
            <a:prstDash val="sysDot"/>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rgbClr val="FFFFFF"/>
              </a:solidFill>
              <a:latin typeface="IBM Plex Sans" panose="020B0503050203000203" pitchFamily="34" charset="0"/>
            </a:endParaRPr>
          </a:p>
        </p:txBody>
      </p:sp>
      <p:grpSp>
        <p:nvGrpSpPr>
          <p:cNvPr id="7" name="Group 51">
            <a:extLst>
              <a:ext uri="{FF2B5EF4-FFF2-40B4-BE49-F238E27FC236}">
                <a16:creationId xmlns:a16="http://schemas.microsoft.com/office/drawing/2014/main" id="{00E476BB-B909-2742-9B1C-07602D6C1C65}"/>
              </a:ext>
            </a:extLst>
          </p:cNvPr>
          <p:cNvGrpSpPr>
            <a:grpSpLocks/>
          </p:cNvGrpSpPr>
          <p:nvPr userDrawn="1"/>
        </p:nvGrpSpPr>
        <p:grpSpPr bwMode="auto">
          <a:xfrm>
            <a:off x="-1761066" y="124885"/>
            <a:ext cx="1511300" cy="207433"/>
            <a:chOff x="-1268130" y="94252"/>
            <a:chExt cx="1133475" cy="155058"/>
          </a:xfrm>
        </p:grpSpPr>
        <p:sp>
          <p:nvSpPr>
            <p:cNvPr id="10" name="TextBox 9">
              <a:extLst>
                <a:ext uri="{FF2B5EF4-FFF2-40B4-BE49-F238E27FC236}">
                  <a16:creationId xmlns:a16="http://schemas.microsoft.com/office/drawing/2014/main" id="{EE295848-8BDF-DC42-906B-83A84E504304}"/>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1" name="Straight Arrow Connector 10">
              <a:extLst>
                <a:ext uri="{FF2B5EF4-FFF2-40B4-BE49-F238E27FC236}">
                  <a16:creationId xmlns:a16="http://schemas.microsoft.com/office/drawing/2014/main" id="{23C0AF77-6281-964B-BF89-A9949B7A21E4}"/>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54">
            <a:extLst>
              <a:ext uri="{FF2B5EF4-FFF2-40B4-BE49-F238E27FC236}">
                <a16:creationId xmlns:a16="http://schemas.microsoft.com/office/drawing/2014/main" id="{C71A1F20-445A-4C48-9A47-13C59824D5B3}"/>
              </a:ext>
            </a:extLst>
          </p:cNvPr>
          <p:cNvGrpSpPr>
            <a:grpSpLocks/>
          </p:cNvGrpSpPr>
          <p:nvPr userDrawn="1"/>
        </p:nvGrpSpPr>
        <p:grpSpPr bwMode="auto">
          <a:xfrm>
            <a:off x="-1761066" y="1322918"/>
            <a:ext cx="1511300" cy="408516"/>
            <a:chOff x="-1268130" y="94252"/>
            <a:chExt cx="1133475" cy="306941"/>
          </a:xfrm>
        </p:grpSpPr>
        <p:sp>
          <p:nvSpPr>
            <p:cNvPr id="13" name="TextBox 12">
              <a:extLst>
                <a:ext uri="{FF2B5EF4-FFF2-40B4-BE49-F238E27FC236}">
                  <a16:creationId xmlns:a16="http://schemas.microsoft.com/office/drawing/2014/main" id="{0533516D-0B6C-F342-A61D-FB77DE0BEFBB}"/>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4" name="Straight Arrow Connector 13">
              <a:extLst>
                <a:ext uri="{FF2B5EF4-FFF2-40B4-BE49-F238E27FC236}">
                  <a16:creationId xmlns:a16="http://schemas.microsoft.com/office/drawing/2014/main" id="{4590E1D6-2C75-5B41-85F2-B2FBD41B12B9}"/>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67087E-C44A-BA4C-92F1-0952EC30C636}"/>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7" name="Group 103">
            <a:extLst>
              <a:ext uri="{FF2B5EF4-FFF2-40B4-BE49-F238E27FC236}">
                <a16:creationId xmlns:a16="http://schemas.microsoft.com/office/drawing/2014/main" id="{19DC6D12-6F14-F148-9F54-F17516C6E5F7}"/>
              </a:ext>
            </a:extLst>
          </p:cNvPr>
          <p:cNvGrpSpPr>
            <a:grpSpLocks/>
          </p:cNvGrpSpPr>
          <p:nvPr userDrawn="1"/>
        </p:nvGrpSpPr>
        <p:grpSpPr bwMode="auto">
          <a:xfrm>
            <a:off x="-1761066" y="3585634"/>
            <a:ext cx="1511300" cy="207433"/>
            <a:chOff x="-1268130" y="94252"/>
            <a:chExt cx="1133475" cy="155058"/>
          </a:xfrm>
        </p:grpSpPr>
        <p:sp>
          <p:nvSpPr>
            <p:cNvPr id="18" name="TextBox 17">
              <a:extLst>
                <a:ext uri="{FF2B5EF4-FFF2-40B4-BE49-F238E27FC236}">
                  <a16:creationId xmlns:a16="http://schemas.microsoft.com/office/drawing/2014/main" id="{BE47EE7E-2ECC-5B41-8DC4-7CCCAB5C7956}"/>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9" name="Straight Arrow Connector 18">
              <a:extLst>
                <a:ext uri="{FF2B5EF4-FFF2-40B4-BE49-F238E27FC236}">
                  <a16:creationId xmlns:a16="http://schemas.microsoft.com/office/drawing/2014/main" id="{17C9C27A-FEB9-9847-8AC9-7E0A8CC02E39}"/>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06">
            <a:extLst>
              <a:ext uri="{FF2B5EF4-FFF2-40B4-BE49-F238E27FC236}">
                <a16:creationId xmlns:a16="http://schemas.microsoft.com/office/drawing/2014/main" id="{2E44B254-F23E-7547-B694-D5E7E7035843}"/>
              </a:ext>
            </a:extLst>
          </p:cNvPr>
          <p:cNvGrpSpPr>
            <a:grpSpLocks/>
          </p:cNvGrpSpPr>
          <p:nvPr userDrawn="1"/>
        </p:nvGrpSpPr>
        <p:grpSpPr bwMode="auto">
          <a:xfrm>
            <a:off x="12452351" y="6318252"/>
            <a:ext cx="1511300" cy="207433"/>
            <a:chOff x="9286942" y="5788542"/>
            <a:chExt cx="1133475" cy="155058"/>
          </a:xfrm>
        </p:grpSpPr>
        <p:sp>
          <p:nvSpPr>
            <p:cNvPr id="21" name="TextBox 20">
              <a:extLst>
                <a:ext uri="{FF2B5EF4-FFF2-40B4-BE49-F238E27FC236}">
                  <a16:creationId xmlns:a16="http://schemas.microsoft.com/office/drawing/2014/main" id="{2DA03858-B5F2-E047-9D24-C085C5199501}"/>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2" name="Straight Arrow Connector 21">
              <a:extLst>
                <a:ext uri="{FF2B5EF4-FFF2-40B4-BE49-F238E27FC236}">
                  <a16:creationId xmlns:a16="http://schemas.microsoft.com/office/drawing/2014/main" id="{5311367E-CF43-6948-B6F5-EFFC0F7D243C}"/>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C4C976FC-E6E9-244D-8913-FE52DCF988A5}"/>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B</a:t>
            </a:r>
            <a:endParaRPr lang="en-US" sz="1000" dirty="0">
              <a:solidFill>
                <a:schemeClr val="accent6"/>
              </a:solidFill>
              <a:latin typeface="Arial Regular" charset="0"/>
            </a:endParaRPr>
          </a:p>
        </p:txBody>
      </p:sp>
      <p:grpSp>
        <p:nvGrpSpPr>
          <p:cNvPr id="24" name="Group 110">
            <a:extLst>
              <a:ext uri="{FF2B5EF4-FFF2-40B4-BE49-F238E27FC236}">
                <a16:creationId xmlns:a16="http://schemas.microsoft.com/office/drawing/2014/main" id="{9EEEE659-D1A6-FB48-B1D1-8329DDF04B5A}"/>
              </a:ext>
            </a:extLst>
          </p:cNvPr>
          <p:cNvGrpSpPr>
            <a:grpSpLocks/>
          </p:cNvGrpSpPr>
          <p:nvPr userDrawn="1"/>
        </p:nvGrpSpPr>
        <p:grpSpPr bwMode="auto">
          <a:xfrm>
            <a:off x="12452351" y="1735667"/>
            <a:ext cx="1511300" cy="1049867"/>
            <a:chOff x="9286942" y="5798444"/>
            <a:chExt cx="1133475" cy="788107"/>
          </a:xfrm>
        </p:grpSpPr>
        <p:sp>
          <p:nvSpPr>
            <p:cNvPr id="25" name="TextBox 24">
              <a:extLst>
                <a:ext uri="{FF2B5EF4-FFF2-40B4-BE49-F238E27FC236}">
                  <a16:creationId xmlns:a16="http://schemas.microsoft.com/office/drawing/2014/main" id="{A5D6CE73-907A-BD44-B3B1-B44356E9E084}"/>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6" name="Straight Arrow Connector 25">
              <a:extLst>
                <a:ext uri="{FF2B5EF4-FFF2-40B4-BE49-F238E27FC236}">
                  <a16:creationId xmlns:a16="http://schemas.microsoft.com/office/drawing/2014/main" id="{7EFC4D18-ED73-CB45-A802-B96733A6C72F}"/>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3B6E2DB-3CA4-2240-9164-970F93A247EE}"/>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16" name="Text Placeholder 19"/>
          <p:cNvSpPr>
            <a:spLocks noGrp="1"/>
          </p:cNvSpPr>
          <p:nvPr>
            <p:ph type="body" sz="quarter" idx="15"/>
          </p:nvPr>
        </p:nvSpPr>
        <p:spPr>
          <a:xfrm>
            <a:off x="1028697" y="1460443"/>
            <a:ext cx="4632960" cy="365760"/>
          </a:xfrm>
        </p:spPr>
        <p:txBody>
          <a:bodyPr/>
          <a:lstStyle>
            <a:lvl1pPr>
              <a:defRPr sz="1600">
                <a:latin typeface="+mj-lt"/>
              </a:defRPr>
            </a:lvl1pPr>
          </a:lstStyle>
          <a:p>
            <a:pPr lvl="0"/>
            <a:r>
              <a:rPr lang="en-US" dirty="0"/>
              <a:t>Click to edit Master text styles</a:t>
            </a:r>
          </a:p>
        </p:txBody>
      </p:sp>
      <p:sp>
        <p:nvSpPr>
          <p:cNvPr id="8" name="Text Placeholder"/>
          <p:cNvSpPr>
            <a:spLocks noGrp="1"/>
          </p:cNvSpPr>
          <p:nvPr>
            <p:ph type="body" sz="quarter" idx="13"/>
          </p:nvPr>
        </p:nvSpPr>
        <p:spPr>
          <a:xfrm>
            <a:off x="7943181" y="1926131"/>
            <a:ext cx="3452953" cy="3525104"/>
          </a:xfrm>
        </p:spPr>
        <p:txBody>
          <a:bodyPr/>
          <a:lstStyle>
            <a:lvl1pPr>
              <a:buClrTx/>
              <a:defRPr>
                <a:solidFill>
                  <a:schemeClr val="bg1"/>
                </a:solidFill>
              </a:defRPr>
            </a:lvl1pPr>
            <a:lvl2pPr>
              <a:buClrTx/>
              <a:defRPr>
                <a:solidFill>
                  <a:schemeClr val="bg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9" name="Chart Placeholder 7"/>
          <p:cNvSpPr>
            <a:spLocks noGrp="1"/>
          </p:cNvSpPr>
          <p:nvPr>
            <p:ph type="chart" sz="quarter" idx="14"/>
          </p:nvPr>
        </p:nvSpPr>
        <p:spPr>
          <a:xfrm>
            <a:off x="897077" y="1926131"/>
            <a:ext cx="5198924" cy="3525104"/>
          </a:xfrm>
        </p:spPr>
        <p:txBody>
          <a:bodyPr rtlCol="0">
            <a:noAutofit/>
          </a:bodyPr>
          <a:lstStyle/>
          <a:p>
            <a:pPr lvl="0"/>
            <a:endParaRPr lang="en-US" noProof="0" dirty="0"/>
          </a:p>
        </p:txBody>
      </p:sp>
      <p:sp>
        <p:nvSpPr>
          <p:cNvPr id="29" name="Slide Number Placeholder">
            <a:extLst>
              <a:ext uri="{FF2B5EF4-FFF2-40B4-BE49-F238E27FC236}">
                <a16:creationId xmlns:a16="http://schemas.microsoft.com/office/drawing/2014/main" id="{780A73C3-16D4-3A4C-97F9-144306138F1B}"/>
              </a:ext>
            </a:extLst>
          </p:cNvPr>
          <p:cNvSpPr>
            <a:spLocks noGrp="1"/>
          </p:cNvSpPr>
          <p:nvPr>
            <p:ph type="sldNum" sz="quarter" idx="17"/>
          </p:nvPr>
        </p:nvSpPr>
        <p:spPr/>
        <p:txBody>
          <a:bodyPr/>
          <a:lstStyle>
            <a:lvl1pPr>
              <a:defRPr>
                <a:solidFill>
                  <a:schemeClr val="bg1"/>
                </a:solidFill>
              </a:defRPr>
            </a:lvl1pPr>
          </a:lstStyle>
          <a:p>
            <a:pPr>
              <a:defRPr/>
            </a:pPr>
            <a:fld id="{5F8999F3-02F7-774E-9FF5-A7BC02648EAF}" type="slidenum">
              <a:rPr lang="en-US"/>
              <a:pPr>
                <a:defRPr/>
              </a:pPr>
              <a:t>‹#›</a:t>
            </a:fld>
            <a:endParaRPr lang="en-US" dirty="0"/>
          </a:p>
        </p:txBody>
      </p:sp>
      <p:sp>
        <p:nvSpPr>
          <p:cNvPr id="3" name="Footer Placeholder">
            <a:extLst>
              <a:ext uri="{FF2B5EF4-FFF2-40B4-BE49-F238E27FC236}">
                <a16:creationId xmlns:a16="http://schemas.microsoft.com/office/drawing/2014/main" id="{88EBEED4-9768-BD4E-80BA-8C6BF8D4CD30}"/>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8849976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Debt Update C">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EA31A8D-16C3-9A43-A7C4-3D3A03966E42}"/>
              </a:ext>
            </a:extLst>
          </p:cNvPr>
          <p:cNvSpPr/>
          <p:nvPr userDrawn="1"/>
        </p:nvSpPr>
        <p:spPr bwMode="auto">
          <a:xfrm>
            <a:off x="6466418" y="0"/>
            <a:ext cx="5725583" cy="6858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grpSp>
        <p:nvGrpSpPr>
          <p:cNvPr id="6" name="Group 51">
            <a:extLst>
              <a:ext uri="{FF2B5EF4-FFF2-40B4-BE49-F238E27FC236}">
                <a16:creationId xmlns:a16="http://schemas.microsoft.com/office/drawing/2014/main" id="{8BB6D3C6-BD2A-4E4A-A055-D1BC33D6044B}"/>
              </a:ext>
            </a:extLst>
          </p:cNvPr>
          <p:cNvGrpSpPr>
            <a:grpSpLocks/>
          </p:cNvGrpSpPr>
          <p:nvPr userDrawn="1"/>
        </p:nvGrpSpPr>
        <p:grpSpPr bwMode="auto">
          <a:xfrm>
            <a:off x="-1761066" y="124885"/>
            <a:ext cx="1511300" cy="207433"/>
            <a:chOff x="-1268130" y="94252"/>
            <a:chExt cx="1133475" cy="155058"/>
          </a:xfrm>
        </p:grpSpPr>
        <p:sp>
          <p:nvSpPr>
            <p:cNvPr id="7" name="TextBox 6">
              <a:extLst>
                <a:ext uri="{FF2B5EF4-FFF2-40B4-BE49-F238E27FC236}">
                  <a16:creationId xmlns:a16="http://schemas.microsoft.com/office/drawing/2014/main" id="{21487B8A-E51B-3C4E-97E4-64C2AF46BCFA}"/>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F99FF153-EF3D-024D-AD4B-62CFD069BD99}"/>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54">
            <a:extLst>
              <a:ext uri="{FF2B5EF4-FFF2-40B4-BE49-F238E27FC236}">
                <a16:creationId xmlns:a16="http://schemas.microsoft.com/office/drawing/2014/main" id="{6BA7F476-EBD3-C64F-8D6C-1B1A99D71275}"/>
              </a:ext>
            </a:extLst>
          </p:cNvPr>
          <p:cNvGrpSpPr>
            <a:grpSpLocks/>
          </p:cNvGrpSpPr>
          <p:nvPr userDrawn="1"/>
        </p:nvGrpSpPr>
        <p:grpSpPr bwMode="auto">
          <a:xfrm>
            <a:off x="-1761066" y="1322918"/>
            <a:ext cx="1511300" cy="408516"/>
            <a:chOff x="-1268130" y="94252"/>
            <a:chExt cx="1133475" cy="306941"/>
          </a:xfrm>
        </p:grpSpPr>
        <p:sp>
          <p:nvSpPr>
            <p:cNvPr id="12" name="TextBox 11">
              <a:extLst>
                <a:ext uri="{FF2B5EF4-FFF2-40B4-BE49-F238E27FC236}">
                  <a16:creationId xmlns:a16="http://schemas.microsoft.com/office/drawing/2014/main" id="{4B2A3481-47A8-A643-8E1F-70F22757F93D}"/>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3" name="Straight Arrow Connector 12">
              <a:extLst>
                <a:ext uri="{FF2B5EF4-FFF2-40B4-BE49-F238E27FC236}">
                  <a16:creationId xmlns:a16="http://schemas.microsoft.com/office/drawing/2014/main" id="{B6616F32-45EB-EC4D-A473-3CDE63074E20}"/>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E08D6F7-C92F-E543-938D-8F951AC0F403}"/>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5" name="Group 103">
            <a:extLst>
              <a:ext uri="{FF2B5EF4-FFF2-40B4-BE49-F238E27FC236}">
                <a16:creationId xmlns:a16="http://schemas.microsoft.com/office/drawing/2014/main" id="{96A5BF1E-ECCE-AC47-B768-4C92D981722C}"/>
              </a:ext>
            </a:extLst>
          </p:cNvPr>
          <p:cNvGrpSpPr>
            <a:grpSpLocks/>
          </p:cNvGrpSpPr>
          <p:nvPr userDrawn="1"/>
        </p:nvGrpSpPr>
        <p:grpSpPr bwMode="auto">
          <a:xfrm>
            <a:off x="-1761066" y="3585634"/>
            <a:ext cx="1511300" cy="207433"/>
            <a:chOff x="-1268130" y="94252"/>
            <a:chExt cx="1133475" cy="155058"/>
          </a:xfrm>
        </p:grpSpPr>
        <p:sp>
          <p:nvSpPr>
            <p:cNvPr id="16" name="TextBox 15">
              <a:extLst>
                <a:ext uri="{FF2B5EF4-FFF2-40B4-BE49-F238E27FC236}">
                  <a16:creationId xmlns:a16="http://schemas.microsoft.com/office/drawing/2014/main" id="{529E196D-C91B-6C4C-8271-17A78FDE1E91}"/>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7" name="Straight Arrow Connector 16">
              <a:extLst>
                <a:ext uri="{FF2B5EF4-FFF2-40B4-BE49-F238E27FC236}">
                  <a16:creationId xmlns:a16="http://schemas.microsoft.com/office/drawing/2014/main" id="{F0D7872C-3B05-9D4B-A65C-98A7B4FCA0A1}"/>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06">
            <a:extLst>
              <a:ext uri="{FF2B5EF4-FFF2-40B4-BE49-F238E27FC236}">
                <a16:creationId xmlns:a16="http://schemas.microsoft.com/office/drawing/2014/main" id="{8BDA4BF3-6445-CA4F-BAE4-31F1384C991A}"/>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10BA4A46-A01A-A846-888C-6B8E8BF43FDA}"/>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58CBB614-2F93-FE48-A962-129EDE46F223}"/>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94693BBD-8E3A-3D4C-9E33-18A7A8FD279C}"/>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C</a:t>
            </a:r>
            <a:endParaRPr lang="en-US" sz="1000" dirty="0">
              <a:solidFill>
                <a:schemeClr val="accent6"/>
              </a:solidFill>
              <a:latin typeface="Arial Regular" charset="0"/>
            </a:endParaRPr>
          </a:p>
        </p:txBody>
      </p:sp>
      <p:grpSp>
        <p:nvGrpSpPr>
          <p:cNvPr id="22" name="Group 110">
            <a:extLst>
              <a:ext uri="{FF2B5EF4-FFF2-40B4-BE49-F238E27FC236}">
                <a16:creationId xmlns:a16="http://schemas.microsoft.com/office/drawing/2014/main" id="{9CA73651-BD55-804E-8603-8E4EF0741419}"/>
              </a:ext>
            </a:extLst>
          </p:cNvPr>
          <p:cNvGrpSpPr>
            <a:grpSpLocks/>
          </p:cNvGrpSpPr>
          <p:nvPr userDrawn="1"/>
        </p:nvGrpSpPr>
        <p:grpSpPr bwMode="auto">
          <a:xfrm>
            <a:off x="12452351" y="1735667"/>
            <a:ext cx="1511300" cy="1049867"/>
            <a:chOff x="9286942" y="5798444"/>
            <a:chExt cx="1133475" cy="788107"/>
          </a:xfrm>
        </p:grpSpPr>
        <p:sp>
          <p:nvSpPr>
            <p:cNvPr id="23" name="TextBox 22">
              <a:extLst>
                <a:ext uri="{FF2B5EF4-FFF2-40B4-BE49-F238E27FC236}">
                  <a16:creationId xmlns:a16="http://schemas.microsoft.com/office/drawing/2014/main" id="{727F72BE-02D2-6343-B000-B36164B2D6B5}"/>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4" name="Straight Arrow Connector 23">
              <a:extLst>
                <a:ext uri="{FF2B5EF4-FFF2-40B4-BE49-F238E27FC236}">
                  <a16:creationId xmlns:a16="http://schemas.microsoft.com/office/drawing/2014/main" id="{9077842C-C331-A04C-A4B8-B3D2E761D5A4}"/>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B44A697-6A99-4C43-BAC4-89C5DF087800}"/>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6899975" y="1926131"/>
            <a:ext cx="4496160" cy="3525104"/>
          </a:xfrm>
        </p:spPr>
        <p:txBody>
          <a:bodyPr/>
          <a:lstStyle>
            <a:lvl1pPr>
              <a:buClrTx/>
              <a:defRPr>
                <a:solidFill>
                  <a:schemeClr val="bg1"/>
                </a:solidFill>
              </a:defRPr>
            </a:lvl1pPr>
            <a:lvl2pPr>
              <a:buClrTx/>
              <a:defRPr>
                <a:solidFill>
                  <a:schemeClr val="bg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9" name="Chart Placeholder 7"/>
          <p:cNvSpPr>
            <a:spLocks noGrp="1"/>
          </p:cNvSpPr>
          <p:nvPr>
            <p:ph type="chart" sz="quarter" idx="14"/>
          </p:nvPr>
        </p:nvSpPr>
        <p:spPr>
          <a:xfrm>
            <a:off x="897077" y="1926131"/>
            <a:ext cx="5198924" cy="3525104"/>
          </a:xfrm>
        </p:spPr>
        <p:txBody>
          <a:bodyPr rtlCol="0">
            <a:noAutofit/>
          </a:bodyPr>
          <a:lstStyle/>
          <a:p>
            <a:pPr lvl="0"/>
            <a:endParaRPr lang="en-US" noProof="0" dirty="0"/>
          </a:p>
        </p:txBody>
      </p:sp>
      <p:sp>
        <p:nvSpPr>
          <p:cNvPr id="27" name="Slide Number Placeholder">
            <a:extLst>
              <a:ext uri="{FF2B5EF4-FFF2-40B4-BE49-F238E27FC236}">
                <a16:creationId xmlns:a16="http://schemas.microsoft.com/office/drawing/2014/main" id="{7A51ABEC-22E4-6448-AA81-D375E3A2AAED}"/>
              </a:ext>
            </a:extLst>
          </p:cNvPr>
          <p:cNvSpPr>
            <a:spLocks noGrp="1"/>
          </p:cNvSpPr>
          <p:nvPr>
            <p:ph type="sldNum" sz="quarter" idx="16"/>
          </p:nvPr>
        </p:nvSpPr>
        <p:spPr/>
        <p:txBody>
          <a:bodyPr/>
          <a:lstStyle>
            <a:lvl1pPr>
              <a:defRPr>
                <a:solidFill>
                  <a:schemeClr val="bg1"/>
                </a:solidFill>
              </a:defRPr>
            </a:lvl1pPr>
          </a:lstStyle>
          <a:p>
            <a:pPr>
              <a:defRPr/>
            </a:pPr>
            <a:fld id="{D9EE8D88-7EEF-2246-A255-5647F13CA8A4}" type="slidenum">
              <a:rPr lang="en-US"/>
              <a:pPr>
                <a:defRPr/>
              </a:pPr>
              <a:t>‹#›</a:t>
            </a:fld>
            <a:endParaRPr lang="en-US" dirty="0"/>
          </a:p>
        </p:txBody>
      </p:sp>
      <p:sp>
        <p:nvSpPr>
          <p:cNvPr id="3" name="Footer Placeholder">
            <a:extLst>
              <a:ext uri="{FF2B5EF4-FFF2-40B4-BE49-F238E27FC236}">
                <a16:creationId xmlns:a16="http://schemas.microsoft.com/office/drawing/2014/main" id="{6A3B6F80-E2AF-A42A-B8DB-EAA880F34DA3}"/>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16407048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bt Update C">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5274D9F-D010-3E40-9BC5-FE114FFBC30F}"/>
              </a:ext>
            </a:extLst>
          </p:cNvPr>
          <p:cNvCxnSpPr>
            <a:cxnSpLocks/>
          </p:cNvCxnSpPr>
          <p:nvPr userDrawn="1"/>
        </p:nvCxnSpPr>
        <p:spPr bwMode="auto">
          <a:xfrm>
            <a:off x="897467" y="1286933"/>
            <a:ext cx="6462184"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613073B3-6F94-7146-B4C7-8C99AA9E394D}"/>
              </a:ext>
            </a:extLst>
          </p:cNvPr>
          <p:cNvSpPr/>
          <p:nvPr userDrawn="1"/>
        </p:nvSpPr>
        <p:spPr bwMode="auto">
          <a:xfrm>
            <a:off x="6466418" y="0"/>
            <a:ext cx="5725583" cy="6858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grpSp>
        <p:nvGrpSpPr>
          <p:cNvPr id="7" name="Group 52">
            <a:extLst>
              <a:ext uri="{FF2B5EF4-FFF2-40B4-BE49-F238E27FC236}">
                <a16:creationId xmlns:a16="http://schemas.microsoft.com/office/drawing/2014/main" id="{BE4290F5-809A-2546-9D0B-1FF3B5C69CE8}"/>
              </a:ext>
            </a:extLst>
          </p:cNvPr>
          <p:cNvGrpSpPr>
            <a:grpSpLocks/>
          </p:cNvGrpSpPr>
          <p:nvPr userDrawn="1"/>
        </p:nvGrpSpPr>
        <p:grpSpPr bwMode="auto">
          <a:xfrm>
            <a:off x="-1761066" y="124885"/>
            <a:ext cx="1511300" cy="207433"/>
            <a:chOff x="-1268130" y="94252"/>
            <a:chExt cx="1133475" cy="155058"/>
          </a:xfrm>
        </p:grpSpPr>
        <p:sp>
          <p:nvSpPr>
            <p:cNvPr id="9" name="TextBox 8">
              <a:extLst>
                <a:ext uri="{FF2B5EF4-FFF2-40B4-BE49-F238E27FC236}">
                  <a16:creationId xmlns:a16="http://schemas.microsoft.com/office/drawing/2014/main" id="{66D3B975-E030-A547-B4D6-A0B7B4D34135}"/>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2AFEDFE8-7A9F-734D-98D9-B64CA22E2FBB}"/>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55">
            <a:extLst>
              <a:ext uri="{FF2B5EF4-FFF2-40B4-BE49-F238E27FC236}">
                <a16:creationId xmlns:a16="http://schemas.microsoft.com/office/drawing/2014/main" id="{AF426F38-F44E-3E4C-A4F6-4808C1F46A07}"/>
              </a:ext>
            </a:extLst>
          </p:cNvPr>
          <p:cNvGrpSpPr>
            <a:grpSpLocks/>
          </p:cNvGrpSpPr>
          <p:nvPr userDrawn="1"/>
        </p:nvGrpSpPr>
        <p:grpSpPr bwMode="auto">
          <a:xfrm>
            <a:off x="-1761066" y="1322918"/>
            <a:ext cx="1511300" cy="408516"/>
            <a:chOff x="-1268130" y="94252"/>
            <a:chExt cx="1133475" cy="306941"/>
          </a:xfrm>
        </p:grpSpPr>
        <p:sp>
          <p:nvSpPr>
            <p:cNvPr id="12" name="TextBox 11">
              <a:extLst>
                <a:ext uri="{FF2B5EF4-FFF2-40B4-BE49-F238E27FC236}">
                  <a16:creationId xmlns:a16="http://schemas.microsoft.com/office/drawing/2014/main" id="{92BA5BF6-EEFB-C940-A38A-D166A42F3C42}"/>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3" name="Straight Arrow Connector 12">
              <a:extLst>
                <a:ext uri="{FF2B5EF4-FFF2-40B4-BE49-F238E27FC236}">
                  <a16:creationId xmlns:a16="http://schemas.microsoft.com/office/drawing/2014/main" id="{1CBB8A71-7CFD-3E4E-B645-1A4276C663BD}"/>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6C85FA1-48BE-8449-B2FF-C6A78CE392B9}"/>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5" name="Group 104">
            <a:extLst>
              <a:ext uri="{FF2B5EF4-FFF2-40B4-BE49-F238E27FC236}">
                <a16:creationId xmlns:a16="http://schemas.microsoft.com/office/drawing/2014/main" id="{3E7A8DD7-37C8-6F43-8B60-B7686F82D2D0}"/>
              </a:ext>
            </a:extLst>
          </p:cNvPr>
          <p:cNvGrpSpPr>
            <a:grpSpLocks/>
          </p:cNvGrpSpPr>
          <p:nvPr userDrawn="1"/>
        </p:nvGrpSpPr>
        <p:grpSpPr bwMode="auto">
          <a:xfrm>
            <a:off x="-1761066" y="3585634"/>
            <a:ext cx="1511300" cy="207433"/>
            <a:chOff x="-1268130" y="94252"/>
            <a:chExt cx="1133475" cy="155058"/>
          </a:xfrm>
        </p:grpSpPr>
        <p:sp>
          <p:nvSpPr>
            <p:cNvPr id="16" name="TextBox 15">
              <a:extLst>
                <a:ext uri="{FF2B5EF4-FFF2-40B4-BE49-F238E27FC236}">
                  <a16:creationId xmlns:a16="http://schemas.microsoft.com/office/drawing/2014/main" id="{1DE17E8F-7D08-2141-8932-E909A72189CB}"/>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7" name="Straight Arrow Connector 16">
              <a:extLst>
                <a:ext uri="{FF2B5EF4-FFF2-40B4-BE49-F238E27FC236}">
                  <a16:creationId xmlns:a16="http://schemas.microsoft.com/office/drawing/2014/main" id="{AE9E5B60-8222-304F-BB2A-F87CF6F0F732}"/>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07">
            <a:extLst>
              <a:ext uri="{FF2B5EF4-FFF2-40B4-BE49-F238E27FC236}">
                <a16:creationId xmlns:a16="http://schemas.microsoft.com/office/drawing/2014/main" id="{3885B650-90B6-8443-9631-A0AD87815115}"/>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31BD3855-057E-7045-AECC-F69991008292}"/>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55010443-655D-E94A-B7C2-073F8D62E094}"/>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9BE12D8E-6AF0-B043-A9D0-3D8547B7AF01}"/>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C</a:t>
            </a:r>
            <a:endParaRPr lang="en-US" sz="1000" dirty="0">
              <a:solidFill>
                <a:schemeClr val="accent6"/>
              </a:solidFill>
              <a:latin typeface="Arial Regular" charset="0"/>
            </a:endParaRPr>
          </a:p>
        </p:txBody>
      </p:sp>
      <p:grpSp>
        <p:nvGrpSpPr>
          <p:cNvPr id="22" name="Group 111">
            <a:extLst>
              <a:ext uri="{FF2B5EF4-FFF2-40B4-BE49-F238E27FC236}">
                <a16:creationId xmlns:a16="http://schemas.microsoft.com/office/drawing/2014/main" id="{CFDA17C7-E89F-C849-92E0-B90327B97799}"/>
              </a:ext>
            </a:extLst>
          </p:cNvPr>
          <p:cNvGrpSpPr>
            <a:grpSpLocks/>
          </p:cNvGrpSpPr>
          <p:nvPr userDrawn="1"/>
        </p:nvGrpSpPr>
        <p:grpSpPr bwMode="auto">
          <a:xfrm>
            <a:off x="12452351" y="1735667"/>
            <a:ext cx="1511300" cy="1049867"/>
            <a:chOff x="9286942" y="5798444"/>
            <a:chExt cx="1133475" cy="788107"/>
          </a:xfrm>
        </p:grpSpPr>
        <p:sp>
          <p:nvSpPr>
            <p:cNvPr id="23" name="TextBox 22">
              <a:extLst>
                <a:ext uri="{FF2B5EF4-FFF2-40B4-BE49-F238E27FC236}">
                  <a16:creationId xmlns:a16="http://schemas.microsoft.com/office/drawing/2014/main" id="{6E972F40-400E-1240-A839-EF92C2D13F1A}"/>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4" name="Straight Arrow Connector 23">
              <a:extLst>
                <a:ext uri="{FF2B5EF4-FFF2-40B4-BE49-F238E27FC236}">
                  <a16:creationId xmlns:a16="http://schemas.microsoft.com/office/drawing/2014/main" id="{632C34FB-0D85-2240-9967-E02C26105F09}"/>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61B6B20-DECA-7B4B-B1F1-BF7A9ECA17EF}"/>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6899975" y="1926131"/>
            <a:ext cx="4496160" cy="3525104"/>
          </a:xfrm>
        </p:spPr>
        <p:txBody>
          <a:bodyPr/>
          <a:lstStyle>
            <a:lvl1pPr>
              <a:buClrTx/>
              <a:defRPr>
                <a:solidFill>
                  <a:schemeClr val="bg1"/>
                </a:solidFill>
              </a:defRPr>
            </a:lvl1pPr>
            <a:lvl2pPr>
              <a:buClrTx/>
              <a:defRPr>
                <a:solidFill>
                  <a:schemeClr val="bg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30" name="Text Placeholder"/>
          <p:cNvSpPr>
            <a:spLocks noGrp="1"/>
          </p:cNvSpPr>
          <p:nvPr>
            <p:ph type="body" sz="quarter" idx="14"/>
          </p:nvPr>
        </p:nvSpPr>
        <p:spPr>
          <a:xfrm>
            <a:off x="914399" y="1926131"/>
            <a:ext cx="5021943" cy="3525104"/>
          </a:xfrm>
        </p:spPr>
        <p:txBody>
          <a:bodyPr/>
          <a:lstStyle>
            <a:lvl1pPr>
              <a:buClrTx/>
              <a:defRPr>
                <a:solidFill>
                  <a:schemeClr val="tx1"/>
                </a:solidFill>
              </a:defRPr>
            </a:lvl1pPr>
            <a:lvl2pPr>
              <a:buClrTx/>
              <a:defRPr>
                <a:solidFill>
                  <a:schemeClr val="tx1"/>
                </a:solidFill>
              </a:defRPr>
            </a:lvl2pPr>
          </a:lstStyle>
          <a:p>
            <a:pPr lvl="0"/>
            <a:r>
              <a:rPr lang="en-US" dirty="0"/>
              <a:t>Click to edit Master text styles</a:t>
            </a:r>
          </a:p>
          <a:p>
            <a:pPr lvl="1"/>
            <a:r>
              <a:rPr lang="en-US" dirty="0"/>
              <a:t>Second level</a:t>
            </a:r>
          </a:p>
        </p:txBody>
      </p:sp>
      <p:sp>
        <p:nvSpPr>
          <p:cNvPr id="27" name="Slide Number Placeholder">
            <a:extLst>
              <a:ext uri="{FF2B5EF4-FFF2-40B4-BE49-F238E27FC236}">
                <a16:creationId xmlns:a16="http://schemas.microsoft.com/office/drawing/2014/main" id="{F24D5804-E471-2041-BE5A-41DF479E798B}"/>
              </a:ext>
            </a:extLst>
          </p:cNvPr>
          <p:cNvSpPr>
            <a:spLocks noGrp="1"/>
          </p:cNvSpPr>
          <p:nvPr>
            <p:ph type="sldNum" sz="quarter" idx="16"/>
          </p:nvPr>
        </p:nvSpPr>
        <p:spPr/>
        <p:txBody>
          <a:bodyPr/>
          <a:lstStyle>
            <a:lvl1pPr>
              <a:defRPr>
                <a:solidFill>
                  <a:schemeClr val="bg1"/>
                </a:solidFill>
              </a:defRPr>
            </a:lvl1pPr>
          </a:lstStyle>
          <a:p>
            <a:pPr>
              <a:defRPr/>
            </a:pPr>
            <a:fld id="{310E78F4-C4C4-4B42-ABD3-722CE71D8837}" type="slidenum">
              <a:rPr lang="en-US"/>
              <a:pPr>
                <a:defRPr/>
              </a:pPr>
              <a:t>‹#›</a:t>
            </a:fld>
            <a:endParaRPr lang="en-US" dirty="0"/>
          </a:p>
        </p:txBody>
      </p:sp>
      <p:sp>
        <p:nvSpPr>
          <p:cNvPr id="3" name="Footer Placeholder">
            <a:extLst>
              <a:ext uri="{FF2B5EF4-FFF2-40B4-BE49-F238E27FC236}">
                <a16:creationId xmlns:a16="http://schemas.microsoft.com/office/drawing/2014/main" id="{996151A2-5362-42B8-8B38-1A41FDD212CB}"/>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41974151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Debt Update C">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85BA4DC-A10B-A54A-91F1-8E05F5F7F02A}"/>
              </a:ext>
            </a:extLst>
          </p:cNvPr>
          <p:cNvSpPr/>
          <p:nvPr userDrawn="1"/>
        </p:nvSpPr>
        <p:spPr bwMode="auto">
          <a:xfrm>
            <a:off x="6466418" y="0"/>
            <a:ext cx="5725583" cy="6858000"/>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grpSp>
        <p:nvGrpSpPr>
          <p:cNvPr id="6" name="Group 51">
            <a:extLst>
              <a:ext uri="{FF2B5EF4-FFF2-40B4-BE49-F238E27FC236}">
                <a16:creationId xmlns:a16="http://schemas.microsoft.com/office/drawing/2014/main" id="{C80B8676-7DBE-354B-ACAB-17B4EAAF1BD4}"/>
              </a:ext>
            </a:extLst>
          </p:cNvPr>
          <p:cNvGrpSpPr>
            <a:grpSpLocks/>
          </p:cNvGrpSpPr>
          <p:nvPr userDrawn="1"/>
        </p:nvGrpSpPr>
        <p:grpSpPr bwMode="auto">
          <a:xfrm>
            <a:off x="-1761066" y="124885"/>
            <a:ext cx="1511300" cy="207433"/>
            <a:chOff x="-1268130" y="94252"/>
            <a:chExt cx="1133475" cy="155058"/>
          </a:xfrm>
        </p:grpSpPr>
        <p:sp>
          <p:nvSpPr>
            <p:cNvPr id="7" name="TextBox 6">
              <a:extLst>
                <a:ext uri="{FF2B5EF4-FFF2-40B4-BE49-F238E27FC236}">
                  <a16:creationId xmlns:a16="http://schemas.microsoft.com/office/drawing/2014/main" id="{48FD55B0-68FC-E048-9400-58C8CDD8E263}"/>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0" name="Straight Arrow Connector 9">
              <a:extLst>
                <a:ext uri="{FF2B5EF4-FFF2-40B4-BE49-F238E27FC236}">
                  <a16:creationId xmlns:a16="http://schemas.microsoft.com/office/drawing/2014/main" id="{C251E4B6-9B76-0E40-B988-C32685D8AE0B}"/>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54">
            <a:extLst>
              <a:ext uri="{FF2B5EF4-FFF2-40B4-BE49-F238E27FC236}">
                <a16:creationId xmlns:a16="http://schemas.microsoft.com/office/drawing/2014/main" id="{10F1DAB6-7FB8-C142-942F-94ED816E443D}"/>
              </a:ext>
            </a:extLst>
          </p:cNvPr>
          <p:cNvGrpSpPr>
            <a:grpSpLocks/>
          </p:cNvGrpSpPr>
          <p:nvPr userDrawn="1"/>
        </p:nvGrpSpPr>
        <p:grpSpPr bwMode="auto">
          <a:xfrm>
            <a:off x="-1761066" y="1322918"/>
            <a:ext cx="1511300" cy="408516"/>
            <a:chOff x="-1268130" y="94252"/>
            <a:chExt cx="1133475" cy="306941"/>
          </a:xfrm>
        </p:grpSpPr>
        <p:sp>
          <p:nvSpPr>
            <p:cNvPr id="12" name="TextBox 11">
              <a:extLst>
                <a:ext uri="{FF2B5EF4-FFF2-40B4-BE49-F238E27FC236}">
                  <a16:creationId xmlns:a16="http://schemas.microsoft.com/office/drawing/2014/main" id="{5F0FF7C9-9744-0149-9B77-543C40DF5D86}"/>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3" name="Straight Arrow Connector 12">
              <a:extLst>
                <a:ext uri="{FF2B5EF4-FFF2-40B4-BE49-F238E27FC236}">
                  <a16:creationId xmlns:a16="http://schemas.microsoft.com/office/drawing/2014/main" id="{10A78E8D-FA6D-8D48-AAE8-4047AF7D61F9}"/>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C34C2AD-CD70-1A43-A3D1-D8F49BB1621D}"/>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5" name="Group 103">
            <a:extLst>
              <a:ext uri="{FF2B5EF4-FFF2-40B4-BE49-F238E27FC236}">
                <a16:creationId xmlns:a16="http://schemas.microsoft.com/office/drawing/2014/main" id="{810C91C6-8C18-8442-8CCF-0E00036D4F9A}"/>
              </a:ext>
            </a:extLst>
          </p:cNvPr>
          <p:cNvGrpSpPr>
            <a:grpSpLocks/>
          </p:cNvGrpSpPr>
          <p:nvPr userDrawn="1"/>
        </p:nvGrpSpPr>
        <p:grpSpPr bwMode="auto">
          <a:xfrm>
            <a:off x="-1761066" y="3585634"/>
            <a:ext cx="1511300" cy="207433"/>
            <a:chOff x="-1268130" y="94252"/>
            <a:chExt cx="1133475" cy="155058"/>
          </a:xfrm>
        </p:grpSpPr>
        <p:sp>
          <p:nvSpPr>
            <p:cNvPr id="16" name="TextBox 15">
              <a:extLst>
                <a:ext uri="{FF2B5EF4-FFF2-40B4-BE49-F238E27FC236}">
                  <a16:creationId xmlns:a16="http://schemas.microsoft.com/office/drawing/2014/main" id="{B1BC9E35-5EED-BB45-9063-F1FE7B06670D}"/>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7" name="Straight Arrow Connector 16">
              <a:extLst>
                <a:ext uri="{FF2B5EF4-FFF2-40B4-BE49-F238E27FC236}">
                  <a16:creationId xmlns:a16="http://schemas.microsoft.com/office/drawing/2014/main" id="{5D7CD65A-945B-AA43-BAA1-D914D3118680}"/>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06">
            <a:extLst>
              <a:ext uri="{FF2B5EF4-FFF2-40B4-BE49-F238E27FC236}">
                <a16:creationId xmlns:a16="http://schemas.microsoft.com/office/drawing/2014/main" id="{DF61C33A-D3C5-5B43-8A44-B2FAAE0C0E14}"/>
              </a:ext>
            </a:extLst>
          </p:cNvPr>
          <p:cNvGrpSpPr>
            <a:grpSpLocks/>
          </p:cNvGrpSpPr>
          <p:nvPr userDrawn="1"/>
        </p:nvGrpSpPr>
        <p:grpSpPr bwMode="auto">
          <a:xfrm>
            <a:off x="12452351" y="6318252"/>
            <a:ext cx="1511300" cy="207433"/>
            <a:chOff x="9286942" y="5788542"/>
            <a:chExt cx="1133475" cy="155058"/>
          </a:xfrm>
        </p:grpSpPr>
        <p:sp>
          <p:nvSpPr>
            <p:cNvPr id="19" name="TextBox 18">
              <a:extLst>
                <a:ext uri="{FF2B5EF4-FFF2-40B4-BE49-F238E27FC236}">
                  <a16:creationId xmlns:a16="http://schemas.microsoft.com/office/drawing/2014/main" id="{91CDBC68-FC9F-D04C-A0C9-F4B9CD4D963E}"/>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0" name="Straight Arrow Connector 19">
              <a:extLst>
                <a:ext uri="{FF2B5EF4-FFF2-40B4-BE49-F238E27FC236}">
                  <a16:creationId xmlns:a16="http://schemas.microsoft.com/office/drawing/2014/main" id="{6A5A3A0F-F854-F34B-A700-A46E8B5F6538}"/>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A645FBBD-943E-8644-AD44-5606F24030B3}"/>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C</a:t>
            </a:r>
            <a:endParaRPr lang="en-US" sz="1000" dirty="0">
              <a:solidFill>
                <a:schemeClr val="accent6"/>
              </a:solidFill>
              <a:latin typeface="Arial Regular" charset="0"/>
            </a:endParaRPr>
          </a:p>
        </p:txBody>
      </p:sp>
      <p:grpSp>
        <p:nvGrpSpPr>
          <p:cNvPr id="22" name="Group 110">
            <a:extLst>
              <a:ext uri="{FF2B5EF4-FFF2-40B4-BE49-F238E27FC236}">
                <a16:creationId xmlns:a16="http://schemas.microsoft.com/office/drawing/2014/main" id="{8BF3331C-48E7-6249-8697-2254F0879DCB}"/>
              </a:ext>
            </a:extLst>
          </p:cNvPr>
          <p:cNvGrpSpPr>
            <a:grpSpLocks/>
          </p:cNvGrpSpPr>
          <p:nvPr userDrawn="1"/>
        </p:nvGrpSpPr>
        <p:grpSpPr bwMode="auto">
          <a:xfrm>
            <a:off x="12452351" y="1735667"/>
            <a:ext cx="1511300" cy="1049867"/>
            <a:chOff x="9286942" y="5798444"/>
            <a:chExt cx="1133475" cy="788107"/>
          </a:xfrm>
        </p:grpSpPr>
        <p:sp>
          <p:nvSpPr>
            <p:cNvPr id="23" name="TextBox 22">
              <a:extLst>
                <a:ext uri="{FF2B5EF4-FFF2-40B4-BE49-F238E27FC236}">
                  <a16:creationId xmlns:a16="http://schemas.microsoft.com/office/drawing/2014/main" id="{85A25928-CBF3-954A-8E87-41F0357D81AB}"/>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4" name="Straight Arrow Connector 23">
              <a:extLst>
                <a:ext uri="{FF2B5EF4-FFF2-40B4-BE49-F238E27FC236}">
                  <a16:creationId xmlns:a16="http://schemas.microsoft.com/office/drawing/2014/main" id="{7A97CB9A-5561-1640-ADFD-CBDBCA319800}"/>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7BC7E06-BDC8-004F-8008-619FDF9E3FC3}"/>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6899975" y="1926131"/>
            <a:ext cx="4496160" cy="3525104"/>
          </a:xfrm>
        </p:spPr>
        <p:txBody>
          <a:bodyPr/>
          <a:lstStyle>
            <a:lvl1pPr>
              <a:buClrTx/>
              <a:defRPr>
                <a:solidFill>
                  <a:schemeClr val="tx1"/>
                </a:solidFill>
              </a:defRPr>
            </a:lvl1pPr>
            <a:lvl2pPr>
              <a:buClrTx/>
              <a:defRPr>
                <a:solidFill>
                  <a:schemeClr val="tx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9" name="Chart Placeholder 7"/>
          <p:cNvSpPr>
            <a:spLocks noGrp="1"/>
          </p:cNvSpPr>
          <p:nvPr>
            <p:ph type="chart" sz="quarter" idx="14"/>
          </p:nvPr>
        </p:nvSpPr>
        <p:spPr>
          <a:xfrm>
            <a:off x="897077" y="1926131"/>
            <a:ext cx="5198924" cy="3525104"/>
          </a:xfrm>
        </p:spPr>
        <p:txBody>
          <a:bodyPr rtlCol="0">
            <a:noAutofit/>
          </a:bodyPr>
          <a:lstStyle/>
          <a:p>
            <a:pPr lvl="0"/>
            <a:endParaRPr lang="en-US" noProof="0" dirty="0"/>
          </a:p>
        </p:txBody>
      </p:sp>
      <p:sp>
        <p:nvSpPr>
          <p:cNvPr id="27" name="Slide Number Placeholder">
            <a:extLst>
              <a:ext uri="{FF2B5EF4-FFF2-40B4-BE49-F238E27FC236}">
                <a16:creationId xmlns:a16="http://schemas.microsoft.com/office/drawing/2014/main" id="{3518BCD9-4804-F44B-98AE-102FAE0B8607}"/>
              </a:ext>
            </a:extLst>
          </p:cNvPr>
          <p:cNvSpPr>
            <a:spLocks noGrp="1"/>
          </p:cNvSpPr>
          <p:nvPr>
            <p:ph type="sldNum" sz="quarter" idx="16"/>
          </p:nvPr>
        </p:nvSpPr>
        <p:spPr/>
        <p:txBody>
          <a:bodyPr/>
          <a:lstStyle>
            <a:lvl1pPr>
              <a:defRPr>
                <a:solidFill>
                  <a:schemeClr val="bg1"/>
                </a:solidFill>
              </a:defRPr>
            </a:lvl1pPr>
          </a:lstStyle>
          <a:p>
            <a:pPr>
              <a:defRPr/>
            </a:pPr>
            <a:fld id="{A4DE4CB1-537C-A24F-A041-A4F0EA47819D}" type="slidenum">
              <a:rPr lang="en-US"/>
              <a:pPr>
                <a:defRPr/>
              </a:pPr>
              <a:t>‹#›</a:t>
            </a:fld>
            <a:endParaRPr lang="en-US" dirty="0"/>
          </a:p>
        </p:txBody>
      </p:sp>
      <p:sp>
        <p:nvSpPr>
          <p:cNvPr id="3" name="Footer Placeholder">
            <a:extLst>
              <a:ext uri="{FF2B5EF4-FFF2-40B4-BE49-F238E27FC236}">
                <a16:creationId xmlns:a16="http://schemas.microsoft.com/office/drawing/2014/main" id="{364C9158-4DEF-A928-CDFA-1F9BDFBF0703}"/>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25766337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_Debt Update C">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4325A7-9C8E-9649-A67B-6DB1ADE915D9}"/>
              </a:ext>
            </a:extLst>
          </p:cNvPr>
          <p:cNvSpPr/>
          <p:nvPr userDrawn="1"/>
        </p:nvSpPr>
        <p:spPr bwMode="auto">
          <a:xfrm>
            <a:off x="6466418" y="0"/>
            <a:ext cx="5725583" cy="6858000"/>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grpSp>
        <p:nvGrpSpPr>
          <p:cNvPr id="6" name="Group 51">
            <a:extLst>
              <a:ext uri="{FF2B5EF4-FFF2-40B4-BE49-F238E27FC236}">
                <a16:creationId xmlns:a16="http://schemas.microsoft.com/office/drawing/2014/main" id="{929416CC-9C62-8C4E-890B-FFF84DCF0904}"/>
              </a:ext>
            </a:extLst>
          </p:cNvPr>
          <p:cNvGrpSpPr>
            <a:grpSpLocks/>
          </p:cNvGrpSpPr>
          <p:nvPr userDrawn="1"/>
        </p:nvGrpSpPr>
        <p:grpSpPr bwMode="auto">
          <a:xfrm>
            <a:off x="-1761066" y="124885"/>
            <a:ext cx="1511300" cy="207433"/>
            <a:chOff x="-1268130" y="94252"/>
            <a:chExt cx="1133475" cy="155058"/>
          </a:xfrm>
        </p:grpSpPr>
        <p:sp>
          <p:nvSpPr>
            <p:cNvPr id="7" name="TextBox 6">
              <a:extLst>
                <a:ext uri="{FF2B5EF4-FFF2-40B4-BE49-F238E27FC236}">
                  <a16:creationId xmlns:a16="http://schemas.microsoft.com/office/drawing/2014/main" id="{6C634A37-BCF4-4E47-A3FF-FEDC7589860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9" name="Straight Arrow Connector 8">
              <a:extLst>
                <a:ext uri="{FF2B5EF4-FFF2-40B4-BE49-F238E27FC236}">
                  <a16:creationId xmlns:a16="http://schemas.microsoft.com/office/drawing/2014/main" id="{B66192EE-FE30-2645-A290-44AFA3387AA6}"/>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54">
            <a:extLst>
              <a:ext uri="{FF2B5EF4-FFF2-40B4-BE49-F238E27FC236}">
                <a16:creationId xmlns:a16="http://schemas.microsoft.com/office/drawing/2014/main" id="{0246EB84-2F6A-BC4C-A0A4-2453610F8B61}"/>
              </a:ext>
            </a:extLst>
          </p:cNvPr>
          <p:cNvGrpSpPr>
            <a:grpSpLocks/>
          </p:cNvGrpSpPr>
          <p:nvPr userDrawn="1"/>
        </p:nvGrpSpPr>
        <p:grpSpPr bwMode="auto">
          <a:xfrm>
            <a:off x="-1761066" y="1322918"/>
            <a:ext cx="1511300" cy="408516"/>
            <a:chOff x="-1268130" y="94252"/>
            <a:chExt cx="1133475" cy="306941"/>
          </a:xfrm>
        </p:grpSpPr>
        <p:sp>
          <p:nvSpPr>
            <p:cNvPr id="11" name="TextBox 10">
              <a:extLst>
                <a:ext uri="{FF2B5EF4-FFF2-40B4-BE49-F238E27FC236}">
                  <a16:creationId xmlns:a16="http://schemas.microsoft.com/office/drawing/2014/main" id="{27AFB668-C1DA-7D43-ABEE-A783E87A65CC}"/>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2" name="Straight Arrow Connector 11">
              <a:extLst>
                <a:ext uri="{FF2B5EF4-FFF2-40B4-BE49-F238E27FC236}">
                  <a16:creationId xmlns:a16="http://schemas.microsoft.com/office/drawing/2014/main" id="{ACB85ED0-9A3A-4041-9C6F-9C3733CFE278}"/>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38BE01F-6FA4-AA47-B9B4-308CAD4AC4DB}"/>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4" name="Group 103">
            <a:extLst>
              <a:ext uri="{FF2B5EF4-FFF2-40B4-BE49-F238E27FC236}">
                <a16:creationId xmlns:a16="http://schemas.microsoft.com/office/drawing/2014/main" id="{5AC051AE-31A4-CA43-BB98-43B933F986BE}"/>
              </a:ext>
            </a:extLst>
          </p:cNvPr>
          <p:cNvGrpSpPr>
            <a:grpSpLocks/>
          </p:cNvGrpSpPr>
          <p:nvPr userDrawn="1"/>
        </p:nvGrpSpPr>
        <p:grpSpPr bwMode="auto">
          <a:xfrm>
            <a:off x="-1761066" y="3585634"/>
            <a:ext cx="1511300" cy="207433"/>
            <a:chOff x="-1268130" y="94252"/>
            <a:chExt cx="1133475" cy="155058"/>
          </a:xfrm>
        </p:grpSpPr>
        <p:sp>
          <p:nvSpPr>
            <p:cNvPr id="15" name="TextBox 14">
              <a:extLst>
                <a:ext uri="{FF2B5EF4-FFF2-40B4-BE49-F238E27FC236}">
                  <a16:creationId xmlns:a16="http://schemas.microsoft.com/office/drawing/2014/main" id="{9B90B2E0-8109-4543-957B-2AAEA9196F61}"/>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6" name="Straight Arrow Connector 15">
              <a:extLst>
                <a:ext uri="{FF2B5EF4-FFF2-40B4-BE49-F238E27FC236}">
                  <a16:creationId xmlns:a16="http://schemas.microsoft.com/office/drawing/2014/main" id="{DF39A987-78B4-B64D-A090-7DDA338F20F6}"/>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06">
            <a:extLst>
              <a:ext uri="{FF2B5EF4-FFF2-40B4-BE49-F238E27FC236}">
                <a16:creationId xmlns:a16="http://schemas.microsoft.com/office/drawing/2014/main" id="{45041690-9DDA-C248-9C35-D4790CC61C66}"/>
              </a:ext>
            </a:extLst>
          </p:cNvPr>
          <p:cNvGrpSpPr>
            <a:grpSpLocks/>
          </p:cNvGrpSpPr>
          <p:nvPr userDrawn="1"/>
        </p:nvGrpSpPr>
        <p:grpSpPr bwMode="auto">
          <a:xfrm>
            <a:off x="12452351" y="6318252"/>
            <a:ext cx="1511300" cy="207433"/>
            <a:chOff x="9286942" y="5788542"/>
            <a:chExt cx="1133475" cy="155058"/>
          </a:xfrm>
        </p:grpSpPr>
        <p:sp>
          <p:nvSpPr>
            <p:cNvPr id="18" name="TextBox 17">
              <a:extLst>
                <a:ext uri="{FF2B5EF4-FFF2-40B4-BE49-F238E27FC236}">
                  <a16:creationId xmlns:a16="http://schemas.microsoft.com/office/drawing/2014/main" id="{FEE23244-6834-3841-BCAF-8C10740CC44A}"/>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9" name="Straight Arrow Connector 18">
              <a:extLst>
                <a:ext uri="{FF2B5EF4-FFF2-40B4-BE49-F238E27FC236}">
                  <a16:creationId xmlns:a16="http://schemas.microsoft.com/office/drawing/2014/main" id="{7640C525-69B2-6E48-817A-4589C0167EE0}"/>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C36AE505-4377-6446-9F85-2C47676CC40E}"/>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C</a:t>
            </a:r>
            <a:endParaRPr lang="en-US" sz="1000" dirty="0">
              <a:solidFill>
                <a:schemeClr val="accent6"/>
              </a:solidFill>
              <a:latin typeface="Arial Regular" charset="0"/>
            </a:endParaRPr>
          </a:p>
        </p:txBody>
      </p:sp>
      <p:grpSp>
        <p:nvGrpSpPr>
          <p:cNvPr id="21" name="Group 110">
            <a:extLst>
              <a:ext uri="{FF2B5EF4-FFF2-40B4-BE49-F238E27FC236}">
                <a16:creationId xmlns:a16="http://schemas.microsoft.com/office/drawing/2014/main" id="{F31D0412-0BAF-9443-9BE9-6D6A7923163E}"/>
              </a:ext>
            </a:extLst>
          </p:cNvPr>
          <p:cNvGrpSpPr>
            <a:grpSpLocks/>
          </p:cNvGrpSpPr>
          <p:nvPr userDrawn="1"/>
        </p:nvGrpSpPr>
        <p:grpSpPr bwMode="auto">
          <a:xfrm>
            <a:off x="12452351" y="1735667"/>
            <a:ext cx="1511300" cy="1049867"/>
            <a:chOff x="9286942" y="5798444"/>
            <a:chExt cx="1133475" cy="788107"/>
          </a:xfrm>
        </p:grpSpPr>
        <p:sp>
          <p:nvSpPr>
            <p:cNvPr id="22" name="TextBox 21">
              <a:extLst>
                <a:ext uri="{FF2B5EF4-FFF2-40B4-BE49-F238E27FC236}">
                  <a16:creationId xmlns:a16="http://schemas.microsoft.com/office/drawing/2014/main" id="{3256AC03-CBF2-C447-A765-7FB753188AC7}"/>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3" name="Straight Arrow Connector 22">
              <a:extLst>
                <a:ext uri="{FF2B5EF4-FFF2-40B4-BE49-F238E27FC236}">
                  <a16:creationId xmlns:a16="http://schemas.microsoft.com/office/drawing/2014/main" id="{F2B86E84-787F-4D47-8514-53B056EC9672}"/>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2BB9A4E-F8ED-974F-BFBE-71AEB44F1501}"/>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6899975" y="1926131"/>
            <a:ext cx="4496160" cy="3525104"/>
          </a:xfrm>
        </p:spPr>
        <p:txBody>
          <a:bodyPr/>
          <a:lstStyle>
            <a:lvl1pPr>
              <a:buClrTx/>
              <a:defRPr>
                <a:solidFill>
                  <a:schemeClr val="tx1"/>
                </a:solidFill>
              </a:defRPr>
            </a:lvl1pPr>
            <a:lvl2pPr>
              <a:buClrTx/>
              <a:defRPr>
                <a:solidFill>
                  <a:schemeClr val="tx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26" name="Text Placeholder"/>
          <p:cNvSpPr>
            <a:spLocks noGrp="1"/>
          </p:cNvSpPr>
          <p:nvPr>
            <p:ph type="body" sz="quarter" idx="14"/>
          </p:nvPr>
        </p:nvSpPr>
        <p:spPr>
          <a:xfrm>
            <a:off x="914399" y="1926131"/>
            <a:ext cx="5021943" cy="3525104"/>
          </a:xfrm>
        </p:spPr>
        <p:txBody>
          <a:bodyPr/>
          <a:lstStyle>
            <a:lvl1pPr>
              <a:buClrTx/>
              <a:defRPr>
                <a:solidFill>
                  <a:schemeClr val="tx1"/>
                </a:solidFill>
              </a:defRPr>
            </a:lvl1pPr>
            <a:lvl2pPr>
              <a:buClrTx/>
              <a:defRPr>
                <a:solidFill>
                  <a:schemeClr val="tx1"/>
                </a:solidFill>
              </a:defRPr>
            </a:lvl2pPr>
          </a:lstStyle>
          <a:p>
            <a:pPr lvl="0"/>
            <a:r>
              <a:rPr lang="en-US" dirty="0"/>
              <a:t>Click to edit Master text styles</a:t>
            </a:r>
          </a:p>
          <a:p>
            <a:pPr lvl="1"/>
            <a:r>
              <a:rPr lang="en-US" dirty="0"/>
              <a:t>Second level</a:t>
            </a:r>
          </a:p>
        </p:txBody>
      </p:sp>
      <p:sp>
        <p:nvSpPr>
          <p:cNvPr id="27" name="Slide Number Placeholder">
            <a:extLst>
              <a:ext uri="{FF2B5EF4-FFF2-40B4-BE49-F238E27FC236}">
                <a16:creationId xmlns:a16="http://schemas.microsoft.com/office/drawing/2014/main" id="{8F436794-C91A-6D49-9C4E-75535C96B3A8}"/>
              </a:ext>
            </a:extLst>
          </p:cNvPr>
          <p:cNvSpPr>
            <a:spLocks noGrp="1"/>
          </p:cNvSpPr>
          <p:nvPr>
            <p:ph type="sldNum" sz="quarter" idx="16"/>
          </p:nvPr>
        </p:nvSpPr>
        <p:spPr/>
        <p:txBody>
          <a:bodyPr/>
          <a:lstStyle>
            <a:lvl1pPr>
              <a:defRPr>
                <a:solidFill>
                  <a:schemeClr val="bg1"/>
                </a:solidFill>
              </a:defRPr>
            </a:lvl1pPr>
          </a:lstStyle>
          <a:p>
            <a:pPr>
              <a:defRPr/>
            </a:pPr>
            <a:fld id="{67708728-1D13-494B-BC95-99669DB0A6AB}" type="slidenum">
              <a:rPr lang="en-US"/>
              <a:pPr>
                <a:defRPr/>
              </a:pPr>
              <a:t>‹#›</a:t>
            </a:fld>
            <a:endParaRPr lang="en-US" dirty="0"/>
          </a:p>
        </p:txBody>
      </p:sp>
      <p:sp>
        <p:nvSpPr>
          <p:cNvPr id="3" name="Footer Placeholder">
            <a:extLst>
              <a:ext uri="{FF2B5EF4-FFF2-40B4-BE49-F238E27FC236}">
                <a16:creationId xmlns:a16="http://schemas.microsoft.com/office/drawing/2014/main" id="{22BD2207-0403-F281-B9D7-2629079184ED}"/>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40163028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Debt Update C">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2CA5CD4-CACB-D043-BA90-371C99B9B24B}"/>
              </a:ext>
            </a:extLst>
          </p:cNvPr>
          <p:cNvSpPr/>
          <p:nvPr userDrawn="1"/>
        </p:nvSpPr>
        <p:spPr bwMode="auto">
          <a:xfrm>
            <a:off x="6466418" y="0"/>
            <a:ext cx="5725583" cy="6858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endParaRPr>
          </a:p>
        </p:txBody>
      </p:sp>
      <p:grpSp>
        <p:nvGrpSpPr>
          <p:cNvPr id="6" name="Group 51">
            <a:extLst>
              <a:ext uri="{FF2B5EF4-FFF2-40B4-BE49-F238E27FC236}">
                <a16:creationId xmlns:a16="http://schemas.microsoft.com/office/drawing/2014/main" id="{C01CEECA-050C-704C-AB22-D2CC49A1C4FC}"/>
              </a:ext>
            </a:extLst>
          </p:cNvPr>
          <p:cNvGrpSpPr>
            <a:grpSpLocks/>
          </p:cNvGrpSpPr>
          <p:nvPr userDrawn="1"/>
        </p:nvGrpSpPr>
        <p:grpSpPr bwMode="auto">
          <a:xfrm>
            <a:off x="-1761066" y="124885"/>
            <a:ext cx="1511300" cy="207433"/>
            <a:chOff x="-1268130" y="94252"/>
            <a:chExt cx="1133475" cy="155058"/>
          </a:xfrm>
        </p:grpSpPr>
        <p:sp>
          <p:nvSpPr>
            <p:cNvPr id="7" name="TextBox 6">
              <a:extLst>
                <a:ext uri="{FF2B5EF4-FFF2-40B4-BE49-F238E27FC236}">
                  <a16:creationId xmlns:a16="http://schemas.microsoft.com/office/drawing/2014/main" id="{89536AF0-4108-8F4C-B171-81CBBCB101F3}"/>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9" name="Straight Arrow Connector 8">
              <a:extLst>
                <a:ext uri="{FF2B5EF4-FFF2-40B4-BE49-F238E27FC236}">
                  <a16:creationId xmlns:a16="http://schemas.microsoft.com/office/drawing/2014/main" id="{D3248BBE-AB0A-F747-BE69-4137B99BCFCD}"/>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54">
            <a:extLst>
              <a:ext uri="{FF2B5EF4-FFF2-40B4-BE49-F238E27FC236}">
                <a16:creationId xmlns:a16="http://schemas.microsoft.com/office/drawing/2014/main" id="{D1599F44-DFBA-F04D-8731-3B269F119B10}"/>
              </a:ext>
            </a:extLst>
          </p:cNvPr>
          <p:cNvGrpSpPr>
            <a:grpSpLocks/>
          </p:cNvGrpSpPr>
          <p:nvPr userDrawn="1"/>
        </p:nvGrpSpPr>
        <p:grpSpPr bwMode="auto">
          <a:xfrm>
            <a:off x="-1761066" y="1322918"/>
            <a:ext cx="1511300" cy="408516"/>
            <a:chOff x="-1268130" y="94252"/>
            <a:chExt cx="1133475" cy="306941"/>
          </a:xfrm>
        </p:grpSpPr>
        <p:sp>
          <p:nvSpPr>
            <p:cNvPr id="11" name="TextBox 10">
              <a:extLst>
                <a:ext uri="{FF2B5EF4-FFF2-40B4-BE49-F238E27FC236}">
                  <a16:creationId xmlns:a16="http://schemas.microsoft.com/office/drawing/2014/main" id="{0E0F8711-C203-BD47-92EF-BA4CEF813509}"/>
                </a:ext>
              </a:extLst>
            </p:cNvPr>
            <p:cNvSpPr txBox="1"/>
            <p:nvPr userDrawn="1"/>
          </p:nvSpPr>
          <p:spPr>
            <a:xfrm>
              <a:off x="-1268130" y="94252"/>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2" name="Straight Arrow Connector 11">
              <a:extLst>
                <a:ext uri="{FF2B5EF4-FFF2-40B4-BE49-F238E27FC236}">
                  <a16:creationId xmlns:a16="http://schemas.microsoft.com/office/drawing/2014/main" id="{386FACBE-5FCC-D44C-9A14-9FDCFB9E09DD}"/>
                </a:ext>
              </a:extLst>
            </p:cNvPr>
            <p:cNvCxnSpPr/>
            <p:nvPr userDrawn="1"/>
          </p:nvCxnSpPr>
          <p:spPr>
            <a:xfrm>
              <a:off x="-1268130" y="24851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008AC8A-BE7D-5F46-B1BC-0E160CE412A1}"/>
                </a:ext>
              </a:extLst>
            </p:cNvPr>
            <p:cNvSpPr txBox="1"/>
            <p:nvPr userDrawn="1"/>
          </p:nvSpPr>
          <p:spPr>
            <a:xfrm>
              <a:off x="-1268130" y="294639"/>
              <a:ext cx="1100137" cy="10655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4" name="Group 103">
            <a:extLst>
              <a:ext uri="{FF2B5EF4-FFF2-40B4-BE49-F238E27FC236}">
                <a16:creationId xmlns:a16="http://schemas.microsoft.com/office/drawing/2014/main" id="{1414FCFA-049A-9742-AA38-36294A1540E8}"/>
              </a:ext>
            </a:extLst>
          </p:cNvPr>
          <p:cNvGrpSpPr>
            <a:grpSpLocks/>
          </p:cNvGrpSpPr>
          <p:nvPr userDrawn="1"/>
        </p:nvGrpSpPr>
        <p:grpSpPr bwMode="auto">
          <a:xfrm>
            <a:off x="-1761066" y="3585634"/>
            <a:ext cx="1511300" cy="207433"/>
            <a:chOff x="-1268130" y="94252"/>
            <a:chExt cx="1133475" cy="155058"/>
          </a:xfrm>
        </p:grpSpPr>
        <p:sp>
          <p:nvSpPr>
            <p:cNvPr id="15" name="TextBox 14">
              <a:extLst>
                <a:ext uri="{FF2B5EF4-FFF2-40B4-BE49-F238E27FC236}">
                  <a16:creationId xmlns:a16="http://schemas.microsoft.com/office/drawing/2014/main" id="{E3ABC4C3-D26E-3E49-BD0C-C5170BB373F5}"/>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Chart goes here</a:t>
              </a:r>
            </a:p>
          </p:txBody>
        </p:sp>
        <p:cxnSp>
          <p:nvCxnSpPr>
            <p:cNvPr id="16" name="Straight Arrow Connector 15">
              <a:extLst>
                <a:ext uri="{FF2B5EF4-FFF2-40B4-BE49-F238E27FC236}">
                  <a16:creationId xmlns:a16="http://schemas.microsoft.com/office/drawing/2014/main" id="{7D4C8FC6-D03E-8E40-8063-A23A075D6588}"/>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06">
            <a:extLst>
              <a:ext uri="{FF2B5EF4-FFF2-40B4-BE49-F238E27FC236}">
                <a16:creationId xmlns:a16="http://schemas.microsoft.com/office/drawing/2014/main" id="{E32AF2AE-48C0-844D-9A17-BEFDA74E23E6}"/>
              </a:ext>
            </a:extLst>
          </p:cNvPr>
          <p:cNvGrpSpPr>
            <a:grpSpLocks/>
          </p:cNvGrpSpPr>
          <p:nvPr userDrawn="1"/>
        </p:nvGrpSpPr>
        <p:grpSpPr bwMode="auto">
          <a:xfrm>
            <a:off x="12452351" y="6318252"/>
            <a:ext cx="1511300" cy="207433"/>
            <a:chOff x="9286942" y="5788542"/>
            <a:chExt cx="1133475" cy="155058"/>
          </a:xfrm>
        </p:grpSpPr>
        <p:sp>
          <p:nvSpPr>
            <p:cNvPr id="18" name="TextBox 17">
              <a:extLst>
                <a:ext uri="{FF2B5EF4-FFF2-40B4-BE49-F238E27FC236}">
                  <a16:creationId xmlns:a16="http://schemas.microsoft.com/office/drawing/2014/main" id="{20BF47CE-0378-E24B-9977-4DF208DC38D5}"/>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19" name="Straight Arrow Connector 18">
              <a:extLst>
                <a:ext uri="{FF2B5EF4-FFF2-40B4-BE49-F238E27FC236}">
                  <a16:creationId xmlns:a16="http://schemas.microsoft.com/office/drawing/2014/main" id="{8A7F365B-AE5D-FE4C-B8C6-0BEF88E62DFF}"/>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74A962FD-0346-A343-9488-5023362E97E2}"/>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Debt Update C</a:t>
            </a:r>
            <a:endParaRPr lang="en-US" sz="1000" dirty="0">
              <a:solidFill>
                <a:schemeClr val="accent6"/>
              </a:solidFill>
              <a:latin typeface="Arial Regular" charset="0"/>
            </a:endParaRPr>
          </a:p>
        </p:txBody>
      </p:sp>
      <p:grpSp>
        <p:nvGrpSpPr>
          <p:cNvPr id="21" name="Group 110">
            <a:extLst>
              <a:ext uri="{FF2B5EF4-FFF2-40B4-BE49-F238E27FC236}">
                <a16:creationId xmlns:a16="http://schemas.microsoft.com/office/drawing/2014/main" id="{5C24BEEF-0AE0-6140-A494-9AF0C4CA3136}"/>
              </a:ext>
            </a:extLst>
          </p:cNvPr>
          <p:cNvGrpSpPr>
            <a:grpSpLocks/>
          </p:cNvGrpSpPr>
          <p:nvPr userDrawn="1"/>
        </p:nvGrpSpPr>
        <p:grpSpPr bwMode="auto">
          <a:xfrm>
            <a:off x="12452351" y="1735667"/>
            <a:ext cx="1511300" cy="1049867"/>
            <a:chOff x="9286942" y="5798444"/>
            <a:chExt cx="1133475" cy="788107"/>
          </a:xfrm>
        </p:grpSpPr>
        <p:sp>
          <p:nvSpPr>
            <p:cNvPr id="22" name="TextBox 21">
              <a:extLst>
                <a:ext uri="{FF2B5EF4-FFF2-40B4-BE49-F238E27FC236}">
                  <a16:creationId xmlns:a16="http://schemas.microsoft.com/office/drawing/2014/main" id="{D7781D88-B0F5-1545-A12B-8CDCA201004C}"/>
                </a:ext>
              </a:extLst>
            </p:cNvPr>
            <p:cNvSpPr txBox="1"/>
            <p:nvPr userDrawn="1"/>
          </p:nvSpPr>
          <p:spPr>
            <a:xfrm>
              <a:off x="9320279" y="5798444"/>
              <a:ext cx="1100138" cy="106459"/>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Content goes here</a:t>
              </a:r>
            </a:p>
          </p:txBody>
        </p:sp>
        <p:cxnSp>
          <p:nvCxnSpPr>
            <p:cNvPr id="23" name="Straight Arrow Connector 22">
              <a:extLst>
                <a:ext uri="{FF2B5EF4-FFF2-40B4-BE49-F238E27FC236}">
                  <a16:creationId xmlns:a16="http://schemas.microsoft.com/office/drawing/2014/main" id="{6B1AC270-D970-D344-8F01-5649CC69282F}"/>
                </a:ext>
              </a:extLst>
            </p:cNvPr>
            <p:cNvCxnSpPr/>
            <p:nvPr userDrawn="1"/>
          </p:nvCxnSpPr>
          <p:spPr>
            <a:xfrm flipH="1">
              <a:off x="9286942" y="5943037"/>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646275D-370D-0242-A8F2-0535D9E1223C}"/>
                </a:ext>
              </a:extLst>
            </p:cNvPr>
            <p:cNvSpPr txBox="1"/>
            <p:nvPr userDrawn="1"/>
          </p:nvSpPr>
          <p:spPr>
            <a:xfrm>
              <a:off x="9510779" y="6000238"/>
              <a:ext cx="909638" cy="586313"/>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sp>
        <p:nvSpPr>
          <p:cNvPr id="8" name="Text Placeholder"/>
          <p:cNvSpPr>
            <a:spLocks noGrp="1"/>
          </p:cNvSpPr>
          <p:nvPr>
            <p:ph type="body" sz="quarter" idx="13"/>
          </p:nvPr>
        </p:nvSpPr>
        <p:spPr>
          <a:xfrm>
            <a:off x="6899975" y="1926131"/>
            <a:ext cx="4496160" cy="3525104"/>
          </a:xfrm>
        </p:spPr>
        <p:txBody>
          <a:bodyPr/>
          <a:lstStyle>
            <a:lvl1pPr>
              <a:buClrTx/>
              <a:defRPr>
                <a:solidFill>
                  <a:schemeClr val="bg1"/>
                </a:solidFill>
              </a:defRPr>
            </a:lvl1pPr>
            <a:lvl2pPr>
              <a:buClrTx/>
              <a:defRPr>
                <a:solidFill>
                  <a:schemeClr val="bg1"/>
                </a:solidFill>
              </a:defRPr>
            </a:lvl2pPr>
          </a:lstStyle>
          <a:p>
            <a:pPr lvl="0"/>
            <a:r>
              <a:rPr lang="en-US" dirty="0"/>
              <a:t>Click to edit Master text styles</a:t>
            </a:r>
          </a:p>
          <a:p>
            <a:pPr lvl="1"/>
            <a:r>
              <a:rPr lang="en-US" dirty="0"/>
              <a:t>Second level</a:t>
            </a: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30" name="Text Placeholder"/>
          <p:cNvSpPr>
            <a:spLocks noGrp="1"/>
          </p:cNvSpPr>
          <p:nvPr>
            <p:ph type="body" sz="quarter" idx="14"/>
          </p:nvPr>
        </p:nvSpPr>
        <p:spPr>
          <a:xfrm>
            <a:off x="812799" y="1926131"/>
            <a:ext cx="5007428" cy="3525104"/>
          </a:xfrm>
        </p:spPr>
        <p:txBody>
          <a:bodyPr/>
          <a:lstStyle>
            <a:lvl1pPr>
              <a:buClrTx/>
              <a:defRPr>
                <a:solidFill>
                  <a:schemeClr val="tx1"/>
                </a:solidFill>
              </a:defRPr>
            </a:lvl1pPr>
            <a:lvl2pPr>
              <a:buClrTx/>
              <a:defRPr>
                <a:solidFill>
                  <a:schemeClr val="tx1"/>
                </a:solidFill>
              </a:defRPr>
            </a:lvl2pPr>
          </a:lstStyle>
          <a:p>
            <a:pPr lvl="0"/>
            <a:r>
              <a:rPr lang="en-US" dirty="0"/>
              <a:t>Click to edit Master text styles</a:t>
            </a:r>
          </a:p>
          <a:p>
            <a:pPr lvl="1"/>
            <a:r>
              <a:rPr lang="en-US" dirty="0"/>
              <a:t>Second level</a:t>
            </a:r>
          </a:p>
        </p:txBody>
      </p:sp>
      <p:sp>
        <p:nvSpPr>
          <p:cNvPr id="26" name="Slide Number Placeholder">
            <a:extLst>
              <a:ext uri="{FF2B5EF4-FFF2-40B4-BE49-F238E27FC236}">
                <a16:creationId xmlns:a16="http://schemas.microsoft.com/office/drawing/2014/main" id="{D66B46E2-7495-8048-898D-21A38A70695C}"/>
              </a:ext>
            </a:extLst>
          </p:cNvPr>
          <p:cNvSpPr>
            <a:spLocks noGrp="1"/>
          </p:cNvSpPr>
          <p:nvPr>
            <p:ph type="sldNum" sz="quarter" idx="16"/>
          </p:nvPr>
        </p:nvSpPr>
        <p:spPr/>
        <p:txBody>
          <a:bodyPr/>
          <a:lstStyle>
            <a:lvl1pPr>
              <a:defRPr>
                <a:solidFill>
                  <a:schemeClr val="bg1"/>
                </a:solidFill>
              </a:defRPr>
            </a:lvl1pPr>
          </a:lstStyle>
          <a:p>
            <a:pPr>
              <a:defRPr/>
            </a:pPr>
            <a:fld id="{EE767B65-2B49-784E-9605-6B9932D3F5D9}" type="slidenum">
              <a:rPr lang="en-US"/>
              <a:pPr>
                <a:defRPr/>
              </a:pPr>
              <a:t>‹#›</a:t>
            </a:fld>
            <a:endParaRPr lang="en-US" dirty="0"/>
          </a:p>
        </p:txBody>
      </p:sp>
      <p:sp>
        <p:nvSpPr>
          <p:cNvPr id="3" name="Footer Placeholder">
            <a:extLst>
              <a:ext uri="{FF2B5EF4-FFF2-40B4-BE49-F238E27FC236}">
                <a16:creationId xmlns:a16="http://schemas.microsoft.com/office/drawing/2014/main" id="{F35BBB10-9165-9733-FEB7-D85BFEF9F760}"/>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68585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pic>
        <p:nvPicPr>
          <p:cNvPr id="2" name="logo2-04.png" descr="logo2-04.png">
            <a:extLst>
              <a:ext uri="{FF2B5EF4-FFF2-40B4-BE49-F238E27FC236}">
                <a16:creationId xmlns:a16="http://schemas.microsoft.com/office/drawing/2014/main" id="{1FDCBF9B-DC47-8B4F-AABF-446C16048DA8}"/>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18441510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ummary A (image)">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0598BD5-6CE0-E548-82FC-019CCCB6DACC}"/>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9CFD7491-FBC4-A849-831C-4F6D21BE5C2D}"/>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7C3834D8-A9CE-284B-A46F-A357FFCD8E07}"/>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9F12C945-8DE7-BC44-A971-3533A1D14F38}"/>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352DFC03-2A44-1D4E-AEB1-28C15B2B2A04}"/>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5" name="Group 55">
            <a:extLst>
              <a:ext uri="{FF2B5EF4-FFF2-40B4-BE49-F238E27FC236}">
                <a16:creationId xmlns:a16="http://schemas.microsoft.com/office/drawing/2014/main" id="{FF602FC5-9A22-4640-A65D-DD6AE003C027}"/>
              </a:ext>
            </a:extLst>
          </p:cNvPr>
          <p:cNvGrpSpPr>
            <a:grpSpLocks/>
          </p:cNvGrpSpPr>
          <p:nvPr userDrawn="1"/>
        </p:nvGrpSpPr>
        <p:grpSpPr bwMode="auto">
          <a:xfrm>
            <a:off x="-1761066" y="124885"/>
            <a:ext cx="1511300" cy="207433"/>
            <a:chOff x="-1268130" y="94252"/>
            <a:chExt cx="1133475" cy="155058"/>
          </a:xfrm>
        </p:grpSpPr>
        <p:sp>
          <p:nvSpPr>
            <p:cNvPr id="17" name="TextBox 16">
              <a:extLst>
                <a:ext uri="{FF2B5EF4-FFF2-40B4-BE49-F238E27FC236}">
                  <a16:creationId xmlns:a16="http://schemas.microsoft.com/office/drawing/2014/main" id="{79A5CB40-54E1-5B49-B90F-63965B92D843}"/>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9" name="Straight Arrow Connector 18">
              <a:extLst>
                <a:ext uri="{FF2B5EF4-FFF2-40B4-BE49-F238E27FC236}">
                  <a16:creationId xmlns:a16="http://schemas.microsoft.com/office/drawing/2014/main" id="{689EC04E-1ACC-6D40-827B-F1175548D24E}"/>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103">
            <a:extLst>
              <a:ext uri="{FF2B5EF4-FFF2-40B4-BE49-F238E27FC236}">
                <a16:creationId xmlns:a16="http://schemas.microsoft.com/office/drawing/2014/main" id="{FE583676-7239-5247-A3EE-91F44FE8D8BE}"/>
              </a:ext>
            </a:extLst>
          </p:cNvPr>
          <p:cNvGrpSpPr>
            <a:grpSpLocks/>
          </p:cNvGrpSpPr>
          <p:nvPr userDrawn="1"/>
        </p:nvGrpSpPr>
        <p:grpSpPr bwMode="auto">
          <a:xfrm>
            <a:off x="-1761066" y="1202267"/>
            <a:ext cx="1511300" cy="408517"/>
            <a:chOff x="-1268130" y="94252"/>
            <a:chExt cx="1133475" cy="306941"/>
          </a:xfrm>
        </p:grpSpPr>
        <p:sp>
          <p:nvSpPr>
            <p:cNvPr id="23" name="TextBox 22">
              <a:extLst>
                <a:ext uri="{FF2B5EF4-FFF2-40B4-BE49-F238E27FC236}">
                  <a16:creationId xmlns:a16="http://schemas.microsoft.com/office/drawing/2014/main" id="{8907289C-E1D8-724A-8234-670CF58B0F4D}"/>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5" name="Straight Arrow Connector 24">
              <a:extLst>
                <a:ext uri="{FF2B5EF4-FFF2-40B4-BE49-F238E27FC236}">
                  <a16:creationId xmlns:a16="http://schemas.microsoft.com/office/drawing/2014/main" id="{959E5CB9-FAE4-724B-8DA2-319607682D9E}"/>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59F088E-2E42-044F-BDD6-B88654A0904C}"/>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8" name="Group 107">
            <a:extLst>
              <a:ext uri="{FF2B5EF4-FFF2-40B4-BE49-F238E27FC236}">
                <a16:creationId xmlns:a16="http://schemas.microsoft.com/office/drawing/2014/main" id="{E6209771-04B3-BA4C-A6BB-075397AA6EA1}"/>
              </a:ext>
            </a:extLst>
          </p:cNvPr>
          <p:cNvGrpSpPr>
            <a:grpSpLocks/>
          </p:cNvGrpSpPr>
          <p:nvPr userDrawn="1"/>
        </p:nvGrpSpPr>
        <p:grpSpPr bwMode="auto">
          <a:xfrm>
            <a:off x="12452351" y="6318252"/>
            <a:ext cx="1511300" cy="207433"/>
            <a:chOff x="9286942" y="5788542"/>
            <a:chExt cx="1133475" cy="155058"/>
          </a:xfrm>
        </p:grpSpPr>
        <p:sp>
          <p:nvSpPr>
            <p:cNvPr id="29" name="TextBox 28">
              <a:extLst>
                <a:ext uri="{FF2B5EF4-FFF2-40B4-BE49-F238E27FC236}">
                  <a16:creationId xmlns:a16="http://schemas.microsoft.com/office/drawing/2014/main" id="{C8D133F1-D92A-E44E-8BBC-252901B94ED7}"/>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0" name="Straight Arrow Connector 29">
              <a:extLst>
                <a:ext uri="{FF2B5EF4-FFF2-40B4-BE49-F238E27FC236}">
                  <a16:creationId xmlns:a16="http://schemas.microsoft.com/office/drawing/2014/main" id="{73F83CE3-590F-4E45-99B8-2E8EFEDDA0AC}"/>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110">
            <a:extLst>
              <a:ext uri="{FF2B5EF4-FFF2-40B4-BE49-F238E27FC236}">
                <a16:creationId xmlns:a16="http://schemas.microsoft.com/office/drawing/2014/main" id="{162BF4E5-440B-1743-8781-7B21DEEDDA25}"/>
              </a:ext>
            </a:extLst>
          </p:cNvPr>
          <p:cNvGrpSpPr>
            <a:grpSpLocks/>
          </p:cNvGrpSpPr>
          <p:nvPr userDrawn="1"/>
        </p:nvGrpSpPr>
        <p:grpSpPr bwMode="auto">
          <a:xfrm>
            <a:off x="-1761066" y="3236384"/>
            <a:ext cx="1511300" cy="1862667"/>
            <a:chOff x="-1268130" y="109000"/>
            <a:chExt cx="1133475" cy="1396781"/>
          </a:xfrm>
        </p:grpSpPr>
        <p:sp>
          <p:nvSpPr>
            <p:cNvPr id="32" name="TextBox 31">
              <a:extLst>
                <a:ext uri="{FF2B5EF4-FFF2-40B4-BE49-F238E27FC236}">
                  <a16:creationId xmlns:a16="http://schemas.microsoft.com/office/drawing/2014/main" id="{5E29C67C-B2C7-3D44-B887-2FCFD559B2B5}"/>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33" name="Straight Arrow Connector 32">
              <a:extLst>
                <a:ext uri="{FF2B5EF4-FFF2-40B4-BE49-F238E27FC236}">
                  <a16:creationId xmlns:a16="http://schemas.microsoft.com/office/drawing/2014/main" id="{741D8500-F4C1-1947-BF14-FE90EA2F4D1A}"/>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3DFDBF6-EE04-154E-B265-9F5BFDAE4908}"/>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35" name="Rectangle 34">
            <a:extLst>
              <a:ext uri="{FF2B5EF4-FFF2-40B4-BE49-F238E27FC236}">
                <a16:creationId xmlns:a16="http://schemas.microsoft.com/office/drawing/2014/main" id="{362434F8-2BD5-2A4B-8ADE-9A67D2002CD2}"/>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A (image)</a:t>
            </a:r>
            <a:endParaRPr lang="en-US" sz="1000" dirty="0">
              <a:solidFill>
                <a:schemeClr val="accent6"/>
              </a:solidFill>
              <a:latin typeface="Arial Regular" charset="0"/>
            </a:endParaRPr>
          </a:p>
        </p:txBody>
      </p:sp>
      <p:grpSp>
        <p:nvGrpSpPr>
          <p:cNvPr id="36" name="Group 115">
            <a:extLst>
              <a:ext uri="{FF2B5EF4-FFF2-40B4-BE49-F238E27FC236}">
                <a16:creationId xmlns:a16="http://schemas.microsoft.com/office/drawing/2014/main" id="{A9812A08-257F-534A-9A6A-E403D50A56ED}"/>
              </a:ext>
            </a:extLst>
          </p:cNvPr>
          <p:cNvGrpSpPr>
            <a:grpSpLocks/>
          </p:cNvGrpSpPr>
          <p:nvPr userDrawn="1"/>
        </p:nvGrpSpPr>
        <p:grpSpPr bwMode="auto">
          <a:xfrm>
            <a:off x="12452351" y="1919818"/>
            <a:ext cx="1511300" cy="1189567"/>
            <a:chOff x="9286942" y="5694269"/>
            <a:chExt cx="1133475" cy="892282"/>
          </a:xfrm>
        </p:grpSpPr>
        <p:sp>
          <p:nvSpPr>
            <p:cNvPr id="37" name="TextBox 36">
              <a:extLst>
                <a:ext uri="{FF2B5EF4-FFF2-40B4-BE49-F238E27FC236}">
                  <a16:creationId xmlns:a16="http://schemas.microsoft.com/office/drawing/2014/main" id="{983F1C7C-0151-2740-92A3-AFAC968772FF}"/>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8" name="Straight Arrow Connector 37">
              <a:extLst>
                <a:ext uri="{FF2B5EF4-FFF2-40B4-BE49-F238E27FC236}">
                  <a16:creationId xmlns:a16="http://schemas.microsoft.com/office/drawing/2014/main" id="{7D616767-827B-7940-A5A4-27FE6270C703}"/>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758467E-EB3E-C74F-9267-BC3DD72F081C}"/>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40" name="Group 119">
            <a:extLst>
              <a:ext uri="{FF2B5EF4-FFF2-40B4-BE49-F238E27FC236}">
                <a16:creationId xmlns:a16="http://schemas.microsoft.com/office/drawing/2014/main" id="{547CD3A0-5689-5240-8328-DF1AEF93C19F}"/>
              </a:ext>
            </a:extLst>
          </p:cNvPr>
          <p:cNvGrpSpPr>
            <a:grpSpLocks/>
          </p:cNvGrpSpPr>
          <p:nvPr userDrawn="1"/>
        </p:nvGrpSpPr>
        <p:grpSpPr bwMode="auto">
          <a:xfrm>
            <a:off x="12452351" y="2921001"/>
            <a:ext cx="1511300" cy="1189567"/>
            <a:chOff x="9286942" y="5694269"/>
            <a:chExt cx="1133476" cy="892282"/>
          </a:xfrm>
        </p:grpSpPr>
        <p:sp>
          <p:nvSpPr>
            <p:cNvPr id="41" name="TextBox 40">
              <a:extLst>
                <a:ext uri="{FF2B5EF4-FFF2-40B4-BE49-F238E27FC236}">
                  <a16:creationId xmlns:a16="http://schemas.microsoft.com/office/drawing/2014/main" id="{75589595-E51A-1E44-BB08-A311B03D5721}"/>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2" name="Straight Arrow Connector 41">
              <a:extLst>
                <a:ext uri="{FF2B5EF4-FFF2-40B4-BE49-F238E27FC236}">
                  <a16:creationId xmlns:a16="http://schemas.microsoft.com/office/drawing/2014/main" id="{7CE530A5-A673-6B41-96EF-C6920EB96224}"/>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896A0F6-F188-B14F-9281-72155B033B59}"/>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16" name="Picture Placeholder 11"/>
          <p:cNvSpPr>
            <a:spLocks noGrp="1"/>
          </p:cNvSpPr>
          <p:nvPr>
            <p:ph type="pic" sz="quarter" idx="18"/>
          </p:nvPr>
        </p:nvSpPr>
        <p:spPr>
          <a:xfrm>
            <a:off x="0" y="3429000"/>
            <a:ext cx="12192000" cy="3429000"/>
          </a:xfrm>
        </p:spPr>
        <p:txBody>
          <a:bodyPr rtlCol="0">
            <a:noAutofit/>
          </a:bodyPr>
          <a:lstStyle/>
          <a:p>
            <a:pPr lvl="0"/>
            <a:endParaRPr lang="en-US" noProof="0"/>
          </a:p>
        </p:txBody>
      </p:sp>
      <p:sp>
        <p:nvSpPr>
          <p:cNvPr id="5" name="Text Placeholder"/>
          <p:cNvSpPr>
            <a:spLocks noGrp="1"/>
          </p:cNvSpPr>
          <p:nvPr>
            <p:ph type="body" sz="quarter" idx="13"/>
          </p:nvPr>
        </p:nvSpPr>
        <p:spPr>
          <a:xfrm>
            <a:off x="280415" y="1892648"/>
            <a:ext cx="3657600" cy="3546721"/>
          </a:xfrm>
          <a:solidFill>
            <a:schemeClr val="tx2"/>
          </a:solidFill>
        </p:spPr>
        <p:txBody>
          <a:bodyPr lIns="274320" tIns="274320" rIns="274320" bIns="274320" anchor="ctr"/>
          <a:lstStyle>
            <a:lvl1pPr algn="ctr">
              <a:lnSpc>
                <a:spcPts val="1867"/>
              </a:lnSpc>
              <a:spcBef>
                <a:spcPts val="0"/>
              </a:spcBef>
              <a:defRPr>
                <a:solidFill>
                  <a:schemeClr val="accent2"/>
                </a:solidFill>
                <a:latin typeface="+mj-lt"/>
              </a:defRPr>
            </a:lvl1pPr>
          </a:lstStyle>
          <a:p>
            <a:pPr lvl="0"/>
            <a:r>
              <a:rPr lang="en-US" dirty="0"/>
              <a:t>Click to edit Master text styles</a:t>
            </a:r>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18" name="Text Placeholder"/>
          <p:cNvSpPr>
            <a:spLocks noGrp="1"/>
          </p:cNvSpPr>
          <p:nvPr>
            <p:ph type="body" sz="quarter" idx="14"/>
          </p:nvPr>
        </p:nvSpPr>
        <p:spPr>
          <a:xfrm>
            <a:off x="8229511"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1"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24"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6" name="Text Placeholder"/>
          <p:cNvSpPr>
            <a:spLocks noGrp="1"/>
          </p:cNvSpPr>
          <p:nvPr>
            <p:ph type="body" sz="quarter" idx="19"/>
          </p:nvPr>
        </p:nvSpPr>
        <p:spPr>
          <a:xfrm>
            <a:off x="4254963"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0"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5" name="Slide Number Placeholder">
            <a:extLst>
              <a:ext uri="{FF2B5EF4-FFF2-40B4-BE49-F238E27FC236}">
                <a16:creationId xmlns:a16="http://schemas.microsoft.com/office/drawing/2014/main" id="{8ABB679C-292C-1647-9287-7B8C25B9549A}"/>
              </a:ext>
            </a:extLst>
          </p:cNvPr>
          <p:cNvSpPr>
            <a:spLocks noGrp="1"/>
          </p:cNvSpPr>
          <p:nvPr>
            <p:ph type="sldNum" sz="quarter" idx="21"/>
          </p:nvPr>
        </p:nvSpPr>
        <p:spPr/>
        <p:txBody>
          <a:bodyPr/>
          <a:lstStyle>
            <a:lvl1pPr>
              <a:defRPr/>
            </a:lvl1pPr>
          </a:lstStyle>
          <a:p>
            <a:pPr>
              <a:defRPr/>
            </a:pPr>
            <a:fld id="{BC6D74BF-57BE-1741-AC36-184D99368E99}" type="slidenum">
              <a:rPr lang="en-US"/>
              <a:pPr>
                <a:defRPr/>
              </a:pPr>
              <a:t>‹#›</a:t>
            </a:fld>
            <a:endParaRPr lang="en-US" dirty="0"/>
          </a:p>
        </p:txBody>
      </p:sp>
      <p:sp>
        <p:nvSpPr>
          <p:cNvPr id="3" name="Footer Placeholder">
            <a:extLst>
              <a:ext uri="{FF2B5EF4-FFF2-40B4-BE49-F238E27FC236}">
                <a16:creationId xmlns:a16="http://schemas.microsoft.com/office/drawing/2014/main" id="{EAE63001-42E1-D94B-038E-1F6A49DD3EA9}"/>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407853311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mmary A (image) + Icons">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3D9C923-8E39-4943-93C5-177A283E9594}"/>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E2B3D59C-3157-9149-99FF-50A614A56798}"/>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8B10A257-6319-734E-B056-A97879EBCAB3}"/>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8536AA3-B142-F84C-A997-1BD22F2E314D}"/>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C8E1BA62-F8E2-DB40-8A1D-60A826B98539}"/>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5" name="Group 55">
            <a:extLst>
              <a:ext uri="{FF2B5EF4-FFF2-40B4-BE49-F238E27FC236}">
                <a16:creationId xmlns:a16="http://schemas.microsoft.com/office/drawing/2014/main" id="{E1D2EA51-4AEF-194F-BAD8-2C368C74C9DA}"/>
              </a:ext>
            </a:extLst>
          </p:cNvPr>
          <p:cNvGrpSpPr>
            <a:grpSpLocks/>
          </p:cNvGrpSpPr>
          <p:nvPr userDrawn="1"/>
        </p:nvGrpSpPr>
        <p:grpSpPr bwMode="auto">
          <a:xfrm>
            <a:off x="-1761066" y="124885"/>
            <a:ext cx="1511300" cy="207433"/>
            <a:chOff x="-1268130" y="94252"/>
            <a:chExt cx="1133475" cy="155058"/>
          </a:xfrm>
        </p:grpSpPr>
        <p:sp>
          <p:nvSpPr>
            <p:cNvPr id="17" name="TextBox 16">
              <a:extLst>
                <a:ext uri="{FF2B5EF4-FFF2-40B4-BE49-F238E27FC236}">
                  <a16:creationId xmlns:a16="http://schemas.microsoft.com/office/drawing/2014/main" id="{0BFB14BF-1241-1C4D-8B67-452AF2F143E5}"/>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9" name="Straight Arrow Connector 18">
              <a:extLst>
                <a:ext uri="{FF2B5EF4-FFF2-40B4-BE49-F238E27FC236}">
                  <a16:creationId xmlns:a16="http://schemas.microsoft.com/office/drawing/2014/main" id="{2E80FB5F-EE96-454F-A9FB-2BA73E108CCA}"/>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103">
            <a:extLst>
              <a:ext uri="{FF2B5EF4-FFF2-40B4-BE49-F238E27FC236}">
                <a16:creationId xmlns:a16="http://schemas.microsoft.com/office/drawing/2014/main" id="{8E093681-D6F2-8449-B1F7-E60E23423152}"/>
              </a:ext>
            </a:extLst>
          </p:cNvPr>
          <p:cNvGrpSpPr>
            <a:grpSpLocks/>
          </p:cNvGrpSpPr>
          <p:nvPr userDrawn="1"/>
        </p:nvGrpSpPr>
        <p:grpSpPr bwMode="auto">
          <a:xfrm>
            <a:off x="-1761066" y="1202267"/>
            <a:ext cx="1511300" cy="408517"/>
            <a:chOff x="-1268130" y="94252"/>
            <a:chExt cx="1133475" cy="306941"/>
          </a:xfrm>
        </p:grpSpPr>
        <p:sp>
          <p:nvSpPr>
            <p:cNvPr id="23" name="TextBox 22">
              <a:extLst>
                <a:ext uri="{FF2B5EF4-FFF2-40B4-BE49-F238E27FC236}">
                  <a16:creationId xmlns:a16="http://schemas.microsoft.com/office/drawing/2014/main" id="{09F19DD4-2B78-C848-82BA-C860484C048E}"/>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5" name="Straight Arrow Connector 24">
              <a:extLst>
                <a:ext uri="{FF2B5EF4-FFF2-40B4-BE49-F238E27FC236}">
                  <a16:creationId xmlns:a16="http://schemas.microsoft.com/office/drawing/2014/main" id="{5AFA728E-F6D5-A848-9D80-788F13E86DBF}"/>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C9263B3-E014-B74B-889B-4B55EE3D6187}"/>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8" name="Group 107">
            <a:extLst>
              <a:ext uri="{FF2B5EF4-FFF2-40B4-BE49-F238E27FC236}">
                <a16:creationId xmlns:a16="http://schemas.microsoft.com/office/drawing/2014/main" id="{89DB97B2-23D7-894C-800E-C043968A7317}"/>
              </a:ext>
            </a:extLst>
          </p:cNvPr>
          <p:cNvGrpSpPr>
            <a:grpSpLocks/>
          </p:cNvGrpSpPr>
          <p:nvPr userDrawn="1"/>
        </p:nvGrpSpPr>
        <p:grpSpPr bwMode="auto">
          <a:xfrm>
            <a:off x="12452351" y="6318252"/>
            <a:ext cx="1511300" cy="207433"/>
            <a:chOff x="9286942" y="5788542"/>
            <a:chExt cx="1133475" cy="155058"/>
          </a:xfrm>
        </p:grpSpPr>
        <p:sp>
          <p:nvSpPr>
            <p:cNvPr id="29" name="TextBox 28">
              <a:extLst>
                <a:ext uri="{FF2B5EF4-FFF2-40B4-BE49-F238E27FC236}">
                  <a16:creationId xmlns:a16="http://schemas.microsoft.com/office/drawing/2014/main" id="{A9AD7E44-1D41-C145-AFDD-374E9103F83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0" name="Straight Arrow Connector 29">
              <a:extLst>
                <a:ext uri="{FF2B5EF4-FFF2-40B4-BE49-F238E27FC236}">
                  <a16:creationId xmlns:a16="http://schemas.microsoft.com/office/drawing/2014/main" id="{8CFD1BF9-6B62-284B-8EEE-DD16206C9DBD}"/>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F776BCE7-ECFA-E84D-9DD6-8C80BDAFDF16}"/>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A (image) + Icons</a:t>
            </a:r>
            <a:endParaRPr lang="en-US" sz="1000" dirty="0">
              <a:solidFill>
                <a:schemeClr val="accent6"/>
              </a:solidFill>
              <a:latin typeface="Arial Regular" charset="0"/>
            </a:endParaRPr>
          </a:p>
        </p:txBody>
      </p:sp>
      <p:grpSp>
        <p:nvGrpSpPr>
          <p:cNvPr id="32" name="Group 111">
            <a:extLst>
              <a:ext uri="{FF2B5EF4-FFF2-40B4-BE49-F238E27FC236}">
                <a16:creationId xmlns:a16="http://schemas.microsoft.com/office/drawing/2014/main" id="{768D2AE6-2E6C-FA45-BC32-1F36F14D94A2}"/>
              </a:ext>
            </a:extLst>
          </p:cNvPr>
          <p:cNvGrpSpPr>
            <a:grpSpLocks/>
          </p:cNvGrpSpPr>
          <p:nvPr userDrawn="1"/>
        </p:nvGrpSpPr>
        <p:grpSpPr bwMode="auto">
          <a:xfrm>
            <a:off x="12452351" y="1919818"/>
            <a:ext cx="1511300" cy="1189567"/>
            <a:chOff x="9286942" y="5694269"/>
            <a:chExt cx="1133475" cy="892282"/>
          </a:xfrm>
        </p:grpSpPr>
        <p:sp>
          <p:nvSpPr>
            <p:cNvPr id="33" name="TextBox 32">
              <a:extLst>
                <a:ext uri="{FF2B5EF4-FFF2-40B4-BE49-F238E27FC236}">
                  <a16:creationId xmlns:a16="http://schemas.microsoft.com/office/drawing/2014/main" id="{5517F55F-29AF-114A-918F-4D3123AD69C5}"/>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4" name="Straight Arrow Connector 33">
              <a:extLst>
                <a:ext uri="{FF2B5EF4-FFF2-40B4-BE49-F238E27FC236}">
                  <a16:creationId xmlns:a16="http://schemas.microsoft.com/office/drawing/2014/main" id="{15E92F2C-68BC-0347-BF0C-F3C1C50C71DA}"/>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5D8DBE5-E0D0-264A-B468-CA2ECA344372}"/>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36" name="Group 115">
            <a:extLst>
              <a:ext uri="{FF2B5EF4-FFF2-40B4-BE49-F238E27FC236}">
                <a16:creationId xmlns:a16="http://schemas.microsoft.com/office/drawing/2014/main" id="{21DE07AA-52D9-E742-AFDA-38A6B5A0D06A}"/>
              </a:ext>
            </a:extLst>
          </p:cNvPr>
          <p:cNvGrpSpPr>
            <a:grpSpLocks/>
          </p:cNvGrpSpPr>
          <p:nvPr userDrawn="1"/>
        </p:nvGrpSpPr>
        <p:grpSpPr bwMode="auto">
          <a:xfrm>
            <a:off x="12452351" y="3429001"/>
            <a:ext cx="1511300" cy="1189567"/>
            <a:chOff x="9286942" y="5694269"/>
            <a:chExt cx="1133476" cy="892282"/>
          </a:xfrm>
        </p:grpSpPr>
        <p:sp>
          <p:nvSpPr>
            <p:cNvPr id="37" name="TextBox 36">
              <a:extLst>
                <a:ext uri="{FF2B5EF4-FFF2-40B4-BE49-F238E27FC236}">
                  <a16:creationId xmlns:a16="http://schemas.microsoft.com/office/drawing/2014/main" id="{2721198D-05D4-264E-A1DC-AC5D4AD38BA9}"/>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8" name="Straight Arrow Connector 37">
              <a:extLst>
                <a:ext uri="{FF2B5EF4-FFF2-40B4-BE49-F238E27FC236}">
                  <a16:creationId xmlns:a16="http://schemas.microsoft.com/office/drawing/2014/main" id="{0B13F091-3F9F-3045-A6F1-E079D573A119}"/>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D2F654B-C5FC-D449-86C1-1D60A67A5B90}"/>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grpSp>
        <p:nvGrpSpPr>
          <p:cNvPr id="40" name="Group 119">
            <a:extLst>
              <a:ext uri="{FF2B5EF4-FFF2-40B4-BE49-F238E27FC236}">
                <a16:creationId xmlns:a16="http://schemas.microsoft.com/office/drawing/2014/main" id="{3E7D3874-D299-7646-A3B4-E5FE5918EC2C}"/>
              </a:ext>
            </a:extLst>
          </p:cNvPr>
          <p:cNvGrpSpPr>
            <a:grpSpLocks/>
          </p:cNvGrpSpPr>
          <p:nvPr userDrawn="1"/>
        </p:nvGrpSpPr>
        <p:grpSpPr bwMode="auto">
          <a:xfrm>
            <a:off x="-1761066" y="3236384"/>
            <a:ext cx="1511300" cy="1862667"/>
            <a:chOff x="-1268130" y="109000"/>
            <a:chExt cx="1133475" cy="1396781"/>
          </a:xfrm>
        </p:grpSpPr>
        <p:sp>
          <p:nvSpPr>
            <p:cNvPr id="41" name="TextBox 40">
              <a:extLst>
                <a:ext uri="{FF2B5EF4-FFF2-40B4-BE49-F238E27FC236}">
                  <a16:creationId xmlns:a16="http://schemas.microsoft.com/office/drawing/2014/main" id="{89E863DD-D95A-3A4B-84F6-02FFE1EC78F3}"/>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42" name="Straight Arrow Connector 41">
              <a:extLst>
                <a:ext uri="{FF2B5EF4-FFF2-40B4-BE49-F238E27FC236}">
                  <a16:creationId xmlns:a16="http://schemas.microsoft.com/office/drawing/2014/main" id="{C9EECE7C-A134-1B4C-B3A0-3987E0AA9C9C}"/>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2F29FE9-D489-DC42-8A65-57BF041DCC92}"/>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5" name="Text Placeholder"/>
          <p:cNvSpPr>
            <a:spLocks noGrp="1"/>
          </p:cNvSpPr>
          <p:nvPr>
            <p:ph type="body" sz="quarter" idx="13"/>
          </p:nvPr>
        </p:nvSpPr>
        <p:spPr>
          <a:xfrm>
            <a:off x="280415" y="1892648"/>
            <a:ext cx="3657600" cy="3546721"/>
          </a:xfrm>
          <a:solidFill>
            <a:schemeClr val="tx2"/>
          </a:solidFill>
        </p:spPr>
        <p:txBody>
          <a:bodyPr lIns="274320" tIns="274320" rIns="274320" bIns="274320" anchor="ctr"/>
          <a:lstStyle>
            <a:lvl1pPr algn="ctr">
              <a:lnSpc>
                <a:spcPts val="1867"/>
              </a:lnSpc>
              <a:spcBef>
                <a:spcPts val="0"/>
              </a:spcBef>
              <a:defRPr>
                <a:solidFill>
                  <a:schemeClr val="accent2"/>
                </a:solidFill>
                <a:latin typeface="+mj-lt"/>
              </a:defRPr>
            </a:lvl1pPr>
          </a:lstStyle>
          <a:p>
            <a:pPr lvl="0"/>
            <a:r>
              <a:rPr lang="en-US" dirty="0"/>
              <a:t>Click to edit Master text styles</a:t>
            </a:r>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18" name="Text Placeholder"/>
          <p:cNvSpPr>
            <a:spLocks noGrp="1"/>
          </p:cNvSpPr>
          <p:nvPr>
            <p:ph type="body" sz="quarter" idx="14"/>
          </p:nvPr>
        </p:nvSpPr>
        <p:spPr>
          <a:xfrm>
            <a:off x="8229511"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1"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24"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6" name="Text Placeholder"/>
          <p:cNvSpPr>
            <a:spLocks noGrp="1"/>
          </p:cNvSpPr>
          <p:nvPr>
            <p:ph type="body" sz="quarter" idx="19"/>
          </p:nvPr>
        </p:nvSpPr>
        <p:spPr>
          <a:xfrm>
            <a:off x="4254963"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0"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5" name="Slide Number Placeholder">
            <a:extLst>
              <a:ext uri="{FF2B5EF4-FFF2-40B4-BE49-F238E27FC236}">
                <a16:creationId xmlns:a16="http://schemas.microsoft.com/office/drawing/2014/main" id="{5523EA46-E019-C448-BFFF-72A52890E51C}"/>
              </a:ext>
            </a:extLst>
          </p:cNvPr>
          <p:cNvSpPr>
            <a:spLocks noGrp="1"/>
          </p:cNvSpPr>
          <p:nvPr>
            <p:ph type="sldNum" sz="quarter" idx="21"/>
          </p:nvPr>
        </p:nvSpPr>
        <p:spPr/>
        <p:txBody>
          <a:bodyPr/>
          <a:lstStyle>
            <a:lvl1pPr>
              <a:defRPr/>
            </a:lvl1pPr>
          </a:lstStyle>
          <a:p>
            <a:pPr>
              <a:defRPr/>
            </a:pPr>
            <a:fld id="{8B2A5806-B771-2C45-B846-DE0FAC3F3B02}" type="slidenum">
              <a:rPr lang="en-US"/>
              <a:pPr>
                <a:defRPr/>
              </a:pPr>
              <a:t>‹#›</a:t>
            </a:fld>
            <a:endParaRPr lang="en-US" dirty="0"/>
          </a:p>
        </p:txBody>
      </p:sp>
      <p:sp>
        <p:nvSpPr>
          <p:cNvPr id="4" name="Footer Placeholder">
            <a:extLst>
              <a:ext uri="{FF2B5EF4-FFF2-40B4-BE49-F238E27FC236}">
                <a16:creationId xmlns:a16="http://schemas.microsoft.com/office/drawing/2014/main" id="{78716FCD-83DD-EE2A-06C5-322B7018A77B}"/>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2226343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mmary A">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E5F62D-1E33-3E4F-AD27-BF079F18924E}"/>
              </a:ext>
            </a:extLst>
          </p:cNvPr>
          <p:cNvSpPr/>
          <p:nvPr userDrawn="1"/>
        </p:nvSpPr>
        <p:spPr bwMode="auto">
          <a:xfrm>
            <a:off x="-1270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0" name="Straight Connector 9">
            <a:extLst>
              <a:ext uri="{FF2B5EF4-FFF2-40B4-BE49-F238E27FC236}">
                <a16:creationId xmlns:a16="http://schemas.microsoft.com/office/drawing/2014/main" id="{D611876A-8B0D-3645-846C-D8EC9755F2B5}"/>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6D2226F2-090F-7A42-8D2C-112FD239F10C}"/>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AC9A4D2A-12DF-1F4A-BA58-F85C02E19B3A}"/>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84F501C-0234-FA48-AD0F-BAD7AEA4DDBE}"/>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4DBBCC95-9F6E-F74A-9206-19255A66B19F}"/>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5" name="Group 56">
            <a:extLst>
              <a:ext uri="{FF2B5EF4-FFF2-40B4-BE49-F238E27FC236}">
                <a16:creationId xmlns:a16="http://schemas.microsoft.com/office/drawing/2014/main" id="{175E1EBE-95F4-DE48-AF04-CB258BEA77D6}"/>
              </a:ext>
            </a:extLst>
          </p:cNvPr>
          <p:cNvGrpSpPr>
            <a:grpSpLocks/>
          </p:cNvGrpSpPr>
          <p:nvPr userDrawn="1"/>
        </p:nvGrpSpPr>
        <p:grpSpPr bwMode="auto">
          <a:xfrm>
            <a:off x="-1761066" y="124885"/>
            <a:ext cx="1511300" cy="207433"/>
            <a:chOff x="-1268130" y="94252"/>
            <a:chExt cx="1133475" cy="155058"/>
          </a:xfrm>
        </p:grpSpPr>
        <p:sp>
          <p:nvSpPr>
            <p:cNvPr id="17" name="TextBox 16">
              <a:extLst>
                <a:ext uri="{FF2B5EF4-FFF2-40B4-BE49-F238E27FC236}">
                  <a16:creationId xmlns:a16="http://schemas.microsoft.com/office/drawing/2014/main" id="{D5B1CE9D-8CBF-C847-BCFC-E682C44EA90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8" name="Straight Arrow Connector 17">
              <a:extLst>
                <a:ext uri="{FF2B5EF4-FFF2-40B4-BE49-F238E27FC236}">
                  <a16:creationId xmlns:a16="http://schemas.microsoft.com/office/drawing/2014/main" id="{85F1F790-E369-1843-B673-047AE8056A3D}"/>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04">
            <a:extLst>
              <a:ext uri="{FF2B5EF4-FFF2-40B4-BE49-F238E27FC236}">
                <a16:creationId xmlns:a16="http://schemas.microsoft.com/office/drawing/2014/main" id="{E50DB670-1200-5E4A-8A6A-8680671B39AE}"/>
              </a:ext>
            </a:extLst>
          </p:cNvPr>
          <p:cNvGrpSpPr>
            <a:grpSpLocks/>
          </p:cNvGrpSpPr>
          <p:nvPr userDrawn="1"/>
        </p:nvGrpSpPr>
        <p:grpSpPr bwMode="auto">
          <a:xfrm>
            <a:off x="-1761066" y="1202267"/>
            <a:ext cx="1511300" cy="408517"/>
            <a:chOff x="-1268130" y="94252"/>
            <a:chExt cx="1133475" cy="306941"/>
          </a:xfrm>
        </p:grpSpPr>
        <p:sp>
          <p:nvSpPr>
            <p:cNvPr id="20" name="TextBox 19">
              <a:extLst>
                <a:ext uri="{FF2B5EF4-FFF2-40B4-BE49-F238E27FC236}">
                  <a16:creationId xmlns:a16="http://schemas.microsoft.com/office/drawing/2014/main" id="{FB4B9C67-159C-5F43-83A8-60E858FD66C5}"/>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3" name="Straight Arrow Connector 22">
              <a:extLst>
                <a:ext uri="{FF2B5EF4-FFF2-40B4-BE49-F238E27FC236}">
                  <a16:creationId xmlns:a16="http://schemas.microsoft.com/office/drawing/2014/main" id="{87F48796-CC65-C44F-B7D7-FD567D6824AD}"/>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84CEA9-B11A-934F-98C4-50A73A7283D1}"/>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6" name="Group 108">
            <a:extLst>
              <a:ext uri="{FF2B5EF4-FFF2-40B4-BE49-F238E27FC236}">
                <a16:creationId xmlns:a16="http://schemas.microsoft.com/office/drawing/2014/main" id="{82043C02-0516-0345-8792-4ADA3A7CFF01}"/>
              </a:ext>
            </a:extLst>
          </p:cNvPr>
          <p:cNvGrpSpPr>
            <a:grpSpLocks/>
          </p:cNvGrpSpPr>
          <p:nvPr userDrawn="1"/>
        </p:nvGrpSpPr>
        <p:grpSpPr bwMode="auto">
          <a:xfrm>
            <a:off x="12452351" y="6318252"/>
            <a:ext cx="1511300" cy="207433"/>
            <a:chOff x="9286942" y="5788542"/>
            <a:chExt cx="1133475" cy="155058"/>
          </a:xfrm>
        </p:grpSpPr>
        <p:sp>
          <p:nvSpPr>
            <p:cNvPr id="28" name="TextBox 27">
              <a:extLst>
                <a:ext uri="{FF2B5EF4-FFF2-40B4-BE49-F238E27FC236}">
                  <a16:creationId xmlns:a16="http://schemas.microsoft.com/office/drawing/2014/main" id="{8F79B10D-5F27-094C-9201-36CFDBDB1C56}"/>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9" name="Straight Arrow Connector 28">
              <a:extLst>
                <a:ext uri="{FF2B5EF4-FFF2-40B4-BE49-F238E27FC236}">
                  <a16:creationId xmlns:a16="http://schemas.microsoft.com/office/drawing/2014/main" id="{BBB4E79C-87CA-6649-90B9-84A1B55CD7F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2E14D911-1099-4743-BAA3-68E32FA6E589}"/>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A</a:t>
            </a:r>
            <a:endParaRPr lang="en-US" sz="1000" dirty="0">
              <a:solidFill>
                <a:schemeClr val="accent6"/>
              </a:solidFill>
              <a:latin typeface="Arial Regular" charset="0"/>
            </a:endParaRPr>
          </a:p>
        </p:txBody>
      </p:sp>
      <p:grpSp>
        <p:nvGrpSpPr>
          <p:cNvPr id="31" name="Group 112">
            <a:extLst>
              <a:ext uri="{FF2B5EF4-FFF2-40B4-BE49-F238E27FC236}">
                <a16:creationId xmlns:a16="http://schemas.microsoft.com/office/drawing/2014/main" id="{D5DF466E-77BB-3546-ACAE-F86909E3BE96}"/>
              </a:ext>
            </a:extLst>
          </p:cNvPr>
          <p:cNvGrpSpPr>
            <a:grpSpLocks/>
          </p:cNvGrpSpPr>
          <p:nvPr userDrawn="1"/>
        </p:nvGrpSpPr>
        <p:grpSpPr bwMode="auto">
          <a:xfrm>
            <a:off x="12452351" y="1919818"/>
            <a:ext cx="1511300" cy="1189567"/>
            <a:chOff x="9286942" y="5694269"/>
            <a:chExt cx="1133475" cy="892282"/>
          </a:xfrm>
        </p:grpSpPr>
        <p:sp>
          <p:nvSpPr>
            <p:cNvPr id="32" name="TextBox 31">
              <a:extLst>
                <a:ext uri="{FF2B5EF4-FFF2-40B4-BE49-F238E27FC236}">
                  <a16:creationId xmlns:a16="http://schemas.microsoft.com/office/drawing/2014/main" id="{A6F8E26B-7022-9942-946B-3E7FDED52FFF}"/>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3" name="Straight Arrow Connector 32">
              <a:extLst>
                <a:ext uri="{FF2B5EF4-FFF2-40B4-BE49-F238E27FC236}">
                  <a16:creationId xmlns:a16="http://schemas.microsoft.com/office/drawing/2014/main" id="{32FB1AEB-E929-A546-A1ED-764A0B9676F4}"/>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60FF501-1575-CE44-B29F-B085205F6B2E}"/>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5" name="Group 116">
            <a:extLst>
              <a:ext uri="{FF2B5EF4-FFF2-40B4-BE49-F238E27FC236}">
                <a16:creationId xmlns:a16="http://schemas.microsoft.com/office/drawing/2014/main" id="{5CB2A176-7146-7847-83C3-16B82E66FAA7}"/>
              </a:ext>
            </a:extLst>
          </p:cNvPr>
          <p:cNvGrpSpPr>
            <a:grpSpLocks/>
          </p:cNvGrpSpPr>
          <p:nvPr userDrawn="1"/>
        </p:nvGrpSpPr>
        <p:grpSpPr bwMode="auto">
          <a:xfrm>
            <a:off x="12452351" y="2921001"/>
            <a:ext cx="1511300" cy="1189567"/>
            <a:chOff x="9286942" y="5694269"/>
            <a:chExt cx="1133476" cy="892282"/>
          </a:xfrm>
        </p:grpSpPr>
        <p:sp>
          <p:nvSpPr>
            <p:cNvPr id="36" name="TextBox 35">
              <a:extLst>
                <a:ext uri="{FF2B5EF4-FFF2-40B4-BE49-F238E27FC236}">
                  <a16:creationId xmlns:a16="http://schemas.microsoft.com/office/drawing/2014/main" id="{15CC3AF0-AEF4-E645-A47D-9B1C533E8E4D}"/>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7" name="Straight Arrow Connector 36">
              <a:extLst>
                <a:ext uri="{FF2B5EF4-FFF2-40B4-BE49-F238E27FC236}">
                  <a16:creationId xmlns:a16="http://schemas.microsoft.com/office/drawing/2014/main" id="{1731DC74-3B25-5D47-AC62-4051A803C349}"/>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FC42475-3459-F243-9DE4-CE9A8B363D9A}"/>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5" name="Text Placeholder"/>
          <p:cNvSpPr>
            <a:spLocks noGrp="1"/>
          </p:cNvSpPr>
          <p:nvPr>
            <p:ph type="body" sz="quarter" idx="13"/>
          </p:nvPr>
        </p:nvSpPr>
        <p:spPr>
          <a:xfrm>
            <a:off x="280415" y="1892648"/>
            <a:ext cx="3657600" cy="3546721"/>
          </a:xfrm>
          <a:solidFill>
            <a:schemeClr val="tx2"/>
          </a:solidFill>
        </p:spPr>
        <p:txBody>
          <a:bodyPr lIns="274320" tIns="274320" rIns="274320" bIns="274320" anchor="ctr"/>
          <a:lstStyle>
            <a:lvl1pPr algn="ctr">
              <a:lnSpc>
                <a:spcPts val="1867"/>
              </a:lnSpc>
              <a:spcBef>
                <a:spcPts val="0"/>
              </a:spcBef>
              <a:defRPr>
                <a:solidFill>
                  <a:schemeClr val="accent2"/>
                </a:solidFill>
                <a:latin typeface="+mj-lt"/>
              </a:defRPr>
            </a:lvl1pPr>
          </a:lstStyle>
          <a:p>
            <a:pPr lvl="0"/>
            <a:r>
              <a:rPr lang="en-US" dirty="0"/>
              <a:t>Click to edit Master text styles</a:t>
            </a:r>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21" name="Text Placeholder"/>
          <p:cNvSpPr>
            <a:spLocks noGrp="1"/>
          </p:cNvSpPr>
          <p:nvPr>
            <p:ph type="body" sz="quarter" idx="14"/>
          </p:nvPr>
        </p:nvSpPr>
        <p:spPr>
          <a:xfrm>
            <a:off x="8229511"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2"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25"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7" name="Text Placeholder"/>
          <p:cNvSpPr>
            <a:spLocks noGrp="1"/>
          </p:cNvSpPr>
          <p:nvPr>
            <p:ph type="body" sz="quarter" idx="19"/>
          </p:nvPr>
        </p:nvSpPr>
        <p:spPr>
          <a:xfrm>
            <a:off x="4254963"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6"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0" name="Slide Number Placeholder">
            <a:extLst>
              <a:ext uri="{FF2B5EF4-FFF2-40B4-BE49-F238E27FC236}">
                <a16:creationId xmlns:a16="http://schemas.microsoft.com/office/drawing/2014/main" id="{87049FE3-7CC2-B646-9C8B-029DE65360C7}"/>
              </a:ext>
            </a:extLst>
          </p:cNvPr>
          <p:cNvSpPr>
            <a:spLocks noGrp="1"/>
          </p:cNvSpPr>
          <p:nvPr>
            <p:ph type="sldNum" sz="quarter" idx="21"/>
          </p:nvPr>
        </p:nvSpPr>
        <p:spPr/>
        <p:txBody>
          <a:bodyPr/>
          <a:lstStyle>
            <a:lvl1pPr>
              <a:defRPr>
                <a:solidFill>
                  <a:schemeClr val="bg1"/>
                </a:solidFill>
              </a:defRPr>
            </a:lvl1pPr>
          </a:lstStyle>
          <a:p>
            <a:pPr>
              <a:defRPr/>
            </a:pPr>
            <a:fld id="{CA8C7097-F876-A040-99D1-39B4EF2BFAEF}" type="slidenum">
              <a:rPr lang="en-US"/>
              <a:pPr>
                <a:defRPr/>
              </a:pPr>
              <a:t>‹#›</a:t>
            </a:fld>
            <a:endParaRPr lang="en-US" dirty="0"/>
          </a:p>
        </p:txBody>
      </p:sp>
      <p:sp>
        <p:nvSpPr>
          <p:cNvPr id="3" name="Footer Placeholder">
            <a:extLst>
              <a:ext uri="{FF2B5EF4-FFF2-40B4-BE49-F238E27FC236}">
                <a16:creationId xmlns:a16="http://schemas.microsoft.com/office/drawing/2014/main" id="{15BA5A74-DB73-A5F6-76E0-7F2718C31C3E}"/>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196936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mmary A + Icon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0D18D0E-37EA-DA4C-9B59-7BF9C12D9BCA}"/>
              </a:ext>
            </a:extLst>
          </p:cNvPr>
          <p:cNvSpPr/>
          <p:nvPr userDrawn="1"/>
        </p:nvSpPr>
        <p:spPr bwMode="auto">
          <a:xfrm>
            <a:off x="-1270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0" name="Straight Connector 9">
            <a:extLst>
              <a:ext uri="{FF2B5EF4-FFF2-40B4-BE49-F238E27FC236}">
                <a16:creationId xmlns:a16="http://schemas.microsoft.com/office/drawing/2014/main" id="{230391A1-22C1-364B-9728-7B387CD8356A}"/>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E8919641-FC32-9D49-B4C6-4ADA1D8DDEB7}"/>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54F63E74-D19E-3D45-8104-58D275D30EC1}"/>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1C7F5E6E-3D75-114A-B3CC-83EFA5BF357D}"/>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B0D255FD-17D6-1542-8FED-E57E803DC31C}"/>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5" name="Group 56">
            <a:extLst>
              <a:ext uri="{FF2B5EF4-FFF2-40B4-BE49-F238E27FC236}">
                <a16:creationId xmlns:a16="http://schemas.microsoft.com/office/drawing/2014/main" id="{31AF5432-70CE-2F4E-A379-0F7BAEC4BA73}"/>
              </a:ext>
            </a:extLst>
          </p:cNvPr>
          <p:cNvGrpSpPr>
            <a:grpSpLocks/>
          </p:cNvGrpSpPr>
          <p:nvPr userDrawn="1"/>
        </p:nvGrpSpPr>
        <p:grpSpPr bwMode="auto">
          <a:xfrm>
            <a:off x="-1761066" y="124885"/>
            <a:ext cx="1511300" cy="207433"/>
            <a:chOff x="-1268130" y="94252"/>
            <a:chExt cx="1133475" cy="155058"/>
          </a:xfrm>
        </p:grpSpPr>
        <p:sp>
          <p:nvSpPr>
            <p:cNvPr id="17" name="TextBox 16">
              <a:extLst>
                <a:ext uri="{FF2B5EF4-FFF2-40B4-BE49-F238E27FC236}">
                  <a16:creationId xmlns:a16="http://schemas.microsoft.com/office/drawing/2014/main" id="{B4945900-ABF7-2B48-91C9-3D0CC392B28D}"/>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8" name="Straight Arrow Connector 17">
              <a:extLst>
                <a:ext uri="{FF2B5EF4-FFF2-40B4-BE49-F238E27FC236}">
                  <a16:creationId xmlns:a16="http://schemas.microsoft.com/office/drawing/2014/main" id="{CD7E7AA9-A552-9541-97AA-14AC3ED84ECF}"/>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04">
            <a:extLst>
              <a:ext uri="{FF2B5EF4-FFF2-40B4-BE49-F238E27FC236}">
                <a16:creationId xmlns:a16="http://schemas.microsoft.com/office/drawing/2014/main" id="{15FE6389-55A2-2A48-ACA5-FE213310C764}"/>
              </a:ext>
            </a:extLst>
          </p:cNvPr>
          <p:cNvGrpSpPr>
            <a:grpSpLocks/>
          </p:cNvGrpSpPr>
          <p:nvPr userDrawn="1"/>
        </p:nvGrpSpPr>
        <p:grpSpPr bwMode="auto">
          <a:xfrm>
            <a:off x="-1761066" y="1202267"/>
            <a:ext cx="1511300" cy="408517"/>
            <a:chOff x="-1268130" y="94252"/>
            <a:chExt cx="1133475" cy="306941"/>
          </a:xfrm>
        </p:grpSpPr>
        <p:sp>
          <p:nvSpPr>
            <p:cNvPr id="20" name="TextBox 19">
              <a:extLst>
                <a:ext uri="{FF2B5EF4-FFF2-40B4-BE49-F238E27FC236}">
                  <a16:creationId xmlns:a16="http://schemas.microsoft.com/office/drawing/2014/main" id="{27BD3840-113F-3546-924A-46F86524F2D6}"/>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1" name="Straight Arrow Connector 20">
              <a:extLst>
                <a:ext uri="{FF2B5EF4-FFF2-40B4-BE49-F238E27FC236}">
                  <a16:creationId xmlns:a16="http://schemas.microsoft.com/office/drawing/2014/main" id="{44604340-C8D9-0F42-AF4D-CEFB9553843E}"/>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168FB63-205D-5548-81E8-FE3B400048B3}"/>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5" name="Group 108">
            <a:extLst>
              <a:ext uri="{FF2B5EF4-FFF2-40B4-BE49-F238E27FC236}">
                <a16:creationId xmlns:a16="http://schemas.microsoft.com/office/drawing/2014/main" id="{DC6A4B24-18DD-F64C-B375-9D37ECE0FECC}"/>
              </a:ext>
            </a:extLst>
          </p:cNvPr>
          <p:cNvGrpSpPr>
            <a:grpSpLocks/>
          </p:cNvGrpSpPr>
          <p:nvPr userDrawn="1"/>
        </p:nvGrpSpPr>
        <p:grpSpPr bwMode="auto">
          <a:xfrm>
            <a:off x="12452351" y="6318252"/>
            <a:ext cx="1511300" cy="207433"/>
            <a:chOff x="9286942" y="5788542"/>
            <a:chExt cx="1133475" cy="155058"/>
          </a:xfrm>
        </p:grpSpPr>
        <p:sp>
          <p:nvSpPr>
            <p:cNvPr id="27" name="TextBox 26">
              <a:extLst>
                <a:ext uri="{FF2B5EF4-FFF2-40B4-BE49-F238E27FC236}">
                  <a16:creationId xmlns:a16="http://schemas.microsoft.com/office/drawing/2014/main" id="{6C118843-A1C8-D944-8DC7-7596DE8A7071}"/>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9" name="Straight Arrow Connector 28">
              <a:extLst>
                <a:ext uri="{FF2B5EF4-FFF2-40B4-BE49-F238E27FC236}">
                  <a16:creationId xmlns:a16="http://schemas.microsoft.com/office/drawing/2014/main" id="{AEBFA152-E827-C343-98A6-F16E6EB5F357}"/>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1F39890B-BC4C-3846-BE44-EDEF0A8309A7}"/>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A + Icons</a:t>
            </a:r>
            <a:endParaRPr lang="en-US" sz="1000" dirty="0">
              <a:solidFill>
                <a:schemeClr val="accent6"/>
              </a:solidFill>
              <a:latin typeface="Arial Regular" charset="0"/>
            </a:endParaRPr>
          </a:p>
        </p:txBody>
      </p:sp>
      <p:grpSp>
        <p:nvGrpSpPr>
          <p:cNvPr id="31" name="Group 112">
            <a:extLst>
              <a:ext uri="{FF2B5EF4-FFF2-40B4-BE49-F238E27FC236}">
                <a16:creationId xmlns:a16="http://schemas.microsoft.com/office/drawing/2014/main" id="{BE88A08A-20FB-FE4B-B53F-8C5226EAE326}"/>
              </a:ext>
            </a:extLst>
          </p:cNvPr>
          <p:cNvGrpSpPr>
            <a:grpSpLocks/>
          </p:cNvGrpSpPr>
          <p:nvPr userDrawn="1"/>
        </p:nvGrpSpPr>
        <p:grpSpPr bwMode="auto">
          <a:xfrm>
            <a:off x="12452351" y="1919818"/>
            <a:ext cx="1511300" cy="1189567"/>
            <a:chOff x="9286942" y="5694269"/>
            <a:chExt cx="1133475" cy="892282"/>
          </a:xfrm>
        </p:grpSpPr>
        <p:sp>
          <p:nvSpPr>
            <p:cNvPr id="32" name="TextBox 31">
              <a:extLst>
                <a:ext uri="{FF2B5EF4-FFF2-40B4-BE49-F238E27FC236}">
                  <a16:creationId xmlns:a16="http://schemas.microsoft.com/office/drawing/2014/main" id="{E7780548-7811-9548-B12D-9955E5FDB18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3" name="Straight Arrow Connector 32">
              <a:extLst>
                <a:ext uri="{FF2B5EF4-FFF2-40B4-BE49-F238E27FC236}">
                  <a16:creationId xmlns:a16="http://schemas.microsoft.com/office/drawing/2014/main" id="{9E918C85-3235-044A-876D-A88C8AB726DD}"/>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6790F77-E12D-3344-BF52-FAA9684D3B75}"/>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35" name="Group 116">
            <a:extLst>
              <a:ext uri="{FF2B5EF4-FFF2-40B4-BE49-F238E27FC236}">
                <a16:creationId xmlns:a16="http://schemas.microsoft.com/office/drawing/2014/main" id="{721971D9-C248-7243-8CAC-1D1B7E26FB4A}"/>
              </a:ext>
            </a:extLst>
          </p:cNvPr>
          <p:cNvGrpSpPr>
            <a:grpSpLocks/>
          </p:cNvGrpSpPr>
          <p:nvPr userDrawn="1"/>
        </p:nvGrpSpPr>
        <p:grpSpPr bwMode="auto">
          <a:xfrm>
            <a:off x="12452351" y="3429001"/>
            <a:ext cx="1511300" cy="1189567"/>
            <a:chOff x="9286942" y="5694269"/>
            <a:chExt cx="1133476" cy="892282"/>
          </a:xfrm>
        </p:grpSpPr>
        <p:sp>
          <p:nvSpPr>
            <p:cNvPr id="36" name="TextBox 35">
              <a:extLst>
                <a:ext uri="{FF2B5EF4-FFF2-40B4-BE49-F238E27FC236}">
                  <a16:creationId xmlns:a16="http://schemas.microsoft.com/office/drawing/2014/main" id="{27D1ABCE-381F-6C41-905E-A603C3F158C5}"/>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7" name="Straight Arrow Connector 36">
              <a:extLst>
                <a:ext uri="{FF2B5EF4-FFF2-40B4-BE49-F238E27FC236}">
                  <a16:creationId xmlns:a16="http://schemas.microsoft.com/office/drawing/2014/main" id="{FC6F7002-898F-2846-B6CA-CFAF99B03A75}"/>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B8BEFDD-A730-934B-8929-49DDACD74384}"/>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5" name="Text Placeholder"/>
          <p:cNvSpPr>
            <a:spLocks noGrp="1"/>
          </p:cNvSpPr>
          <p:nvPr>
            <p:ph type="body" sz="quarter" idx="13"/>
          </p:nvPr>
        </p:nvSpPr>
        <p:spPr>
          <a:xfrm>
            <a:off x="280415" y="1892648"/>
            <a:ext cx="3657600" cy="3546721"/>
          </a:xfrm>
          <a:solidFill>
            <a:schemeClr val="tx2"/>
          </a:solidFill>
        </p:spPr>
        <p:txBody>
          <a:bodyPr lIns="274320" tIns="274320" rIns="274320" bIns="274320" anchor="ctr"/>
          <a:lstStyle>
            <a:lvl1pPr algn="ctr">
              <a:lnSpc>
                <a:spcPts val="1867"/>
              </a:lnSpc>
              <a:spcBef>
                <a:spcPts val="0"/>
              </a:spcBef>
              <a:defRPr>
                <a:solidFill>
                  <a:schemeClr val="accent2"/>
                </a:solidFill>
                <a:latin typeface="+mj-lt"/>
              </a:defRPr>
            </a:lvl1pPr>
          </a:lstStyle>
          <a:p>
            <a:pPr lvl="0"/>
            <a:r>
              <a:rPr lang="en-US" dirty="0"/>
              <a:t>Click to edit Master text styles</a:t>
            </a:r>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22" name="Text Placeholder"/>
          <p:cNvSpPr>
            <a:spLocks noGrp="1"/>
          </p:cNvSpPr>
          <p:nvPr>
            <p:ph type="body" sz="quarter" idx="14"/>
          </p:nvPr>
        </p:nvSpPr>
        <p:spPr>
          <a:xfrm>
            <a:off x="8229511"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3"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26"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8" name="Text Placeholder"/>
          <p:cNvSpPr>
            <a:spLocks noGrp="1"/>
          </p:cNvSpPr>
          <p:nvPr>
            <p:ph type="body" sz="quarter" idx="19"/>
          </p:nvPr>
        </p:nvSpPr>
        <p:spPr>
          <a:xfrm>
            <a:off x="4254963"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6"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0" name="Slide Number Placeholder">
            <a:extLst>
              <a:ext uri="{FF2B5EF4-FFF2-40B4-BE49-F238E27FC236}">
                <a16:creationId xmlns:a16="http://schemas.microsoft.com/office/drawing/2014/main" id="{0F91CC59-3B95-CB4B-895A-3EDD65DB4E08}"/>
              </a:ext>
            </a:extLst>
          </p:cNvPr>
          <p:cNvSpPr>
            <a:spLocks noGrp="1"/>
          </p:cNvSpPr>
          <p:nvPr>
            <p:ph type="sldNum" sz="quarter" idx="21"/>
          </p:nvPr>
        </p:nvSpPr>
        <p:spPr/>
        <p:txBody>
          <a:bodyPr/>
          <a:lstStyle>
            <a:lvl1pPr>
              <a:defRPr>
                <a:solidFill>
                  <a:schemeClr val="bg1"/>
                </a:solidFill>
              </a:defRPr>
            </a:lvl1pPr>
          </a:lstStyle>
          <a:p>
            <a:pPr>
              <a:defRPr/>
            </a:pPr>
            <a:fld id="{CAB4897F-4E9E-2741-A829-8A1CC9D8E8EB}" type="slidenum">
              <a:rPr lang="en-US"/>
              <a:pPr>
                <a:defRPr/>
              </a:pPr>
              <a:t>‹#›</a:t>
            </a:fld>
            <a:endParaRPr lang="en-US" dirty="0"/>
          </a:p>
        </p:txBody>
      </p:sp>
      <p:sp>
        <p:nvSpPr>
          <p:cNvPr id="3" name="Footer Placeholder">
            <a:extLst>
              <a:ext uri="{FF2B5EF4-FFF2-40B4-BE49-F238E27FC236}">
                <a16:creationId xmlns:a16="http://schemas.microsoft.com/office/drawing/2014/main" id="{5D39DA65-C0F8-DE6F-52CB-A82EEFEDAD6E}"/>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11886968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mmary B (image)">
    <p:bg>
      <p:bgPr>
        <a:solidFill>
          <a:schemeClr val="bg1"/>
        </a:solidFill>
        <a:effectLst/>
      </p:bgPr>
    </p:bg>
    <p:spTree>
      <p:nvGrpSpPr>
        <p:cNvPr id="1" name=""/>
        <p:cNvGrpSpPr/>
        <p:nvPr/>
      </p:nvGrpSpPr>
      <p:grpSpPr>
        <a:xfrm>
          <a:off x="0" y="0"/>
          <a:ext cx="0" cy="0"/>
          <a:chOff x="0" y="0"/>
          <a:chExt cx="0" cy="0"/>
        </a:xfrm>
      </p:grpSpPr>
      <p:sp>
        <p:nvSpPr>
          <p:cNvPr id="17" name="Text Placeholder"/>
          <p:cNvSpPr>
            <a:spLocks noGrp="1"/>
          </p:cNvSpPr>
          <p:nvPr>
            <p:ph type="body" sz="quarter" idx="17"/>
          </p:nvPr>
        </p:nvSpPr>
        <p:spPr>
          <a:xfrm>
            <a:off x="280415" y="1911531"/>
            <a:ext cx="3642359"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6" name="Text Placeholder"/>
          <p:cNvSpPr>
            <a:spLocks noGrp="1"/>
          </p:cNvSpPr>
          <p:nvPr>
            <p:ph type="body" sz="quarter" idx="14"/>
          </p:nvPr>
        </p:nvSpPr>
        <p:spPr>
          <a:xfrm>
            <a:off x="8229511"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6" name="Text Placeholder"/>
          <p:cNvSpPr>
            <a:spLocks noGrp="1"/>
          </p:cNvSpPr>
          <p:nvPr>
            <p:ph type="body" sz="quarter" idx="19"/>
          </p:nvPr>
        </p:nvSpPr>
        <p:spPr>
          <a:xfrm>
            <a:off x="4254963"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D8DD08B1-80FE-E443-B212-7FBFF5DDA472}"/>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4F72030-D095-2344-8F9D-4EB2AFF57CB6}"/>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FEA22CA-6C7F-5B4B-8031-D519EDC14414}"/>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1" name="Group 56">
            <a:extLst>
              <a:ext uri="{FF2B5EF4-FFF2-40B4-BE49-F238E27FC236}">
                <a16:creationId xmlns:a16="http://schemas.microsoft.com/office/drawing/2014/main" id="{E3CC00EE-BF12-0D47-A045-351FCC970B41}"/>
              </a:ext>
            </a:extLst>
          </p:cNvPr>
          <p:cNvGrpSpPr>
            <a:grpSpLocks/>
          </p:cNvGrpSpPr>
          <p:nvPr userDrawn="1"/>
        </p:nvGrpSpPr>
        <p:grpSpPr bwMode="auto">
          <a:xfrm>
            <a:off x="-1761066" y="124885"/>
            <a:ext cx="1511300" cy="207433"/>
            <a:chOff x="-1268130" y="94252"/>
            <a:chExt cx="1133475" cy="155058"/>
          </a:xfrm>
        </p:grpSpPr>
        <p:sp>
          <p:nvSpPr>
            <p:cNvPr id="22" name="TextBox 21">
              <a:extLst>
                <a:ext uri="{FF2B5EF4-FFF2-40B4-BE49-F238E27FC236}">
                  <a16:creationId xmlns:a16="http://schemas.microsoft.com/office/drawing/2014/main" id="{F661ACD0-5BD7-C144-BA6C-F6E9767EE92E}"/>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3" name="Straight Arrow Connector 22">
              <a:extLst>
                <a:ext uri="{FF2B5EF4-FFF2-40B4-BE49-F238E27FC236}">
                  <a16:creationId xmlns:a16="http://schemas.microsoft.com/office/drawing/2014/main" id="{F16F3E5C-37BF-3E4C-8E83-35E6D34F5F91}"/>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104">
            <a:extLst>
              <a:ext uri="{FF2B5EF4-FFF2-40B4-BE49-F238E27FC236}">
                <a16:creationId xmlns:a16="http://schemas.microsoft.com/office/drawing/2014/main" id="{D7F19B9D-BDC9-0F4B-9F24-3FC1116B2491}"/>
              </a:ext>
            </a:extLst>
          </p:cNvPr>
          <p:cNvGrpSpPr>
            <a:grpSpLocks/>
          </p:cNvGrpSpPr>
          <p:nvPr userDrawn="1"/>
        </p:nvGrpSpPr>
        <p:grpSpPr bwMode="auto">
          <a:xfrm>
            <a:off x="-1761066" y="1202267"/>
            <a:ext cx="1511300" cy="408517"/>
            <a:chOff x="-1268130" y="94252"/>
            <a:chExt cx="1133475" cy="306941"/>
          </a:xfrm>
        </p:grpSpPr>
        <p:sp>
          <p:nvSpPr>
            <p:cNvPr id="27" name="TextBox 26">
              <a:extLst>
                <a:ext uri="{FF2B5EF4-FFF2-40B4-BE49-F238E27FC236}">
                  <a16:creationId xmlns:a16="http://schemas.microsoft.com/office/drawing/2014/main" id="{4F2C691E-6C32-CC4E-92B5-4AAE7DA69B8C}"/>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8" name="Straight Arrow Connector 27">
              <a:extLst>
                <a:ext uri="{FF2B5EF4-FFF2-40B4-BE49-F238E27FC236}">
                  <a16:creationId xmlns:a16="http://schemas.microsoft.com/office/drawing/2014/main" id="{025EDDB7-76E0-BC45-8EDC-9DF773FE379A}"/>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E5AF201-227B-324B-8E56-252EF54DC43E}"/>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30" name="Group 108">
            <a:extLst>
              <a:ext uri="{FF2B5EF4-FFF2-40B4-BE49-F238E27FC236}">
                <a16:creationId xmlns:a16="http://schemas.microsoft.com/office/drawing/2014/main" id="{7D94677F-8476-2C43-91AA-E1A195B1FFC8}"/>
              </a:ext>
            </a:extLst>
          </p:cNvPr>
          <p:cNvGrpSpPr>
            <a:grpSpLocks/>
          </p:cNvGrpSpPr>
          <p:nvPr userDrawn="1"/>
        </p:nvGrpSpPr>
        <p:grpSpPr bwMode="auto">
          <a:xfrm>
            <a:off x="12452351" y="6318252"/>
            <a:ext cx="1511300" cy="207433"/>
            <a:chOff x="9286942" y="5788542"/>
            <a:chExt cx="1133475" cy="155058"/>
          </a:xfrm>
        </p:grpSpPr>
        <p:sp>
          <p:nvSpPr>
            <p:cNvPr id="31" name="TextBox 30">
              <a:extLst>
                <a:ext uri="{FF2B5EF4-FFF2-40B4-BE49-F238E27FC236}">
                  <a16:creationId xmlns:a16="http://schemas.microsoft.com/office/drawing/2014/main" id="{E11EE19D-59EA-0C4C-8456-4FED768856AB}"/>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2" name="Straight Arrow Connector 31">
              <a:extLst>
                <a:ext uri="{FF2B5EF4-FFF2-40B4-BE49-F238E27FC236}">
                  <a16:creationId xmlns:a16="http://schemas.microsoft.com/office/drawing/2014/main" id="{D6138343-EB45-904F-962F-FF23A715CA63}"/>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F08E625A-BC13-4642-ACD2-BBA4107D9613}"/>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B (image)</a:t>
            </a:r>
            <a:endParaRPr lang="en-US" sz="1000" dirty="0">
              <a:solidFill>
                <a:schemeClr val="accent6"/>
              </a:solidFill>
              <a:latin typeface="Arial Regular" charset="0"/>
            </a:endParaRPr>
          </a:p>
        </p:txBody>
      </p:sp>
      <p:grpSp>
        <p:nvGrpSpPr>
          <p:cNvPr id="34" name="Group 112">
            <a:extLst>
              <a:ext uri="{FF2B5EF4-FFF2-40B4-BE49-F238E27FC236}">
                <a16:creationId xmlns:a16="http://schemas.microsoft.com/office/drawing/2014/main" id="{BAB1E456-025D-C74A-8FC6-6C3EA2FD2118}"/>
              </a:ext>
            </a:extLst>
          </p:cNvPr>
          <p:cNvGrpSpPr>
            <a:grpSpLocks/>
          </p:cNvGrpSpPr>
          <p:nvPr userDrawn="1"/>
        </p:nvGrpSpPr>
        <p:grpSpPr bwMode="auto">
          <a:xfrm>
            <a:off x="12452351" y="1919818"/>
            <a:ext cx="1511300" cy="1189567"/>
            <a:chOff x="9286942" y="5694269"/>
            <a:chExt cx="1133475" cy="892282"/>
          </a:xfrm>
        </p:grpSpPr>
        <p:sp>
          <p:nvSpPr>
            <p:cNvPr id="35" name="TextBox 34">
              <a:extLst>
                <a:ext uri="{FF2B5EF4-FFF2-40B4-BE49-F238E27FC236}">
                  <a16:creationId xmlns:a16="http://schemas.microsoft.com/office/drawing/2014/main" id="{2B7C97B7-8839-0742-80D9-68F40CF38732}"/>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6" name="Straight Arrow Connector 35">
              <a:extLst>
                <a:ext uri="{FF2B5EF4-FFF2-40B4-BE49-F238E27FC236}">
                  <a16:creationId xmlns:a16="http://schemas.microsoft.com/office/drawing/2014/main" id="{52ABF348-F464-A341-9962-F085D005AFC0}"/>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FFDA4C2-4157-944A-857D-80AC7415F873}"/>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8" name="Group 116">
            <a:extLst>
              <a:ext uri="{FF2B5EF4-FFF2-40B4-BE49-F238E27FC236}">
                <a16:creationId xmlns:a16="http://schemas.microsoft.com/office/drawing/2014/main" id="{17B7B4A6-06C9-C143-9A82-3ACE2861CC1A}"/>
              </a:ext>
            </a:extLst>
          </p:cNvPr>
          <p:cNvGrpSpPr>
            <a:grpSpLocks/>
          </p:cNvGrpSpPr>
          <p:nvPr userDrawn="1"/>
        </p:nvGrpSpPr>
        <p:grpSpPr bwMode="auto">
          <a:xfrm>
            <a:off x="12452351" y="2921001"/>
            <a:ext cx="1511300" cy="1189567"/>
            <a:chOff x="9286942" y="5694269"/>
            <a:chExt cx="1133476" cy="892282"/>
          </a:xfrm>
        </p:grpSpPr>
        <p:sp>
          <p:nvSpPr>
            <p:cNvPr id="39" name="TextBox 38">
              <a:extLst>
                <a:ext uri="{FF2B5EF4-FFF2-40B4-BE49-F238E27FC236}">
                  <a16:creationId xmlns:a16="http://schemas.microsoft.com/office/drawing/2014/main" id="{F814E937-F3E6-C442-A618-075593646CEB}"/>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0" name="Straight Arrow Connector 39">
              <a:extLst>
                <a:ext uri="{FF2B5EF4-FFF2-40B4-BE49-F238E27FC236}">
                  <a16:creationId xmlns:a16="http://schemas.microsoft.com/office/drawing/2014/main" id="{658E148B-423F-3349-B811-8F05CE520DBE}"/>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4969B4D-9148-504A-8270-20D87C9BCB76}"/>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grpSp>
        <p:nvGrpSpPr>
          <p:cNvPr id="42" name="Group 120">
            <a:extLst>
              <a:ext uri="{FF2B5EF4-FFF2-40B4-BE49-F238E27FC236}">
                <a16:creationId xmlns:a16="http://schemas.microsoft.com/office/drawing/2014/main" id="{9B97E209-8426-664A-A3D4-10ABF1436F53}"/>
              </a:ext>
            </a:extLst>
          </p:cNvPr>
          <p:cNvGrpSpPr>
            <a:grpSpLocks/>
          </p:cNvGrpSpPr>
          <p:nvPr userDrawn="1"/>
        </p:nvGrpSpPr>
        <p:grpSpPr bwMode="auto">
          <a:xfrm>
            <a:off x="-1761066" y="3236384"/>
            <a:ext cx="1511300" cy="1862667"/>
            <a:chOff x="-1268130" y="109000"/>
            <a:chExt cx="1133475" cy="1396781"/>
          </a:xfrm>
        </p:grpSpPr>
        <p:sp>
          <p:nvSpPr>
            <p:cNvPr id="43" name="TextBox 42">
              <a:extLst>
                <a:ext uri="{FF2B5EF4-FFF2-40B4-BE49-F238E27FC236}">
                  <a16:creationId xmlns:a16="http://schemas.microsoft.com/office/drawing/2014/main" id="{4FDA3369-6B6D-6E4B-A187-4751A24B2E81}"/>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44" name="Straight Arrow Connector 43">
              <a:extLst>
                <a:ext uri="{FF2B5EF4-FFF2-40B4-BE49-F238E27FC236}">
                  <a16:creationId xmlns:a16="http://schemas.microsoft.com/office/drawing/2014/main" id="{3531546E-D1B4-8F44-8061-B76B87895B3E}"/>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41AFA37-A59B-194E-97B8-AF5564189CF9}"/>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19" name="Picture Placeholder 11"/>
          <p:cNvSpPr>
            <a:spLocks noGrp="1"/>
          </p:cNvSpPr>
          <p:nvPr>
            <p:ph type="pic" sz="quarter" idx="20"/>
          </p:nvPr>
        </p:nvSpPr>
        <p:spPr>
          <a:xfrm>
            <a:off x="0" y="3429000"/>
            <a:ext cx="12192000" cy="3429000"/>
          </a:xfrm>
        </p:spPr>
        <p:txBody>
          <a:bodyPr rtlCol="0">
            <a:noAutofit/>
          </a:bodyPr>
          <a:lstStyle/>
          <a:p>
            <a:pPr lvl="0"/>
            <a:endParaRPr lang="en-US" noProof="0"/>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8"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8"/>
          </p:nvPr>
        </p:nvSpPr>
        <p:spPr>
          <a:xfrm>
            <a:off x="280416"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4"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0" name="Text Placeholder"/>
          <p:cNvSpPr>
            <a:spLocks noGrp="1"/>
          </p:cNvSpPr>
          <p:nvPr>
            <p:ph type="body" sz="quarter" idx="21"/>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7" name="Slide Number Placeholder">
            <a:extLst>
              <a:ext uri="{FF2B5EF4-FFF2-40B4-BE49-F238E27FC236}">
                <a16:creationId xmlns:a16="http://schemas.microsoft.com/office/drawing/2014/main" id="{9594E6E3-DB3B-9A47-BE6B-DBAD6A2842C9}"/>
              </a:ext>
            </a:extLst>
          </p:cNvPr>
          <p:cNvSpPr>
            <a:spLocks noGrp="1"/>
          </p:cNvSpPr>
          <p:nvPr>
            <p:ph type="sldNum" sz="quarter" idx="23"/>
          </p:nvPr>
        </p:nvSpPr>
        <p:spPr/>
        <p:txBody>
          <a:bodyPr/>
          <a:lstStyle>
            <a:lvl1pPr>
              <a:defRPr/>
            </a:lvl1pPr>
          </a:lstStyle>
          <a:p>
            <a:pPr>
              <a:defRPr/>
            </a:pPr>
            <a:fld id="{86056181-DA00-A947-BD3E-85B0D924BFA2}" type="slidenum">
              <a:rPr lang="en-US"/>
              <a:pPr>
                <a:defRPr/>
              </a:pPr>
              <a:t>‹#›</a:t>
            </a:fld>
            <a:endParaRPr lang="en-US" dirty="0"/>
          </a:p>
        </p:txBody>
      </p:sp>
      <p:sp>
        <p:nvSpPr>
          <p:cNvPr id="3" name="Footer Placeholder">
            <a:extLst>
              <a:ext uri="{FF2B5EF4-FFF2-40B4-BE49-F238E27FC236}">
                <a16:creationId xmlns:a16="http://schemas.microsoft.com/office/drawing/2014/main" id="{18FA48CF-9BED-E526-AF42-D5D3398DB1DE}"/>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25163897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mmary B (image) + Icons">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B466E0-6FDD-5944-BDAE-00F408FA2462}"/>
              </a:ext>
            </a:extLst>
          </p:cNvPr>
          <p:cNvSpPr/>
          <p:nvPr userDrawn="1"/>
        </p:nvSpPr>
        <p:spPr bwMode="auto">
          <a:xfrm>
            <a:off x="2794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B9E66A51-6AE2-9F4F-8B71-923609A25696}"/>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F9A27817-3C81-6E41-AE1B-F1ABDFC4D33C}"/>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5CF80CFE-B02B-6245-8CEA-D0BB0E7FA43E}"/>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4436578C-973D-9346-9B6A-642490495612}"/>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6" name="Straight Connector 15">
            <a:extLst>
              <a:ext uri="{FF2B5EF4-FFF2-40B4-BE49-F238E27FC236}">
                <a16:creationId xmlns:a16="http://schemas.microsoft.com/office/drawing/2014/main" id="{7511DEF3-7696-D247-9B42-70811DAB2225}"/>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0" name="Group 56">
            <a:extLst>
              <a:ext uri="{FF2B5EF4-FFF2-40B4-BE49-F238E27FC236}">
                <a16:creationId xmlns:a16="http://schemas.microsoft.com/office/drawing/2014/main" id="{557528F0-113B-6646-9294-5BD055F0888C}"/>
              </a:ext>
            </a:extLst>
          </p:cNvPr>
          <p:cNvGrpSpPr>
            <a:grpSpLocks/>
          </p:cNvGrpSpPr>
          <p:nvPr userDrawn="1"/>
        </p:nvGrpSpPr>
        <p:grpSpPr bwMode="auto">
          <a:xfrm>
            <a:off x="-1761066" y="124885"/>
            <a:ext cx="1511300" cy="207433"/>
            <a:chOff x="-1268130" y="94252"/>
            <a:chExt cx="1133475" cy="155058"/>
          </a:xfrm>
        </p:grpSpPr>
        <p:sp>
          <p:nvSpPr>
            <p:cNvPr id="21" name="TextBox 20">
              <a:extLst>
                <a:ext uri="{FF2B5EF4-FFF2-40B4-BE49-F238E27FC236}">
                  <a16:creationId xmlns:a16="http://schemas.microsoft.com/office/drawing/2014/main" id="{07B2D486-96BD-C54A-8FFD-850B8B7B928A}"/>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4" name="Straight Arrow Connector 23">
              <a:extLst>
                <a:ext uri="{FF2B5EF4-FFF2-40B4-BE49-F238E27FC236}">
                  <a16:creationId xmlns:a16="http://schemas.microsoft.com/office/drawing/2014/main" id="{49B215C4-4061-354A-827D-55DE7483D9A8}"/>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104">
            <a:extLst>
              <a:ext uri="{FF2B5EF4-FFF2-40B4-BE49-F238E27FC236}">
                <a16:creationId xmlns:a16="http://schemas.microsoft.com/office/drawing/2014/main" id="{0AB87E20-DBEE-EA48-B2A4-C434FC96EEE1}"/>
              </a:ext>
            </a:extLst>
          </p:cNvPr>
          <p:cNvGrpSpPr>
            <a:grpSpLocks/>
          </p:cNvGrpSpPr>
          <p:nvPr userDrawn="1"/>
        </p:nvGrpSpPr>
        <p:grpSpPr bwMode="auto">
          <a:xfrm>
            <a:off x="-1761066" y="1202267"/>
            <a:ext cx="1511300" cy="408517"/>
            <a:chOff x="-1268130" y="94252"/>
            <a:chExt cx="1133475" cy="306941"/>
          </a:xfrm>
        </p:grpSpPr>
        <p:sp>
          <p:nvSpPr>
            <p:cNvPr id="26" name="TextBox 25">
              <a:extLst>
                <a:ext uri="{FF2B5EF4-FFF2-40B4-BE49-F238E27FC236}">
                  <a16:creationId xmlns:a16="http://schemas.microsoft.com/office/drawing/2014/main" id="{09DAE14B-6F90-654A-8BB7-59CC5DFC16C3}"/>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8" name="Straight Arrow Connector 27">
              <a:extLst>
                <a:ext uri="{FF2B5EF4-FFF2-40B4-BE49-F238E27FC236}">
                  <a16:creationId xmlns:a16="http://schemas.microsoft.com/office/drawing/2014/main" id="{52B7A637-05A2-6347-BD51-5E53AA4504AA}"/>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AAB3B3C-86A1-AB46-A122-4933A8AAC69B}"/>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31" name="Group 108">
            <a:extLst>
              <a:ext uri="{FF2B5EF4-FFF2-40B4-BE49-F238E27FC236}">
                <a16:creationId xmlns:a16="http://schemas.microsoft.com/office/drawing/2014/main" id="{6376B177-3096-DF4C-BDBE-F0D667B88DF3}"/>
              </a:ext>
            </a:extLst>
          </p:cNvPr>
          <p:cNvGrpSpPr>
            <a:grpSpLocks/>
          </p:cNvGrpSpPr>
          <p:nvPr userDrawn="1"/>
        </p:nvGrpSpPr>
        <p:grpSpPr bwMode="auto">
          <a:xfrm>
            <a:off x="12452351" y="6318252"/>
            <a:ext cx="1511300" cy="207433"/>
            <a:chOff x="9286942" y="5788542"/>
            <a:chExt cx="1133475" cy="155058"/>
          </a:xfrm>
        </p:grpSpPr>
        <p:sp>
          <p:nvSpPr>
            <p:cNvPr id="33" name="TextBox 32">
              <a:extLst>
                <a:ext uri="{FF2B5EF4-FFF2-40B4-BE49-F238E27FC236}">
                  <a16:creationId xmlns:a16="http://schemas.microsoft.com/office/drawing/2014/main" id="{C65953CE-3B34-064F-B5B9-BCDA0400ADAF}"/>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4" name="Straight Arrow Connector 33">
              <a:extLst>
                <a:ext uri="{FF2B5EF4-FFF2-40B4-BE49-F238E27FC236}">
                  <a16:creationId xmlns:a16="http://schemas.microsoft.com/office/drawing/2014/main" id="{5A808A29-7206-1843-AB67-362008D74F4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FFF53D7-DF02-B34E-A6DD-9E650FDC7725}"/>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B (image) + Icons</a:t>
            </a:r>
            <a:endParaRPr lang="en-US" sz="1000" dirty="0">
              <a:solidFill>
                <a:schemeClr val="accent6"/>
              </a:solidFill>
              <a:latin typeface="Arial Regular" charset="0"/>
            </a:endParaRPr>
          </a:p>
        </p:txBody>
      </p:sp>
      <p:grpSp>
        <p:nvGrpSpPr>
          <p:cNvPr id="36" name="Group 112">
            <a:extLst>
              <a:ext uri="{FF2B5EF4-FFF2-40B4-BE49-F238E27FC236}">
                <a16:creationId xmlns:a16="http://schemas.microsoft.com/office/drawing/2014/main" id="{2CB9D9E5-8B23-DE4A-9500-8C5CBC38D3FE}"/>
              </a:ext>
            </a:extLst>
          </p:cNvPr>
          <p:cNvGrpSpPr>
            <a:grpSpLocks/>
          </p:cNvGrpSpPr>
          <p:nvPr userDrawn="1"/>
        </p:nvGrpSpPr>
        <p:grpSpPr bwMode="auto">
          <a:xfrm>
            <a:off x="12452351" y="1919818"/>
            <a:ext cx="1511300" cy="1189567"/>
            <a:chOff x="9286942" y="5694269"/>
            <a:chExt cx="1133475" cy="892282"/>
          </a:xfrm>
        </p:grpSpPr>
        <p:sp>
          <p:nvSpPr>
            <p:cNvPr id="37" name="TextBox 36">
              <a:extLst>
                <a:ext uri="{FF2B5EF4-FFF2-40B4-BE49-F238E27FC236}">
                  <a16:creationId xmlns:a16="http://schemas.microsoft.com/office/drawing/2014/main" id="{CF32EAAD-09C6-4A49-A739-7379AF6ECF61}"/>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8" name="Straight Arrow Connector 37">
              <a:extLst>
                <a:ext uri="{FF2B5EF4-FFF2-40B4-BE49-F238E27FC236}">
                  <a16:creationId xmlns:a16="http://schemas.microsoft.com/office/drawing/2014/main" id="{232D5A8D-43B6-2E42-9943-9BCC1623B433}"/>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86708D8-5910-074C-A980-A03290135B37}"/>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40" name="Group 116">
            <a:extLst>
              <a:ext uri="{FF2B5EF4-FFF2-40B4-BE49-F238E27FC236}">
                <a16:creationId xmlns:a16="http://schemas.microsoft.com/office/drawing/2014/main" id="{6B99BBB6-7FE4-504A-9251-1EB507098216}"/>
              </a:ext>
            </a:extLst>
          </p:cNvPr>
          <p:cNvGrpSpPr>
            <a:grpSpLocks/>
          </p:cNvGrpSpPr>
          <p:nvPr userDrawn="1"/>
        </p:nvGrpSpPr>
        <p:grpSpPr bwMode="auto">
          <a:xfrm>
            <a:off x="12452351" y="3429001"/>
            <a:ext cx="1511300" cy="1189567"/>
            <a:chOff x="9286942" y="5694269"/>
            <a:chExt cx="1133476" cy="892282"/>
          </a:xfrm>
        </p:grpSpPr>
        <p:sp>
          <p:nvSpPr>
            <p:cNvPr id="41" name="TextBox 40">
              <a:extLst>
                <a:ext uri="{FF2B5EF4-FFF2-40B4-BE49-F238E27FC236}">
                  <a16:creationId xmlns:a16="http://schemas.microsoft.com/office/drawing/2014/main" id="{4445A8C0-9703-D048-A8BD-54AF457D4EF4}"/>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2" name="Straight Arrow Connector 41">
              <a:extLst>
                <a:ext uri="{FF2B5EF4-FFF2-40B4-BE49-F238E27FC236}">
                  <a16:creationId xmlns:a16="http://schemas.microsoft.com/office/drawing/2014/main" id="{5BC5CF09-14E1-C944-A86B-6C2E42769BDF}"/>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89ADB4C-D85C-3D47-8417-938E6A149EDB}"/>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grpSp>
        <p:nvGrpSpPr>
          <p:cNvPr id="44" name="Group 120">
            <a:extLst>
              <a:ext uri="{FF2B5EF4-FFF2-40B4-BE49-F238E27FC236}">
                <a16:creationId xmlns:a16="http://schemas.microsoft.com/office/drawing/2014/main" id="{A5A87EF8-BF44-8B49-9EB7-2F0F2034A3EC}"/>
              </a:ext>
            </a:extLst>
          </p:cNvPr>
          <p:cNvGrpSpPr>
            <a:grpSpLocks/>
          </p:cNvGrpSpPr>
          <p:nvPr userDrawn="1"/>
        </p:nvGrpSpPr>
        <p:grpSpPr bwMode="auto">
          <a:xfrm>
            <a:off x="-1761066" y="3236384"/>
            <a:ext cx="1511300" cy="1862667"/>
            <a:chOff x="-1268130" y="109000"/>
            <a:chExt cx="1133475" cy="1396781"/>
          </a:xfrm>
        </p:grpSpPr>
        <p:sp>
          <p:nvSpPr>
            <p:cNvPr id="45" name="TextBox 44">
              <a:extLst>
                <a:ext uri="{FF2B5EF4-FFF2-40B4-BE49-F238E27FC236}">
                  <a16:creationId xmlns:a16="http://schemas.microsoft.com/office/drawing/2014/main" id="{071963C4-B897-F844-B969-039A6174E214}"/>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46" name="Straight Arrow Connector 45">
              <a:extLst>
                <a:ext uri="{FF2B5EF4-FFF2-40B4-BE49-F238E27FC236}">
                  <a16:creationId xmlns:a16="http://schemas.microsoft.com/office/drawing/2014/main" id="{26A717A2-B78C-8E4F-BE66-3FD2D5666CD5}"/>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B8221E4-8B72-FE4F-A37C-6060285BC919}"/>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17" name="Text Placeholder"/>
          <p:cNvSpPr>
            <a:spLocks noGrp="1"/>
          </p:cNvSpPr>
          <p:nvPr>
            <p:ph type="body" sz="quarter" idx="17"/>
          </p:nvPr>
        </p:nvSpPr>
        <p:spPr>
          <a:xfrm>
            <a:off x="280415" y="1911531"/>
            <a:ext cx="3642359"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8" name="Text Placeholder"/>
          <p:cNvSpPr>
            <a:spLocks noGrp="1"/>
          </p:cNvSpPr>
          <p:nvPr>
            <p:ph type="body" sz="quarter" idx="18"/>
          </p:nvPr>
        </p:nvSpPr>
        <p:spPr>
          <a:xfrm>
            <a:off x="280416"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3" name="Text Placeholder"/>
          <p:cNvSpPr>
            <a:spLocks noGrp="1"/>
          </p:cNvSpPr>
          <p:nvPr>
            <p:ph type="body" sz="quarter" idx="14"/>
          </p:nvPr>
        </p:nvSpPr>
        <p:spPr>
          <a:xfrm>
            <a:off x="8229511"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7"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30"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32" name="Text Placeholder"/>
          <p:cNvSpPr>
            <a:spLocks noGrp="1"/>
          </p:cNvSpPr>
          <p:nvPr>
            <p:ph type="body" sz="quarter" idx="19"/>
          </p:nvPr>
        </p:nvSpPr>
        <p:spPr>
          <a:xfrm>
            <a:off x="4254963"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2" name="Text Placeholder"/>
          <p:cNvSpPr>
            <a:spLocks noGrp="1"/>
          </p:cNvSpPr>
          <p:nvPr>
            <p:ph type="body" sz="quarter" idx="21"/>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9" name="Slide Number Placeholder">
            <a:extLst>
              <a:ext uri="{FF2B5EF4-FFF2-40B4-BE49-F238E27FC236}">
                <a16:creationId xmlns:a16="http://schemas.microsoft.com/office/drawing/2014/main" id="{53B6F7A5-B8FC-EB49-A8A4-27058AA0F4D6}"/>
              </a:ext>
            </a:extLst>
          </p:cNvPr>
          <p:cNvSpPr>
            <a:spLocks noGrp="1"/>
          </p:cNvSpPr>
          <p:nvPr>
            <p:ph type="sldNum" sz="quarter" idx="23"/>
          </p:nvPr>
        </p:nvSpPr>
        <p:spPr/>
        <p:txBody>
          <a:bodyPr/>
          <a:lstStyle>
            <a:lvl1pPr>
              <a:defRPr/>
            </a:lvl1pPr>
          </a:lstStyle>
          <a:p>
            <a:pPr>
              <a:defRPr/>
            </a:pPr>
            <a:fld id="{EF9A6221-3D8A-7849-9BE4-09F28F0A3663}" type="slidenum">
              <a:rPr lang="en-US"/>
              <a:pPr>
                <a:defRPr/>
              </a:pPr>
              <a:t>‹#›</a:t>
            </a:fld>
            <a:endParaRPr lang="en-US" dirty="0"/>
          </a:p>
        </p:txBody>
      </p:sp>
      <p:sp>
        <p:nvSpPr>
          <p:cNvPr id="4" name="Footer Placeholder">
            <a:extLst>
              <a:ext uri="{FF2B5EF4-FFF2-40B4-BE49-F238E27FC236}">
                <a16:creationId xmlns:a16="http://schemas.microsoft.com/office/drawing/2014/main" id="{B0D3FA2E-9B60-B2DF-C05F-B3FC0368E436}"/>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21395401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mmary B">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F028FC9-8662-AC48-948C-531216D4D04C}"/>
              </a:ext>
            </a:extLst>
          </p:cNvPr>
          <p:cNvSpPr/>
          <p:nvPr userDrawn="1"/>
        </p:nvSpPr>
        <p:spPr bwMode="auto">
          <a:xfrm>
            <a:off x="-1270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1" name="Rectangle 10">
            <a:extLst>
              <a:ext uri="{FF2B5EF4-FFF2-40B4-BE49-F238E27FC236}">
                <a16:creationId xmlns:a16="http://schemas.microsoft.com/office/drawing/2014/main" id="{73A3915F-2F5A-CE4E-83E8-2AEAA21B13ED}"/>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134C03C6-DF42-8845-A93B-8FE7D4EFDF1D}"/>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1F118E9-CE9C-0744-BFD8-0A03AD29E747}"/>
              </a:ext>
            </a:extLst>
          </p:cNvPr>
          <p:cNvSpPr/>
          <p:nvPr userDrawn="1"/>
        </p:nvSpPr>
        <p:spPr bwMode="auto">
          <a:xfrm>
            <a:off x="2794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8755B278-61A5-F54E-BA73-475F81531433}"/>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49D74470-C304-FD45-946E-BDE44D3E3BB5}"/>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6" name="Straight Connector 15">
            <a:extLst>
              <a:ext uri="{FF2B5EF4-FFF2-40B4-BE49-F238E27FC236}">
                <a16:creationId xmlns:a16="http://schemas.microsoft.com/office/drawing/2014/main" id="{0804B197-8443-AB42-82FA-6F946F8877B5}"/>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20" name="Group 57">
            <a:extLst>
              <a:ext uri="{FF2B5EF4-FFF2-40B4-BE49-F238E27FC236}">
                <a16:creationId xmlns:a16="http://schemas.microsoft.com/office/drawing/2014/main" id="{7677F711-7C17-5C49-8730-A0AB279D8C16}"/>
              </a:ext>
            </a:extLst>
          </p:cNvPr>
          <p:cNvGrpSpPr>
            <a:grpSpLocks/>
          </p:cNvGrpSpPr>
          <p:nvPr userDrawn="1"/>
        </p:nvGrpSpPr>
        <p:grpSpPr bwMode="auto">
          <a:xfrm>
            <a:off x="-1761066" y="124885"/>
            <a:ext cx="1511300" cy="207433"/>
            <a:chOff x="-1268130" y="94252"/>
            <a:chExt cx="1133475" cy="155058"/>
          </a:xfrm>
        </p:grpSpPr>
        <p:sp>
          <p:nvSpPr>
            <p:cNvPr id="21" name="TextBox 20">
              <a:extLst>
                <a:ext uri="{FF2B5EF4-FFF2-40B4-BE49-F238E27FC236}">
                  <a16:creationId xmlns:a16="http://schemas.microsoft.com/office/drawing/2014/main" id="{E774CEEA-B6F2-2848-BCD3-9FE8FFC4B4AA}"/>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2" name="Straight Arrow Connector 21">
              <a:extLst>
                <a:ext uri="{FF2B5EF4-FFF2-40B4-BE49-F238E27FC236}">
                  <a16:creationId xmlns:a16="http://schemas.microsoft.com/office/drawing/2014/main" id="{1A4E9BD1-C0E4-784F-AF6E-70CE23B2A0E0}"/>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105">
            <a:extLst>
              <a:ext uri="{FF2B5EF4-FFF2-40B4-BE49-F238E27FC236}">
                <a16:creationId xmlns:a16="http://schemas.microsoft.com/office/drawing/2014/main" id="{AEFCDC18-0C1A-DC4B-96F6-FAB7F8B36C2D}"/>
              </a:ext>
            </a:extLst>
          </p:cNvPr>
          <p:cNvGrpSpPr>
            <a:grpSpLocks/>
          </p:cNvGrpSpPr>
          <p:nvPr userDrawn="1"/>
        </p:nvGrpSpPr>
        <p:grpSpPr bwMode="auto">
          <a:xfrm>
            <a:off x="-1761066" y="1202267"/>
            <a:ext cx="1511300" cy="408517"/>
            <a:chOff x="-1268130" y="94252"/>
            <a:chExt cx="1133475" cy="306941"/>
          </a:xfrm>
        </p:grpSpPr>
        <p:sp>
          <p:nvSpPr>
            <p:cNvPr id="25" name="TextBox 24">
              <a:extLst>
                <a:ext uri="{FF2B5EF4-FFF2-40B4-BE49-F238E27FC236}">
                  <a16:creationId xmlns:a16="http://schemas.microsoft.com/office/drawing/2014/main" id="{9F390E10-D083-1546-A258-BA280E972E73}"/>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7" name="Straight Arrow Connector 26">
              <a:extLst>
                <a:ext uri="{FF2B5EF4-FFF2-40B4-BE49-F238E27FC236}">
                  <a16:creationId xmlns:a16="http://schemas.microsoft.com/office/drawing/2014/main" id="{41D6492A-9177-1B42-B089-0779CAE6CF87}"/>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E578230-54DF-5749-8D0C-7B24F8E99B71}"/>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9" name="Group 109">
            <a:extLst>
              <a:ext uri="{FF2B5EF4-FFF2-40B4-BE49-F238E27FC236}">
                <a16:creationId xmlns:a16="http://schemas.microsoft.com/office/drawing/2014/main" id="{D7B53B2E-19DA-C34B-B942-B1F3AEE82EB2}"/>
              </a:ext>
            </a:extLst>
          </p:cNvPr>
          <p:cNvGrpSpPr>
            <a:grpSpLocks/>
          </p:cNvGrpSpPr>
          <p:nvPr userDrawn="1"/>
        </p:nvGrpSpPr>
        <p:grpSpPr bwMode="auto">
          <a:xfrm>
            <a:off x="12452351" y="6318252"/>
            <a:ext cx="1511300" cy="207433"/>
            <a:chOff x="9286942" y="5788542"/>
            <a:chExt cx="1133475" cy="155058"/>
          </a:xfrm>
        </p:grpSpPr>
        <p:sp>
          <p:nvSpPr>
            <p:cNvPr id="30" name="TextBox 29">
              <a:extLst>
                <a:ext uri="{FF2B5EF4-FFF2-40B4-BE49-F238E27FC236}">
                  <a16:creationId xmlns:a16="http://schemas.microsoft.com/office/drawing/2014/main" id="{3347725F-7748-824E-A9B2-7DF4F2EC6750}"/>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31" name="Straight Arrow Connector 30">
              <a:extLst>
                <a:ext uri="{FF2B5EF4-FFF2-40B4-BE49-F238E27FC236}">
                  <a16:creationId xmlns:a16="http://schemas.microsoft.com/office/drawing/2014/main" id="{5817048F-DF94-2E47-AD33-1DD9ECEE0F77}"/>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CFE6B9D1-C332-EB46-8AB9-4F56C293105D}"/>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B</a:t>
            </a:r>
            <a:endParaRPr lang="en-US" sz="1000" dirty="0">
              <a:solidFill>
                <a:schemeClr val="accent6"/>
              </a:solidFill>
              <a:latin typeface="Arial Regular" charset="0"/>
            </a:endParaRPr>
          </a:p>
        </p:txBody>
      </p:sp>
      <p:grpSp>
        <p:nvGrpSpPr>
          <p:cNvPr id="33" name="Group 113">
            <a:extLst>
              <a:ext uri="{FF2B5EF4-FFF2-40B4-BE49-F238E27FC236}">
                <a16:creationId xmlns:a16="http://schemas.microsoft.com/office/drawing/2014/main" id="{239F22B1-0C85-7840-AE6D-C05A1C30441A}"/>
              </a:ext>
            </a:extLst>
          </p:cNvPr>
          <p:cNvGrpSpPr>
            <a:grpSpLocks/>
          </p:cNvGrpSpPr>
          <p:nvPr userDrawn="1"/>
        </p:nvGrpSpPr>
        <p:grpSpPr bwMode="auto">
          <a:xfrm>
            <a:off x="12452351" y="1919818"/>
            <a:ext cx="1511300" cy="1189567"/>
            <a:chOff x="9286942" y="5694269"/>
            <a:chExt cx="1133475" cy="892282"/>
          </a:xfrm>
        </p:grpSpPr>
        <p:sp>
          <p:nvSpPr>
            <p:cNvPr id="34" name="TextBox 33">
              <a:extLst>
                <a:ext uri="{FF2B5EF4-FFF2-40B4-BE49-F238E27FC236}">
                  <a16:creationId xmlns:a16="http://schemas.microsoft.com/office/drawing/2014/main" id="{2274819B-E50B-DB4D-BE92-1EBCB08332C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5" name="Straight Arrow Connector 34">
              <a:extLst>
                <a:ext uri="{FF2B5EF4-FFF2-40B4-BE49-F238E27FC236}">
                  <a16:creationId xmlns:a16="http://schemas.microsoft.com/office/drawing/2014/main" id="{97CB62A8-1724-D44A-85D1-30B204D80213}"/>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6AD9BD9-08C2-DD4C-91FF-97E7512C185F}"/>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7" name="Group 117">
            <a:extLst>
              <a:ext uri="{FF2B5EF4-FFF2-40B4-BE49-F238E27FC236}">
                <a16:creationId xmlns:a16="http://schemas.microsoft.com/office/drawing/2014/main" id="{02A93155-8868-2241-B949-262D1AC6278D}"/>
              </a:ext>
            </a:extLst>
          </p:cNvPr>
          <p:cNvGrpSpPr>
            <a:grpSpLocks/>
          </p:cNvGrpSpPr>
          <p:nvPr userDrawn="1"/>
        </p:nvGrpSpPr>
        <p:grpSpPr bwMode="auto">
          <a:xfrm>
            <a:off x="12452351" y="2921001"/>
            <a:ext cx="1511300" cy="1189567"/>
            <a:chOff x="9286942" y="5694269"/>
            <a:chExt cx="1133476" cy="892282"/>
          </a:xfrm>
        </p:grpSpPr>
        <p:sp>
          <p:nvSpPr>
            <p:cNvPr id="38" name="TextBox 37">
              <a:extLst>
                <a:ext uri="{FF2B5EF4-FFF2-40B4-BE49-F238E27FC236}">
                  <a16:creationId xmlns:a16="http://schemas.microsoft.com/office/drawing/2014/main" id="{AB75C6DA-F05E-2F49-9A25-368137563827}"/>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9" name="Straight Arrow Connector 38">
              <a:extLst>
                <a:ext uri="{FF2B5EF4-FFF2-40B4-BE49-F238E27FC236}">
                  <a16:creationId xmlns:a16="http://schemas.microsoft.com/office/drawing/2014/main" id="{C17C55D8-CE1C-3543-8E76-767AEB39A323}"/>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7BB288D-3E54-F54D-A84D-6025FBC631A3}"/>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6" name="Text Placeholder"/>
          <p:cNvSpPr>
            <a:spLocks noGrp="1"/>
          </p:cNvSpPr>
          <p:nvPr>
            <p:ph type="body" sz="quarter" idx="14"/>
          </p:nvPr>
        </p:nvSpPr>
        <p:spPr>
          <a:xfrm>
            <a:off x="8229511"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8"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7" name="Text Placeholder"/>
          <p:cNvSpPr>
            <a:spLocks noGrp="1"/>
          </p:cNvSpPr>
          <p:nvPr>
            <p:ph type="body" sz="quarter" idx="17"/>
          </p:nvPr>
        </p:nvSpPr>
        <p:spPr>
          <a:xfrm>
            <a:off x="280415" y="1911531"/>
            <a:ext cx="3642359"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8" name="Text Placeholder"/>
          <p:cNvSpPr>
            <a:spLocks noGrp="1"/>
          </p:cNvSpPr>
          <p:nvPr>
            <p:ph type="body" sz="quarter" idx="18"/>
          </p:nvPr>
        </p:nvSpPr>
        <p:spPr>
          <a:xfrm>
            <a:off x="280416"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4"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26" name="Text Placeholder"/>
          <p:cNvSpPr>
            <a:spLocks noGrp="1"/>
          </p:cNvSpPr>
          <p:nvPr>
            <p:ph type="body" sz="quarter" idx="19"/>
          </p:nvPr>
        </p:nvSpPr>
        <p:spPr>
          <a:xfrm>
            <a:off x="4254963" y="1897598"/>
            <a:ext cx="3657600" cy="752260"/>
          </a:xfrm>
          <a:noFill/>
        </p:spPr>
        <p:txBody>
          <a:bodyPr lIns="1828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9" name="Text Placeholder"/>
          <p:cNvSpPr>
            <a:spLocks noGrp="1"/>
          </p:cNvSpPr>
          <p:nvPr>
            <p:ph type="body" sz="quarter" idx="20"/>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2" name="Slide Number Placeholder">
            <a:extLst>
              <a:ext uri="{FF2B5EF4-FFF2-40B4-BE49-F238E27FC236}">
                <a16:creationId xmlns:a16="http://schemas.microsoft.com/office/drawing/2014/main" id="{02F6BFB0-21D6-6748-8AA2-7DFE84CCD01B}"/>
              </a:ext>
            </a:extLst>
          </p:cNvPr>
          <p:cNvSpPr>
            <a:spLocks noGrp="1"/>
          </p:cNvSpPr>
          <p:nvPr>
            <p:ph type="sldNum" sz="quarter" idx="22"/>
          </p:nvPr>
        </p:nvSpPr>
        <p:spPr/>
        <p:txBody>
          <a:bodyPr/>
          <a:lstStyle>
            <a:lvl1pPr>
              <a:defRPr>
                <a:solidFill>
                  <a:schemeClr val="bg1"/>
                </a:solidFill>
              </a:defRPr>
            </a:lvl1pPr>
          </a:lstStyle>
          <a:p>
            <a:pPr>
              <a:defRPr/>
            </a:pPr>
            <a:fld id="{984A20D2-9423-9544-872D-E6E69484C6B6}" type="slidenum">
              <a:rPr lang="en-US"/>
              <a:pPr>
                <a:defRPr/>
              </a:pPr>
              <a:t>‹#›</a:t>
            </a:fld>
            <a:endParaRPr lang="en-US" dirty="0"/>
          </a:p>
        </p:txBody>
      </p:sp>
      <p:sp>
        <p:nvSpPr>
          <p:cNvPr id="5" name="Footer Placeholder">
            <a:extLst>
              <a:ext uri="{FF2B5EF4-FFF2-40B4-BE49-F238E27FC236}">
                <a16:creationId xmlns:a16="http://schemas.microsoft.com/office/drawing/2014/main" id="{7D76FC31-D8D2-0274-A6F7-E2C601E206D1}"/>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38130870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mmary B + Icons">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A558BC5-AAF0-4447-AAB7-4A099EA23D70}"/>
              </a:ext>
            </a:extLst>
          </p:cNvPr>
          <p:cNvSpPr/>
          <p:nvPr userDrawn="1"/>
        </p:nvSpPr>
        <p:spPr bwMode="auto">
          <a:xfrm>
            <a:off x="-1270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1" name="Rectangle 10">
            <a:extLst>
              <a:ext uri="{FF2B5EF4-FFF2-40B4-BE49-F238E27FC236}">
                <a16:creationId xmlns:a16="http://schemas.microsoft.com/office/drawing/2014/main" id="{301E44C8-4125-1442-AC5E-501945B07C31}"/>
              </a:ext>
            </a:extLst>
          </p:cNvPr>
          <p:cNvSpPr/>
          <p:nvPr userDrawn="1"/>
        </p:nvSpPr>
        <p:spPr bwMode="auto">
          <a:xfrm>
            <a:off x="2794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2" name="Straight Connector 11">
            <a:extLst>
              <a:ext uri="{FF2B5EF4-FFF2-40B4-BE49-F238E27FC236}">
                <a16:creationId xmlns:a16="http://schemas.microsoft.com/office/drawing/2014/main" id="{2BD6B3EB-2B1A-3F4A-95E2-B71FBC978BD6}"/>
              </a:ext>
            </a:extLst>
          </p:cNvPr>
          <p:cNvCxnSpPr>
            <a:cxnSpLocks/>
          </p:cNvCxnSpPr>
          <p:nvPr userDrawn="1"/>
        </p:nvCxnSpPr>
        <p:spPr bwMode="auto">
          <a:xfrm>
            <a:off x="296333"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B6841E9-11E4-0342-8833-5C44CC84B1DF}"/>
              </a:ext>
            </a:extLst>
          </p:cNvPr>
          <p:cNvSpPr/>
          <p:nvPr userDrawn="1"/>
        </p:nvSpPr>
        <p:spPr bwMode="auto">
          <a:xfrm>
            <a:off x="82296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6A5C123A-295A-124A-BBA1-8CBD3FB7D06D}"/>
              </a:ext>
            </a:extLst>
          </p:cNvPr>
          <p:cNvCxnSpPr>
            <a:cxnSpLocks/>
          </p:cNvCxnSpPr>
          <p:nvPr userDrawn="1"/>
        </p:nvCxnSpPr>
        <p:spPr bwMode="auto">
          <a:xfrm>
            <a:off x="82444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3BE3494B-B0D8-364F-9F5B-12426E12C2FD}"/>
              </a:ext>
            </a:extLst>
          </p:cNvPr>
          <p:cNvSpPr/>
          <p:nvPr userDrawn="1"/>
        </p:nvSpPr>
        <p:spPr bwMode="auto">
          <a:xfrm>
            <a:off x="4254500" y="1894418"/>
            <a:ext cx="36576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6" name="Straight Connector 15">
            <a:extLst>
              <a:ext uri="{FF2B5EF4-FFF2-40B4-BE49-F238E27FC236}">
                <a16:creationId xmlns:a16="http://schemas.microsoft.com/office/drawing/2014/main" id="{859A8B51-B2C9-C141-BE54-5858D8778FFA}"/>
              </a:ext>
            </a:extLst>
          </p:cNvPr>
          <p:cNvCxnSpPr>
            <a:cxnSpLocks/>
          </p:cNvCxnSpPr>
          <p:nvPr userDrawn="1"/>
        </p:nvCxnSpPr>
        <p:spPr bwMode="auto">
          <a:xfrm>
            <a:off x="4269317" y="1879600"/>
            <a:ext cx="36576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7" name="Group 57">
            <a:extLst>
              <a:ext uri="{FF2B5EF4-FFF2-40B4-BE49-F238E27FC236}">
                <a16:creationId xmlns:a16="http://schemas.microsoft.com/office/drawing/2014/main" id="{1824189F-62C1-7D43-A52D-660EF903E16E}"/>
              </a:ext>
            </a:extLst>
          </p:cNvPr>
          <p:cNvGrpSpPr>
            <a:grpSpLocks/>
          </p:cNvGrpSpPr>
          <p:nvPr userDrawn="1"/>
        </p:nvGrpSpPr>
        <p:grpSpPr bwMode="auto">
          <a:xfrm>
            <a:off x="-1761066" y="124885"/>
            <a:ext cx="1511300" cy="207433"/>
            <a:chOff x="-1268130" y="94252"/>
            <a:chExt cx="1133475" cy="155058"/>
          </a:xfrm>
        </p:grpSpPr>
        <p:sp>
          <p:nvSpPr>
            <p:cNvPr id="20" name="TextBox 19">
              <a:extLst>
                <a:ext uri="{FF2B5EF4-FFF2-40B4-BE49-F238E27FC236}">
                  <a16:creationId xmlns:a16="http://schemas.microsoft.com/office/drawing/2014/main" id="{134EB36C-D75F-A342-A76C-187AEC0A03B9}"/>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21" name="Straight Arrow Connector 20">
              <a:extLst>
                <a:ext uri="{FF2B5EF4-FFF2-40B4-BE49-F238E27FC236}">
                  <a16:creationId xmlns:a16="http://schemas.microsoft.com/office/drawing/2014/main" id="{A08A3697-43C6-4E41-9CB6-A46EF5C49CB4}"/>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105">
            <a:extLst>
              <a:ext uri="{FF2B5EF4-FFF2-40B4-BE49-F238E27FC236}">
                <a16:creationId xmlns:a16="http://schemas.microsoft.com/office/drawing/2014/main" id="{A8B10974-5762-9A49-9071-BD31531B9A28}"/>
              </a:ext>
            </a:extLst>
          </p:cNvPr>
          <p:cNvGrpSpPr>
            <a:grpSpLocks/>
          </p:cNvGrpSpPr>
          <p:nvPr userDrawn="1"/>
        </p:nvGrpSpPr>
        <p:grpSpPr bwMode="auto">
          <a:xfrm>
            <a:off x="-1761066" y="1202267"/>
            <a:ext cx="1511300" cy="408517"/>
            <a:chOff x="-1268130" y="94252"/>
            <a:chExt cx="1133475" cy="306941"/>
          </a:xfrm>
        </p:grpSpPr>
        <p:sp>
          <p:nvSpPr>
            <p:cNvPr id="23" name="TextBox 22">
              <a:extLst>
                <a:ext uri="{FF2B5EF4-FFF2-40B4-BE49-F238E27FC236}">
                  <a16:creationId xmlns:a16="http://schemas.microsoft.com/office/drawing/2014/main" id="{6277DF69-3BD0-BB49-9C4A-5C530C15E3A6}"/>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4" name="Straight Arrow Connector 23">
              <a:extLst>
                <a:ext uri="{FF2B5EF4-FFF2-40B4-BE49-F238E27FC236}">
                  <a16:creationId xmlns:a16="http://schemas.microsoft.com/office/drawing/2014/main" id="{FD66DBC8-16DA-2047-BCFC-AA4121A94DD4}"/>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5ADD1E3-D289-4941-AED9-77F7F36283C1}"/>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6" name="Group 109">
            <a:extLst>
              <a:ext uri="{FF2B5EF4-FFF2-40B4-BE49-F238E27FC236}">
                <a16:creationId xmlns:a16="http://schemas.microsoft.com/office/drawing/2014/main" id="{58DDD670-621F-0C4B-9DBC-7DBB90040118}"/>
              </a:ext>
            </a:extLst>
          </p:cNvPr>
          <p:cNvGrpSpPr>
            <a:grpSpLocks/>
          </p:cNvGrpSpPr>
          <p:nvPr userDrawn="1"/>
        </p:nvGrpSpPr>
        <p:grpSpPr bwMode="auto">
          <a:xfrm>
            <a:off x="12452351" y="6318252"/>
            <a:ext cx="1511300" cy="207433"/>
            <a:chOff x="9286942" y="5788542"/>
            <a:chExt cx="1133475" cy="155058"/>
          </a:xfrm>
        </p:grpSpPr>
        <p:sp>
          <p:nvSpPr>
            <p:cNvPr id="27" name="TextBox 26">
              <a:extLst>
                <a:ext uri="{FF2B5EF4-FFF2-40B4-BE49-F238E27FC236}">
                  <a16:creationId xmlns:a16="http://schemas.microsoft.com/office/drawing/2014/main" id="{8A7B5ACA-2811-9B4B-92CB-1514700EF26E}"/>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8" name="Straight Arrow Connector 27">
              <a:extLst>
                <a:ext uri="{FF2B5EF4-FFF2-40B4-BE49-F238E27FC236}">
                  <a16:creationId xmlns:a16="http://schemas.microsoft.com/office/drawing/2014/main" id="{EF92AA5E-E6DB-E640-8878-8A3EF214A978}"/>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D7E2A916-BB37-A248-8FBC-83E14B12C5C8}"/>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B + Icons</a:t>
            </a:r>
            <a:endParaRPr lang="en-US" sz="1000" dirty="0">
              <a:solidFill>
                <a:schemeClr val="accent6"/>
              </a:solidFill>
              <a:latin typeface="Arial Regular" charset="0"/>
            </a:endParaRPr>
          </a:p>
        </p:txBody>
      </p:sp>
      <p:grpSp>
        <p:nvGrpSpPr>
          <p:cNvPr id="31" name="Group 113">
            <a:extLst>
              <a:ext uri="{FF2B5EF4-FFF2-40B4-BE49-F238E27FC236}">
                <a16:creationId xmlns:a16="http://schemas.microsoft.com/office/drawing/2014/main" id="{88060C34-1CD0-0141-904F-4FC8D78E2575}"/>
              </a:ext>
            </a:extLst>
          </p:cNvPr>
          <p:cNvGrpSpPr>
            <a:grpSpLocks/>
          </p:cNvGrpSpPr>
          <p:nvPr userDrawn="1"/>
        </p:nvGrpSpPr>
        <p:grpSpPr bwMode="auto">
          <a:xfrm>
            <a:off x="-1761066" y="3505200"/>
            <a:ext cx="1511300" cy="1312333"/>
            <a:chOff x="-1268130" y="94252"/>
            <a:chExt cx="1133475" cy="984398"/>
          </a:xfrm>
        </p:grpSpPr>
        <p:sp>
          <p:nvSpPr>
            <p:cNvPr id="32" name="TextBox 31">
              <a:extLst>
                <a:ext uri="{FF2B5EF4-FFF2-40B4-BE49-F238E27FC236}">
                  <a16:creationId xmlns:a16="http://schemas.microsoft.com/office/drawing/2014/main" id="{BE576BA0-1F15-EA40-98C3-140D43A428AF}"/>
                </a:ext>
              </a:extLst>
            </p:cNvPr>
            <p:cNvSpPr txBox="1"/>
            <p:nvPr userDrawn="1"/>
          </p:nvSpPr>
          <p:spPr>
            <a:xfrm>
              <a:off x="-1268130" y="94252"/>
              <a:ext cx="1100137" cy="106379"/>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Content set 1 goes here</a:t>
              </a:r>
            </a:p>
          </p:txBody>
        </p:sp>
        <p:cxnSp>
          <p:nvCxnSpPr>
            <p:cNvPr id="33" name="Straight Arrow Connector 32">
              <a:extLst>
                <a:ext uri="{FF2B5EF4-FFF2-40B4-BE49-F238E27FC236}">
                  <a16:creationId xmlns:a16="http://schemas.microsoft.com/office/drawing/2014/main" id="{7742CE68-9243-6A4D-B059-2B27F9559362}"/>
                </a:ext>
              </a:extLst>
            </p:cNvPr>
            <p:cNvCxnSpPr/>
            <p:nvPr userDrawn="1"/>
          </p:nvCxnSpPr>
          <p:spPr>
            <a:xfrm>
              <a:off x="-1268130" y="24985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85CB5F6-5013-864F-954A-93354F0BAF54}"/>
                </a:ext>
              </a:extLst>
            </p:cNvPr>
            <p:cNvSpPr txBox="1"/>
            <p:nvPr userDrawn="1"/>
          </p:nvSpPr>
          <p:spPr>
            <a:xfrm>
              <a:off x="-1268130" y="302246"/>
              <a:ext cx="1028700" cy="776404"/>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p:txBody>
        </p:sp>
      </p:grpSp>
      <p:grpSp>
        <p:nvGrpSpPr>
          <p:cNvPr id="35" name="Group 117">
            <a:extLst>
              <a:ext uri="{FF2B5EF4-FFF2-40B4-BE49-F238E27FC236}">
                <a16:creationId xmlns:a16="http://schemas.microsoft.com/office/drawing/2014/main" id="{FCC4C745-5196-934F-9E8E-03BE1B18DC4E}"/>
              </a:ext>
            </a:extLst>
          </p:cNvPr>
          <p:cNvGrpSpPr>
            <a:grpSpLocks/>
          </p:cNvGrpSpPr>
          <p:nvPr userDrawn="1"/>
        </p:nvGrpSpPr>
        <p:grpSpPr bwMode="auto">
          <a:xfrm>
            <a:off x="12452351" y="1919818"/>
            <a:ext cx="1511300" cy="1189567"/>
            <a:chOff x="9286942" y="5694269"/>
            <a:chExt cx="1133475" cy="892282"/>
          </a:xfrm>
        </p:grpSpPr>
        <p:sp>
          <p:nvSpPr>
            <p:cNvPr id="38" name="TextBox 37">
              <a:extLst>
                <a:ext uri="{FF2B5EF4-FFF2-40B4-BE49-F238E27FC236}">
                  <a16:creationId xmlns:a16="http://schemas.microsoft.com/office/drawing/2014/main" id="{362F1160-8D56-2444-AA1D-9259EACE983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9" name="Straight Arrow Connector 38">
              <a:extLst>
                <a:ext uri="{FF2B5EF4-FFF2-40B4-BE49-F238E27FC236}">
                  <a16:creationId xmlns:a16="http://schemas.microsoft.com/office/drawing/2014/main" id="{F01827FD-F7C6-0B47-8AC9-B0650DE896F7}"/>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606AA0D-D2C7-A445-B4F3-B70AB8707939}"/>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43" name="Group 121">
            <a:extLst>
              <a:ext uri="{FF2B5EF4-FFF2-40B4-BE49-F238E27FC236}">
                <a16:creationId xmlns:a16="http://schemas.microsoft.com/office/drawing/2014/main" id="{86BBE4A4-4DBB-8845-9311-B5369673CA6C}"/>
              </a:ext>
            </a:extLst>
          </p:cNvPr>
          <p:cNvGrpSpPr>
            <a:grpSpLocks/>
          </p:cNvGrpSpPr>
          <p:nvPr userDrawn="1"/>
        </p:nvGrpSpPr>
        <p:grpSpPr bwMode="auto">
          <a:xfrm>
            <a:off x="12452351" y="3429001"/>
            <a:ext cx="1511300" cy="1189567"/>
            <a:chOff x="9286942" y="5694269"/>
            <a:chExt cx="1133476" cy="892282"/>
          </a:xfrm>
        </p:grpSpPr>
        <p:sp>
          <p:nvSpPr>
            <p:cNvPr id="44" name="TextBox 43">
              <a:extLst>
                <a:ext uri="{FF2B5EF4-FFF2-40B4-BE49-F238E27FC236}">
                  <a16:creationId xmlns:a16="http://schemas.microsoft.com/office/drawing/2014/main" id="{5EC3B85B-60EF-AB40-81F0-4C067BEB79F8}"/>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45" name="Straight Arrow Connector 44">
              <a:extLst>
                <a:ext uri="{FF2B5EF4-FFF2-40B4-BE49-F238E27FC236}">
                  <a16:creationId xmlns:a16="http://schemas.microsoft.com/office/drawing/2014/main" id="{10AB4A62-2020-9344-951B-1CB131277EBB}"/>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BF60D11-74A3-DE45-8965-B2F2C9E06058}"/>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18" name="Text Placeholder"/>
          <p:cNvSpPr>
            <a:spLocks noGrp="1"/>
          </p:cNvSpPr>
          <p:nvPr>
            <p:ph type="body" sz="quarter" idx="18"/>
          </p:nvPr>
        </p:nvSpPr>
        <p:spPr>
          <a:xfrm>
            <a:off x="280416"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30" name="Text Placeholder"/>
          <p:cNvSpPr>
            <a:spLocks noGrp="1"/>
          </p:cNvSpPr>
          <p:nvPr>
            <p:ph type="body" sz="quarter" idx="17"/>
          </p:nvPr>
        </p:nvSpPr>
        <p:spPr>
          <a:xfrm>
            <a:off x="280415" y="1911531"/>
            <a:ext cx="3642359"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6" name="Text Placeholder"/>
          <p:cNvSpPr>
            <a:spLocks noGrp="1"/>
          </p:cNvSpPr>
          <p:nvPr>
            <p:ph type="body" sz="quarter" idx="14"/>
          </p:nvPr>
        </p:nvSpPr>
        <p:spPr>
          <a:xfrm>
            <a:off x="8229511"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7" name="Text Placeholder"/>
          <p:cNvSpPr>
            <a:spLocks noGrp="1"/>
          </p:cNvSpPr>
          <p:nvPr>
            <p:ph type="body" sz="quarter" idx="16"/>
          </p:nvPr>
        </p:nvSpPr>
        <p:spPr>
          <a:xfrm>
            <a:off x="8229511" y="2649859"/>
            <a:ext cx="3657600" cy="2789515"/>
          </a:xfrm>
          <a:solidFill>
            <a:schemeClr val="bg1"/>
          </a:solidFill>
        </p:spPr>
        <p:txBody>
          <a:bodyPr lIns="182880" tIns="274320" rIns="182880"/>
          <a:lstStyle>
            <a:lvl1pPr marL="380990" indent="-380990">
              <a:buFont typeface="Wingdings" pitchFamily="2" charset="2"/>
              <a:buChar char="ü"/>
              <a:defRPr sz="1600"/>
            </a:lvl1pPr>
            <a:lvl2pPr marL="228597" indent="-231642">
              <a:buFont typeface="Wingdings" pitchFamily="2" charset="2"/>
              <a:buChar char="ü"/>
              <a:defRPr/>
            </a:lvl2pPr>
            <a:lvl3pPr marL="620168" indent="-234945">
              <a:buFont typeface="Arial" panose="020B0604020202020204" pitchFamily="34" charset="0"/>
              <a:buChar char="•"/>
              <a:tabLst/>
              <a:defRPr sz="1600"/>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40" name="Text Placeholder"/>
          <p:cNvSpPr>
            <a:spLocks noGrp="1"/>
          </p:cNvSpPr>
          <p:nvPr>
            <p:ph type="body" sz="quarter" idx="15"/>
          </p:nvPr>
        </p:nvSpPr>
        <p:spPr>
          <a:xfrm>
            <a:off x="4254963" y="2649859"/>
            <a:ext cx="3657600" cy="2789515"/>
          </a:xfrm>
          <a:solidFill>
            <a:schemeClr val="bg1"/>
          </a:solidFill>
        </p:spPr>
        <p:txBody>
          <a:bodyPr lIns="182880" tIns="274320" rIns="182880"/>
          <a:lstStyle>
            <a:lvl1pPr marL="380990" indent="-380990">
              <a:buFont typeface="Wingdings" pitchFamily="2" charset="2"/>
              <a:buChar char="ü"/>
              <a:defRPr sz="1600"/>
            </a:lvl1pPr>
            <a:lvl2pPr marL="620168" indent="-213779">
              <a:buFont typeface="Arial" panose="020B0604020202020204" pitchFamily="34" charset="0"/>
              <a:buChar char="•"/>
              <a:tabLst/>
              <a:defRPr sz="1600"/>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42" name="Text Placeholder"/>
          <p:cNvSpPr>
            <a:spLocks noGrp="1"/>
          </p:cNvSpPr>
          <p:nvPr>
            <p:ph type="body" sz="quarter" idx="19"/>
          </p:nvPr>
        </p:nvSpPr>
        <p:spPr>
          <a:xfrm>
            <a:off x="4254963" y="1897598"/>
            <a:ext cx="3657600" cy="752260"/>
          </a:xfrm>
          <a:noFill/>
        </p:spPr>
        <p:txBody>
          <a:bodyPr lIns="640080" tIns="36576" rIns="9144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19" name="Text Placeholder"/>
          <p:cNvSpPr>
            <a:spLocks noGrp="1"/>
          </p:cNvSpPr>
          <p:nvPr>
            <p:ph type="body" sz="quarter" idx="20"/>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48" name="Slide Number Placeholder">
            <a:extLst>
              <a:ext uri="{FF2B5EF4-FFF2-40B4-BE49-F238E27FC236}">
                <a16:creationId xmlns:a16="http://schemas.microsoft.com/office/drawing/2014/main" id="{39C82116-56D8-0A40-96BE-32BDD5080F0B}"/>
              </a:ext>
            </a:extLst>
          </p:cNvPr>
          <p:cNvSpPr>
            <a:spLocks noGrp="1"/>
          </p:cNvSpPr>
          <p:nvPr>
            <p:ph type="sldNum" sz="quarter" idx="22"/>
          </p:nvPr>
        </p:nvSpPr>
        <p:spPr/>
        <p:txBody>
          <a:bodyPr/>
          <a:lstStyle>
            <a:lvl1pPr>
              <a:defRPr>
                <a:solidFill>
                  <a:schemeClr val="bg1"/>
                </a:solidFill>
              </a:defRPr>
            </a:lvl1pPr>
          </a:lstStyle>
          <a:p>
            <a:pPr>
              <a:defRPr/>
            </a:pPr>
            <a:fld id="{83518441-EF67-C848-B95A-FF9759474807}" type="slidenum">
              <a:rPr lang="en-US"/>
              <a:pPr>
                <a:defRPr/>
              </a:pPr>
              <a:t>‹#›</a:t>
            </a:fld>
            <a:endParaRPr lang="en-US" dirty="0"/>
          </a:p>
        </p:txBody>
      </p:sp>
      <p:sp>
        <p:nvSpPr>
          <p:cNvPr id="3" name="Footer Placeholder">
            <a:extLst>
              <a:ext uri="{FF2B5EF4-FFF2-40B4-BE49-F238E27FC236}">
                <a16:creationId xmlns:a16="http://schemas.microsoft.com/office/drawing/2014/main" id="{F3EF8496-5CAB-0D72-C961-78BC9A7A8970}"/>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28336719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mmary C (image)">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EA279B3-7AC1-854F-8FB1-A3116F559CB7}"/>
              </a:ext>
            </a:extLst>
          </p:cNvPr>
          <p:cNvSpPr/>
          <p:nvPr userDrawn="1"/>
        </p:nvSpPr>
        <p:spPr bwMode="auto">
          <a:xfrm>
            <a:off x="2794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0" name="Straight Connector 9">
            <a:extLst>
              <a:ext uri="{FF2B5EF4-FFF2-40B4-BE49-F238E27FC236}">
                <a16:creationId xmlns:a16="http://schemas.microsoft.com/office/drawing/2014/main" id="{8C6071EF-E4D9-E246-95D3-49DC94971D01}"/>
              </a:ext>
            </a:extLst>
          </p:cNvPr>
          <p:cNvCxnSpPr>
            <a:cxnSpLocks/>
          </p:cNvCxnSpPr>
          <p:nvPr userDrawn="1"/>
        </p:nvCxnSpPr>
        <p:spPr bwMode="auto">
          <a:xfrm>
            <a:off x="296333"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1BE80701-B18B-9C49-8520-914D18E06154}"/>
              </a:ext>
            </a:extLst>
          </p:cNvPr>
          <p:cNvSpPr/>
          <p:nvPr userDrawn="1"/>
        </p:nvSpPr>
        <p:spPr bwMode="auto">
          <a:xfrm>
            <a:off x="64008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3" name="Straight Connector 12">
            <a:extLst>
              <a:ext uri="{FF2B5EF4-FFF2-40B4-BE49-F238E27FC236}">
                <a16:creationId xmlns:a16="http://schemas.microsoft.com/office/drawing/2014/main" id="{3EC84610-E0B7-E140-B382-2890182C8314}"/>
              </a:ext>
            </a:extLst>
          </p:cNvPr>
          <p:cNvCxnSpPr>
            <a:cxnSpLocks/>
          </p:cNvCxnSpPr>
          <p:nvPr userDrawn="1"/>
        </p:nvCxnSpPr>
        <p:spPr bwMode="auto">
          <a:xfrm>
            <a:off x="6400800"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4" name="Group 54">
            <a:extLst>
              <a:ext uri="{FF2B5EF4-FFF2-40B4-BE49-F238E27FC236}">
                <a16:creationId xmlns:a16="http://schemas.microsoft.com/office/drawing/2014/main" id="{7D99F6BA-B312-2842-919D-DAFD3BEE73BF}"/>
              </a:ext>
            </a:extLst>
          </p:cNvPr>
          <p:cNvGrpSpPr>
            <a:grpSpLocks/>
          </p:cNvGrpSpPr>
          <p:nvPr userDrawn="1"/>
        </p:nvGrpSpPr>
        <p:grpSpPr bwMode="auto">
          <a:xfrm>
            <a:off x="-1761066" y="124885"/>
            <a:ext cx="1511300" cy="207433"/>
            <a:chOff x="-1268130" y="94252"/>
            <a:chExt cx="1133475" cy="155058"/>
          </a:xfrm>
        </p:grpSpPr>
        <p:sp>
          <p:nvSpPr>
            <p:cNvPr id="15" name="TextBox 14">
              <a:extLst>
                <a:ext uri="{FF2B5EF4-FFF2-40B4-BE49-F238E27FC236}">
                  <a16:creationId xmlns:a16="http://schemas.microsoft.com/office/drawing/2014/main" id="{CAF1AA55-195A-6F4B-BF43-F41155A8F061}"/>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6" name="Straight Arrow Connector 15">
              <a:extLst>
                <a:ext uri="{FF2B5EF4-FFF2-40B4-BE49-F238E27FC236}">
                  <a16:creationId xmlns:a16="http://schemas.microsoft.com/office/drawing/2014/main" id="{836F29CF-72DD-F14A-9783-853554C13771}"/>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57">
            <a:extLst>
              <a:ext uri="{FF2B5EF4-FFF2-40B4-BE49-F238E27FC236}">
                <a16:creationId xmlns:a16="http://schemas.microsoft.com/office/drawing/2014/main" id="{9FA3A43A-F9E5-9E4C-BC23-E550D66BDB8A}"/>
              </a:ext>
            </a:extLst>
          </p:cNvPr>
          <p:cNvGrpSpPr>
            <a:grpSpLocks/>
          </p:cNvGrpSpPr>
          <p:nvPr userDrawn="1"/>
        </p:nvGrpSpPr>
        <p:grpSpPr bwMode="auto">
          <a:xfrm>
            <a:off x="-1761066" y="1202267"/>
            <a:ext cx="1511300" cy="408517"/>
            <a:chOff x="-1268130" y="94252"/>
            <a:chExt cx="1133475" cy="306941"/>
          </a:xfrm>
        </p:grpSpPr>
        <p:sp>
          <p:nvSpPr>
            <p:cNvPr id="19" name="TextBox 18">
              <a:extLst>
                <a:ext uri="{FF2B5EF4-FFF2-40B4-BE49-F238E27FC236}">
                  <a16:creationId xmlns:a16="http://schemas.microsoft.com/office/drawing/2014/main" id="{2DD9B9F0-02F3-5E44-B3E7-34FCC97F008C}"/>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0" name="Straight Arrow Connector 19">
              <a:extLst>
                <a:ext uri="{FF2B5EF4-FFF2-40B4-BE49-F238E27FC236}">
                  <a16:creationId xmlns:a16="http://schemas.microsoft.com/office/drawing/2014/main" id="{65C404BD-33C7-684C-8D70-A8612FF16624}"/>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EBFD6C0-6170-6144-BAD5-12D05E7D567D}"/>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2" name="Group 106">
            <a:extLst>
              <a:ext uri="{FF2B5EF4-FFF2-40B4-BE49-F238E27FC236}">
                <a16:creationId xmlns:a16="http://schemas.microsoft.com/office/drawing/2014/main" id="{60C2A684-9718-F244-8B0C-3E82CADAD326}"/>
              </a:ext>
            </a:extLst>
          </p:cNvPr>
          <p:cNvGrpSpPr>
            <a:grpSpLocks/>
          </p:cNvGrpSpPr>
          <p:nvPr userDrawn="1"/>
        </p:nvGrpSpPr>
        <p:grpSpPr bwMode="auto">
          <a:xfrm>
            <a:off x="12452351" y="6318252"/>
            <a:ext cx="1511300" cy="207433"/>
            <a:chOff x="9286942" y="5788542"/>
            <a:chExt cx="1133475" cy="155058"/>
          </a:xfrm>
        </p:grpSpPr>
        <p:sp>
          <p:nvSpPr>
            <p:cNvPr id="23" name="TextBox 22">
              <a:extLst>
                <a:ext uri="{FF2B5EF4-FFF2-40B4-BE49-F238E27FC236}">
                  <a16:creationId xmlns:a16="http://schemas.microsoft.com/office/drawing/2014/main" id="{B14C0B26-6899-714C-99C5-613C314B739B}"/>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4" name="Straight Arrow Connector 23">
              <a:extLst>
                <a:ext uri="{FF2B5EF4-FFF2-40B4-BE49-F238E27FC236}">
                  <a16:creationId xmlns:a16="http://schemas.microsoft.com/office/drawing/2014/main" id="{73FEDDB5-C131-D347-A837-B6599D7E1E60}"/>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9F50CD9C-FF40-7340-BAD7-79E61B36CE56}"/>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(image)</a:t>
            </a:r>
            <a:endParaRPr lang="en-US" sz="1000" dirty="0">
              <a:solidFill>
                <a:schemeClr val="accent6"/>
              </a:solidFill>
              <a:latin typeface="Arial Regular" charset="0"/>
            </a:endParaRPr>
          </a:p>
        </p:txBody>
      </p:sp>
      <p:grpSp>
        <p:nvGrpSpPr>
          <p:cNvPr id="27" name="Group 110">
            <a:extLst>
              <a:ext uri="{FF2B5EF4-FFF2-40B4-BE49-F238E27FC236}">
                <a16:creationId xmlns:a16="http://schemas.microsoft.com/office/drawing/2014/main" id="{489BD169-30F9-614C-8DB3-90DDD979095F}"/>
              </a:ext>
            </a:extLst>
          </p:cNvPr>
          <p:cNvGrpSpPr>
            <a:grpSpLocks/>
          </p:cNvGrpSpPr>
          <p:nvPr userDrawn="1"/>
        </p:nvGrpSpPr>
        <p:grpSpPr bwMode="auto">
          <a:xfrm>
            <a:off x="12452351" y="1919818"/>
            <a:ext cx="1511300" cy="1189567"/>
            <a:chOff x="9286942" y="5694269"/>
            <a:chExt cx="1133475" cy="892282"/>
          </a:xfrm>
        </p:grpSpPr>
        <p:sp>
          <p:nvSpPr>
            <p:cNvPr id="29" name="TextBox 28">
              <a:extLst>
                <a:ext uri="{FF2B5EF4-FFF2-40B4-BE49-F238E27FC236}">
                  <a16:creationId xmlns:a16="http://schemas.microsoft.com/office/drawing/2014/main" id="{91B6B00B-E698-6647-9CCB-3EF49E29AEBD}"/>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0" name="Straight Arrow Connector 29">
              <a:extLst>
                <a:ext uri="{FF2B5EF4-FFF2-40B4-BE49-F238E27FC236}">
                  <a16:creationId xmlns:a16="http://schemas.microsoft.com/office/drawing/2014/main" id="{1EAE065D-04D1-A04A-816D-8DC156FEAFB2}"/>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BDA1458-9BC3-F34E-BA20-388316D90319}"/>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2" name="Group 114">
            <a:extLst>
              <a:ext uri="{FF2B5EF4-FFF2-40B4-BE49-F238E27FC236}">
                <a16:creationId xmlns:a16="http://schemas.microsoft.com/office/drawing/2014/main" id="{8F0568B5-6292-374A-B807-D579092949E8}"/>
              </a:ext>
            </a:extLst>
          </p:cNvPr>
          <p:cNvGrpSpPr>
            <a:grpSpLocks/>
          </p:cNvGrpSpPr>
          <p:nvPr userDrawn="1"/>
        </p:nvGrpSpPr>
        <p:grpSpPr bwMode="auto">
          <a:xfrm>
            <a:off x="12452351" y="2921001"/>
            <a:ext cx="1511300" cy="1189567"/>
            <a:chOff x="9286942" y="5694269"/>
            <a:chExt cx="1133476" cy="892282"/>
          </a:xfrm>
        </p:grpSpPr>
        <p:sp>
          <p:nvSpPr>
            <p:cNvPr id="33" name="TextBox 32">
              <a:extLst>
                <a:ext uri="{FF2B5EF4-FFF2-40B4-BE49-F238E27FC236}">
                  <a16:creationId xmlns:a16="http://schemas.microsoft.com/office/drawing/2014/main" id="{612C6708-C72C-4C4A-9BA4-6D5FFC34668F}"/>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4" name="Straight Arrow Connector 33">
              <a:extLst>
                <a:ext uri="{FF2B5EF4-FFF2-40B4-BE49-F238E27FC236}">
                  <a16:creationId xmlns:a16="http://schemas.microsoft.com/office/drawing/2014/main" id="{F6787CC3-2F51-5949-B4EF-D3A47E6D2FE1}"/>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FC881E5-898E-C24D-A2A6-1219668EC24F}"/>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grpSp>
        <p:nvGrpSpPr>
          <p:cNvPr id="36" name="Group 118">
            <a:extLst>
              <a:ext uri="{FF2B5EF4-FFF2-40B4-BE49-F238E27FC236}">
                <a16:creationId xmlns:a16="http://schemas.microsoft.com/office/drawing/2014/main" id="{15F425B1-63FD-1048-8D03-F65D1F146F81}"/>
              </a:ext>
            </a:extLst>
          </p:cNvPr>
          <p:cNvGrpSpPr>
            <a:grpSpLocks/>
          </p:cNvGrpSpPr>
          <p:nvPr userDrawn="1"/>
        </p:nvGrpSpPr>
        <p:grpSpPr bwMode="auto">
          <a:xfrm>
            <a:off x="-1761066" y="3236384"/>
            <a:ext cx="1511300" cy="1862667"/>
            <a:chOff x="-1268130" y="109000"/>
            <a:chExt cx="1133475" cy="1396781"/>
          </a:xfrm>
        </p:grpSpPr>
        <p:sp>
          <p:nvSpPr>
            <p:cNvPr id="37" name="TextBox 36">
              <a:extLst>
                <a:ext uri="{FF2B5EF4-FFF2-40B4-BE49-F238E27FC236}">
                  <a16:creationId xmlns:a16="http://schemas.microsoft.com/office/drawing/2014/main" id="{2F4EC1AB-EA33-CA41-B058-C9934D1A10EE}"/>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38" name="Straight Arrow Connector 37">
              <a:extLst>
                <a:ext uri="{FF2B5EF4-FFF2-40B4-BE49-F238E27FC236}">
                  <a16:creationId xmlns:a16="http://schemas.microsoft.com/office/drawing/2014/main" id="{A576839B-E3A7-0D47-A1CC-86355861B895}"/>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83C0604-0A24-2E41-B654-038E80D7DCB4}"/>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12" name="Picture Placeholder 11"/>
          <p:cNvSpPr>
            <a:spLocks noGrp="1"/>
          </p:cNvSpPr>
          <p:nvPr>
            <p:ph type="pic" sz="quarter" idx="18"/>
          </p:nvPr>
        </p:nvSpPr>
        <p:spPr>
          <a:xfrm>
            <a:off x="0" y="3429000"/>
            <a:ext cx="12192000" cy="3429000"/>
          </a:xfrm>
        </p:spPr>
        <p:txBody>
          <a:bodyPr rtlCol="0">
            <a:noAutofit/>
          </a:bodyPr>
          <a:lstStyle/>
          <a:p>
            <a:pPr lvl="0"/>
            <a:endParaRPr lang="en-US" noProof="0"/>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5486400"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6400711" y="2649859"/>
            <a:ext cx="5486400"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25" name="Text Placeholder"/>
          <p:cNvSpPr>
            <a:spLocks noGrp="1"/>
          </p:cNvSpPr>
          <p:nvPr>
            <p:ph type="body" sz="quarter" idx="19"/>
          </p:nvPr>
        </p:nvSpPr>
        <p:spPr>
          <a:xfrm>
            <a:off x="280413" y="1911531"/>
            <a:ext cx="548640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8" name="Text Placeholder"/>
          <p:cNvSpPr>
            <a:spLocks noGrp="1"/>
          </p:cNvSpPr>
          <p:nvPr>
            <p:ph type="body" sz="quarter" idx="20"/>
          </p:nvPr>
        </p:nvSpPr>
        <p:spPr>
          <a:xfrm>
            <a:off x="6400711" y="1911531"/>
            <a:ext cx="548640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41" name="Slide Number Placeholder">
            <a:extLst>
              <a:ext uri="{FF2B5EF4-FFF2-40B4-BE49-F238E27FC236}">
                <a16:creationId xmlns:a16="http://schemas.microsoft.com/office/drawing/2014/main" id="{0A1A19F3-4DA5-8B4F-8DA6-63A95F6389C2}"/>
              </a:ext>
            </a:extLst>
          </p:cNvPr>
          <p:cNvSpPr>
            <a:spLocks noGrp="1"/>
          </p:cNvSpPr>
          <p:nvPr>
            <p:ph type="sldNum" sz="quarter" idx="22"/>
          </p:nvPr>
        </p:nvSpPr>
        <p:spPr/>
        <p:txBody>
          <a:bodyPr/>
          <a:lstStyle>
            <a:lvl1pPr>
              <a:defRPr/>
            </a:lvl1pPr>
          </a:lstStyle>
          <a:p>
            <a:pPr>
              <a:defRPr/>
            </a:pPr>
            <a:fld id="{35C648BD-2E04-004E-B48B-BCDC39A7005A}" type="slidenum">
              <a:rPr lang="en-US"/>
              <a:pPr>
                <a:defRPr/>
              </a:pPr>
              <a:t>‹#›</a:t>
            </a:fld>
            <a:endParaRPr lang="en-US" dirty="0"/>
          </a:p>
        </p:txBody>
      </p:sp>
      <p:sp>
        <p:nvSpPr>
          <p:cNvPr id="3" name="Footer Placeholder">
            <a:extLst>
              <a:ext uri="{FF2B5EF4-FFF2-40B4-BE49-F238E27FC236}">
                <a16:creationId xmlns:a16="http://schemas.microsoft.com/office/drawing/2014/main" id="{896D191F-1423-89AC-80B0-246D69892A2F}"/>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38966303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mmary C (image) + Ico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107C6-F691-BB48-99E1-2770E1179DB4}"/>
              </a:ext>
            </a:extLst>
          </p:cNvPr>
          <p:cNvSpPr/>
          <p:nvPr userDrawn="1"/>
        </p:nvSpPr>
        <p:spPr bwMode="auto">
          <a:xfrm>
            <a:off x="0" y="0"/>
            <a:ext cx="12192000" cy="685800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FE358D5B-40E5-4F46-8C88-F1752D78879A}"/>
              </a:ext>
            </a:extLst>
          </p:cNvPr>
          <p:cNvSpPr/>
          <p:nvPr userDrawn="1"/>
        </p:nvSpPr>
        <p:spPr bwMode="auto">
          <a:xfrm>
            <a:off x="2794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85344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1" name="Straight Connector 10">
            <a:extLst>
              <a:ext uri="{FF2B5EF4-FFF2-40B4-BE49-F238E27FC236}">
                <a16:creationId xmlns:a16="http://schemas.microsoft.com/office/drawing/2014/main" id="{5EFE8728-42A0-BE4B-B4DF-B63B52D488AC}"/>
              </a:ext>
            </a:extLst>
          </p:cNvPr>
          <p:cNvCxnSpPr>
            <a:cxnSpLocks/>
          </p:cNvCxnSpPr>
          <p:nvPr userDrawn="1"/>
        </p:nvCxnSpPr>
        <p:spPr bwMode="auto">
          <a:xfrm>
            <a:off x="296333"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09976441-6EA8-4049-885C-77FFEBB7DF7D}"/>
              </a:ext>
            </a:extLst>
          </p:cNvPr>
          <p:cNvSpPr/>
          <p:nvPr userDrawn="1"/>
        </p:nvSpPr>
        <p:spPr bwMode="auto">
          <a:xfrm>
            <a:off x="64008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4" name="Straight Connector 13">
            <a:extLst>
              <a:ext uri="{FF2B5EF4-FFF2-40B4-BE49-F238E27FC236}">
                <a16:creationId xmlns:a16="http://schemas.microsoft.com/office/drawing/2014/main" id="{CFBA010E-4CAB-D247-A492-C7BF10C4B52D}"/>
              </a:ext>
            </a:extLst>
          </p:cNvPr>
          <p:cNvCxnSpPr>
            <a:cxnSpLocks/>
          </p:cNvCxnSpPr>
          <p:nvPr userDrawn="1"/>
        </p:nvCxnSpPr>
        <p:spPr bwMode="auto">
          <a:xfrm>
            <a:off x="6400800"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5" name="Group 55">
            <a:extLst>
              <a:ext uri="{FF2B5EF4-FFF2-40B4-BE49-F238E27FC236}">
                <a16:creationId xmlns:a16="http://schemas.microsoft.com/office/drawing/2014/main" id="{9BFCA612-66C1-7041-B1A5-FD965D50B6E1}"/>
              </a:ext>
            </a:extLst>
          </p:cNvPr>
          <p:cNvGrpSpPr>
            <a:grpSpLocks/>
          </p:cNvGrpSpPr>
          <p:nvPr userDrawn="1"/>
        </p:nvGrpSpPr>
        <p:grpSpPr bwMode="auto">
          <a:xfrm>
            <a:off x="-1761066" y="124885"/>
            <a:ext cx="1511300" cy="207433"/>
            <a:chOff x="-1268130" y="94252"/>
            <a:chExt cx="1133475" cy="155058"/>
          </a:xfrm>
        </p:grpSpPr>
        <p:sp>
          <p:nvSpPr>
            <p:cNvPr id="16" name="TextBox 15">
              <a:extLst>
                <a:ext uri="{FF2B5EF4-FFF2-40B4-BE49-F238E27FC236}">
                  <a16:creationId xmlns:a16="http://schemas.microsoft.com/office/drawing/2014/main" id="{5C174957-D5C7-A641-A840-DA168428A547}"/>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7" name="Straight Arrow Connector 16">
              <a:extLst>
                <a:ext uri="{FF2B5EF4-FFF2-40B4-BE49-F238E27FC236}">
                  <a16:creationId xmlns:a16="http://schemas.microsoft.com/office/drawing/2014/main" id="{484D0BF9-1362-F24E-8A9C-C3336BC5EFA2}"/>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03">
            <a:extLst>
              <a:ext uri="{FF2B5EF4-FFF2-40B4-BE49-F238E27FC236}">
                <a16:creationId xmlns:a16="http://schemas.microsoft.com/office/drawing/2014/main" id="{8E165D3A-5461-B84B-AC9E-2660B55CEA34}"/>
              </a:ext>
            </a:extLst>
          </p:cNvPr>
          <p:cNvGrpSpPr>
            <a:grpSpLocks/>
          </p:cNvGrpSpPr>
          <p:nvPr userDrawn="1"/>
        </p:nvGrpSpPr>
        <p:grpSpPr bwMode="auto">
          <a:xfrm>
            <a:off x="-1761066" y="1202267"/>
            <a:ext cx="1511300" cy="408517"/>
            <a:chOff x="-1268130" y="94252"/>
            <a:chExt cx="1133475" cy="306941"/>
          </a:xfrm>
        </p:grpSpPr>
        <p:sp>
          <p:nvSpPr>
            <p:cNvPr id="20" name="TextBox 19">
              <a:extLst>
                <a:ext uri="{FF2B5EF4-FFF2-40B4-BE49-F238E27FC236}">
                  <a16:creationId xmlns:a16="http://schemas.microsoft.com/office/drawing/2014/main" id="{58389E61-3080-C243-A670-10BBA711432F}"/>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2" name="Straight Arrow Connector 21">
              <a:extLst>
                <a:ext uri="{FF2B5EF4-FFF2-40B4-BE49-F238E27FC236}">
                  <a16:creationId xmlns:a16="http://schemas.microsoft.com/office/drawing/2014/main" id="{FE1B7606-EA7C-2F43-B2CC-F9D7AEA3CD0C}"/>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75EF055-2E24-A341-B69D-387D68FD57D9}"/>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5" name="Group 107">
            <a:extLst>
              <a:ext uri="{FF2B5EF4-FFF2-40B4-BE49-F238E27FC236}">
                <a16:creationId xmlns:a16="http://schemas.microsoft.com/office/drawing/2014/main" id="{69A33845-6B3E-9348-9072-2333EE2409CF}"/>
              </a:ext>
            </a:extLst>
          </p:cNvPr>
          <p:cNvGrpSpPr>
            <a:grpSpLocks/>
          </p:cNvGrpSpPr>
          <p:nvPr userDrawn="1"/>
        </p:nvGrpSpPr>
        <p:grpSpPr bwMode="auto">
          <a:xfrm>
            <a:off x="12452351" y="6318252"/>
            <a:ext cx="1511300" cy="207433"/>
            <a:chOff x="9286942" y="5788542"/>
            <a:chExt cx="1133475" cy="155058"/>
          </a:xfrm>
        </p:grpSpPr>
        <p:sp>
          <p:nvSpPr>
            <p:cNvPr id="26" name="TextBox 25">
              <a:extLst>
                <a:ext uri="{FF2B5EF4-FFF2-40B4-BE49-F238E27FC236}">
                  <a16:creationId xmlns:a16="http://schemas.microsoft.com/office/drawing/2014/main" id="{D92664FB-5AA3-C44C-821A-15EB3E3F51EC}"/>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7" name="Straight Arrow Connector 26">
              <a:extLst>
                <a:ext uri="{FF2B5EF4-FFF2-40B4-BE49-F238E27FC236}">
                  <a16:creationId xmlns:a16="http://schemas.microsoft.com/office/drawing/2014/main" id="{9327B6E8-78EA-0841-AAF8-006563EBE0DB}"/>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FC26BDCE-66AB-A64D-8D53-1E69074143AF}"/>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(image) + Icons</a:t>
            </a:r>
            <a:endParaRPr lang="en-US" sz="1000" dirty="0">
              <a:solidFill>
                <a:schemeClr val="accent6"/>
              </a:solidFill>
              <a:latin typeface="Arial Regular" charset="0"/>
            </a:endParaRPr>
          </a:p>
        </p:txBody>
      </p:sp>
      <p:grpSp>
        <p:nvGrpSpPr>
          <p:cNvPr id="29" name="Group 111">
            <a:extLst>
              <a:ext uri="{FF2B5EF4-FFF2-40B4-BE49-F238E27FC236}">
                <a16:creationId xmlns:a16="http://schemas.microsoft.com/office/drawing/2014/main" id="{A0D64BFE-30E5-9F4C-A30D-04D6476D063D}"/>
              </a:ext>
            </a:extLst>
          </p:cNvPr>
          <p:cNvGrpSpPr>
            <a:grpSpLocks/>
          </p:cNvGrpSpPr>
          <p:nvPr userDrawn="1"/>
        </p:nvGrpSpPr>
        <p:grpSpPr bwMode="auto">
          <a:xfrm>
            <a:off x="12452351" y="1919818"/>
            <a:ext cx="1511300" cy="1189567"/>
            <a:chOff x="9286942" y="5694269"/>
            <a:chExt cx="1133475" cy="892282"/>
          </a:xfrm>
        </p:grpSpPr>
        <p:sp>
          <p:nvSpPr>
            <p:cNvPr id="30" name="TextBox 29">
              <a:extLst>
                <a:ext uri="{FF2B5EF4-FFF2-40B4-BE49-F238E27FC236}">
                  <a16:creationId xmlns:a16="http://schemas.microsoft.com/office/drawing/2014/main" id="{2869B87F-EE4E-9A49-9E4E-6E3E5272DDB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1" name="Straight Arrow Connector 30">
              <a:extLst>
                <a:ext uri="{FF2B5EF4-FFF2-40B4-BE49-F238E27FC236}">
                  <a16:creationId xmlns:a16="http://schemas.microsoft.com/office/drawing/2014/main" id="{B86BCA2B-34E2-6943-9EE6-CB86C3F55B75}"/>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79CFB21-BFE4-744B-A18C-E3233D0A8065}"/>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33" name="Group 115">
            <a:extLst>
              <a:ext uri="{FF2B5EF4-FFF2-40B4-BE49-F238E27FC236}">
                <a16:creationId xmlns:a16="http://schemas.microsoft.com/office/drawing/2014/main" id="{63DB8398-866F-2F47-ADC8-5BBB2D95B1AE}"/>
              </a:ext>
            </a:extLst>
          </p:cNvPr>
          <p:cNvGrpSpPr>
            <a:grpSpLocks/>
          </p:cNvGrpSpPr>
          <p:nvPr userDrawn="1"/>
        </p:nvGrpSpPr>
        <p:grpSpPr bwMode="auto">
          <a:xfrm>
            <a:off x="12452351" y="3429001"/>
            <a:ext cx="1511300" cy="1189567"/>
            <a:chOff x="9286942" y="5694269"/>
            <a:chExt cx="1133476" cy="892282"/>
          </a:xfrm>
        </p:grpSpPr>
        <p:sp>
          <p:nvSpPr>
            <p:cNvPr id="34" name="TextBox 33">
              <a:extLst>
                <a:ext uri="{FF2B5EF4-FFF2-40B4-BE49-F238E27FC236}">
                  <a16:creationId xmlns:a16="http://schemas.microsoft.com/office/drawing/2014/main" id="{3C37DB2C-8BFD-2443-81FB-6C69C775883F}"/>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5" name="Straight Arrow Connector 34">
              <a:extLst>
                <a:ext uri="{FF2B5EF4-FFF2-40B4-BE49-F238E27FC236}">
                  <a16:creationId xmlns:a16="http://schemas.microsoft.com/office/drawing/2014/main" id="{E641DDA1-268D-2A49-942C-A72DFB12EE06}"/>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F521A95-D912-244F-A9FF-B8E1F2D6AA1B}"/>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grpSp>
        <p:nvGrpSpPr>
          <p:cNvPr id="37" name="Group 119">
            <a:extLst>
              <a:ext uri="{FF2B5EF4-FFF2-40B4-BE49-F238E27FC236}">
                <a16:creationId xmlns:a16="http://schemas.microsoft.com/office/drawing/2014/main" id="{7419D8AB-3946-9346-8CED-D879456C5421}"/>
              </a:ext>
            </a:extLst>
          </p:cNvPr>
          <p:cNvGrpSpPr>
            <a:grpSpLocks/>
          </p:cNvGrpSpPr>
          <p:nvPr userDrawn="1"/>
        </p:nvGrpSpPr>
        <p:grpSpPr bwMode="auto">
          <a:xfrm>
            <a:off x="-1761066" y="3236384"/>
            <a:ext cx="1511300" cy="1862667"/>
            <a:chOff x="-1268130" y="109000"/>
            <a:chExt cx="1133475" cy="1396781"/>
          </a:xfrm>
        </p:grpSpPr>
        <p:sp>
          <p:nvSpPr>
            <p:cNvPr id="38" name="TextBox 37">
              <a:extLst>
                <a:ext uri="{FF2B5EF4-FFF2-40B4-BE49-F238E27FC236}">
                  <a16:creationId xmlns:a16="http://schemas.microsoft.com/office/drawing/2014/main" id="{91704352-5829-E841-8AE1-422E18F2714F}"/>
                </a:ext>
              </a:extLst>
            </p:cNvPr>
            <p:cNvSpPr txBox="1"/>
            <p:nvPr userDrawn="1"/>
          </p:nvSpPr>
          <p:spPr>
            <a:xfrm>
              <a:off x="-1268130" y="109000"/>
              <a:ext cx="1100137" cy="106345"/>
            </a:xfrm>
            <a:prstGeom prst="rect">
              <a:avLst/>
            </a:prstGeom>
            <a:noFill/>
          </p:spPr>
          <p:txBody>
            <a:bodyPr lIns="0" tIns="0" rIns="0" bIns="0" anchor="b"/>
            <a:lstStyle/>
            <a:p>
              <a:pPr defTabSz="914621" eaLnBrk="1" fontAlgn="auto" hangingPunct="1">
                <a:spcBef>
                  <a:spcPts val="0"/>
                </a:spcBef>
                <a:spcAft>
                  <a:spcPts val="0"/>
                </a:spcAft>
                <a:defRPr/>
              </a:pPr>
              <a:r>
                <a:rPr lang="en-US" sz="1000" dirty="0">
                  <a:solidFill>
                    <a:schemeClr val="accent6"/>
                  </a:solidFill>
                  <a:latin typeface="Arial Regular" charset="0"/>
                </a:rPr>
                <a:t>Background image </a:t>
              </a:r>
            </a:p>
            <a:p>
              <a:pPr defTabSz="914621" eaLnBrk="1" fontAlgn="auto" hangingPunct="1">
                <a:spcBef>
                  <a:spcPts val="0"/>
                </a:spcBef>
                <a:spcAft>
                  <a:spcPts val="0"/>
                </a:spcAft>
                <a:defRPr/>
              </a:pPr>
              <a:r>
                <a:rPr lang="en-US" sz="1000" dirty="0">
                  <a:solidFill>
                    <a:schemeClr val="accent6"/>
                  </a:solidFill>
                  <a:latin typeface="Arial Regular" charset="0"/>
                </a:rPr>
                <a:t>goes here</a:t>
              </a:r>
            </a:p>
          </p:txBody>
        </p:sp>
        <p:cxnSp>
          <p:nvCxnSpPr>
            <p:cNvPr id="39" name="Straight Arrow Connector 38">
              <a:extLst>
                <a:ext uri="{FF2B5EF4-FFF2-40B4-BE49-F238E27FC236}">
                  <a16:creationId xmlns:a16="http://schemas.microsoft.com/office/drawing/2014/main" id="{596F31D3-E120-E943-AA18-7526B5CD571E}"/>
                </a:ext>
              </a:extLst>
            </p:cNvPr>
            <p:cNvCxnSpPr/>
            <p:nvPr userDrawn="1"/>
          </p:nvCxnSpPr>
          <p:spPr>
            <a:xfrm>
              <a:off x="-1268130" y="24867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13D8B1F-7298-4D4A-AE3D-4049A7B74C63}"/>
                </a:ext>
              </a:extLst>
            </p:cNvPr>
            <p:cNvSpPr txBox="1"/>
            <p:nvPr userDrawn="1"/>
          </p:nvSpPr>
          <p:spPr>
            <a:xfrm>
              <a:off x="-1268130" y="294708"/>
              <a:ext cx="1100137" cy="1211073"/>
            </a:xfrm>
            <a:prstGeom prst="rect">
              <a:avLst/>
            </a:prstGeom>
            <a:noFill/>
          </p:spPr>
          <p:txBody>
            <a:bodyPr lIns="0" tIns="0" rIns="0" bIns="0"/>
            <a:lstStyle/>
            <a:p>
              <a:pPr defTabSz="914621" eaLnBrk="1" fontAlgn="auto" hangingPunct="1">
                <a:spcBef>
                  <a:spcPts val="0"/>
                </a:spcBef>
                <a:spcAft>
                  <a:spcPts val="400"/>
                </a:spcAft>
                <a:defRPr/>
              </a:pPr>
              <a:r>
                <a:rPr lang="en-US" sz="1000" b="1" i="1" dirty="0">
                  <a:solidFill>
                    <a:schemeClr val="accent6"/>
                  </a:solidFill>
                  <a:latin typeface="Arial Regular" charset="0"/>
                </a:rPr>
                <a:t>Replacing Image</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on current image and delete it</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Click and drag new image into the box</a:t>
              </a:r>
            </a:p>
            <a:p>
              <a:pPr marL="158747" indent="-158747" defTabSz="914621" eaLnBrk="1" fontAlgn="auto" hangingPunct="1">
                <a:spcBef>
                  <a:spcPts val="0"/>
                </a:spcBef>
                <a:spcAft>
                  <a:spcPts val="800"/>
                </a:spcAft>
                <a:buFont typeface="+mj-lt"/>
                <a:buAutoNum type="arabicPeriod"/>
                <a:defRPr/>
              </a:pPr>
              <a:r>
                <a:rPr lang="en-US" sz="1000" i="1" dirty="0">
                  <a:solidFill>
                    <a:schemeClr val="accent6"/>
                  </a:solidFill>
                  <a:latin typeface="Arial Regular" charset="0"/>
                </a:rPr>
                <a:t>Then using top menu select </a:t>
              </a:r>
              <a:r>
                <a:rPr lang="en-US" sz="1000" b="1" dirty="0">
                  <a:solidFill>
                    <a:schemeClr val="accent6"/>
                  </a:solidFill>
                  <a:latin typeface="Arial" panose="020B0604020202020204" pitchFamily="34" charset="0"/>
                  <a:cs typeface="Arial" panose="020B0604020202020204" pitchFamily="34" charset="0"/>
                </a:rPr>
                <a:t>Arrange &gt; Send to back</a:t>
              </a:r>
            </a:p>
          </p:txBody>
        </p:sp>
      </p:grpSp>
      <p:sp>
        <p:nvSpPr>
          <p:cNvPr id="12" name="Picture Placeholder 11"/>
          <p:cNvSpPr>
            <a:spLocks noGrp="1"/>
          </p:cNvSpPr>
          <p:nvPr>
            <p:ph type="pic" sz="quarter" idx="18"/>
          </p:nvPr>
        </p:nvSpPr>
        <p:spPr>
          <a:xfrm>
            <a:off x="0" y="3429000"/>
            <a:ext cx="12192000" cy="3429000"/>
          </a:xfrm>
        </p:spPr>
        <p:txBody>
          <a:bodyPr rtlCol="0">
            <a:noAutofit/>
          </a:bodyPr>
          <a:lstStyle/>
          <a:p>
            <a:pPr lvl="0"/>
            <a:endParaRPr lang="en-US" noProof="0"/>
          </a:p>
        </p:txBody>
      </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5486400"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6400711" y="2649859"/>
            <a:ext cx="5486400"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8778240" cy="364243"/>
          </a:xfrm>
        </p:spPr>
        <p:txBody>
          <a:bodyPr lIns="91440"/>
          <a:lstStyle>
            <a:lvl1pPr>
              <a:defRPr>
                <a:latin typeface="+mj-lt"/>
              </a:defRPr>
            </a:lvl1pPr>
          </a:lstStyle>
          <a:p>
            <a:pPr lvl="0"/>
            <a:r>
              <a:rPr lang="en-US" dirty="0"/>
              <a:t>Click to edit Master text styles</a:t>
            </a:r>
          </a:p>
        </p:txBody>
      </p:sp>
      <p:sp>
        <p:nvSpPr>
          <p:cNvPr id="21" name="Text Placeholder"/>
          <p:cNvSpPr>
            <a:spLocks noGrp="1"/>
          </p:cNvSpPr>
          <p:nvPr>
            <p:ph type="body" sz="quarter" idx="19"/>
          </p:nvPr>
        </p:nvSpPr>
        <p:spPr>
          <a:xfrm>
            <a:off x="280413" y="1911531"/>
            <a:ext cx="5486400" cy="752260"/>
          </a:xfrm>
          <a:noFill/>
        </p:spPr>
        <p:txBody>
          <a:bodyPr lIns="6400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4" name="Text Placeholder"/>
          <p:cNvSpPr>
            <a:spLocks noGrp="1"/>
          </p:cNvSpPr>
          <p:nvPr>
            <p:ph type="body" sz="quarter" idx="20"/>
          </p:nvPr>
        </p:nvSpPr>
        <p:spPr>
          <a:xfrm>
            <a:off x="6400711" y="1911531"/>
            <a:ext cx="5486400" cy="752260"/>
          </a:xfrm>
          <a:noFill/>
        </p:spPr>
        <p:txBody>
          <a:bodyPr lIns="6400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42" name="Slide Number Placeholder">
            <a:extLst>
              <a:ext uri="{FF2B5EF4-FFF2-40B4-BE49-F238E27FC236}">
                <a16:creationId xmlns:a16="http://schemas.microsoft.com/office/drawing/2014/main" id="{344CF0BC-AA4E-4B4B-A5AB-4F8398F8992E}"/>
              </a:ext>
            </a:extLst>
          </p:cNvPr>
          <p:cNvSpPr>
            <a:spLocks noGrp="1"/>
          </p:cNvSpPr>
          <p:nvPr>
            <p:ph type="sldNum" sz="quarter" idx="22"/>
          </p:nvPr>
        </p:nvSpPr>
        <p:spPr/>
        <p:txBody>
          <a:bodyPr/>
          <a:lstStyle>
            <a:lvl1pPr>
              <a:defRPr/>
            </a:lvl1pPr>
          </a:lstStyle>
          <a:p>
            <a:pPr>
              <a:defRPr/>
            </a:pPr>
            <a:fld id="{E8C8CEC9-07AC-3048-B842-0F897623B8FD}" type="slidenum">
              <a:rPr lang="en-US"/>
              <a:pPr>
                <a:defRPr/>
              </a:pPr>
              <a:t>‹#›</a:t>
            </a:fld>
            <a:endParaRPr lang="en-US" dirty="0"/>
          </a:p>
        </p:txBody>
      </p:sp>
      <p:sp>
        <p:nvSpPr>
          <p:cNvPr id="3" name="Footer Placeholder">
            <a:extLst>
              <a:ext uri="{FF2B5EF4-FFF2-40B4-BE49-F238E27FC236}">
                <a16:creationId xmlns:a16="http://schemas.microsoft.com/office/drawing/2014/main" id="{A1B3156A-A84E-5095-94BD-BFAF6BDA7216}"/>
              </a:ext>
            </a:extLst>
          </p:cNvPr>
          <p:cNvSpPr>
            <a:spLocks noGrp="1"/>
          </p:cNvSpPr>
          <p:nvPr>
            <p:ph type="ftr" sz="quarter" idx="10"/>
          </p:nvPr>
        </p:nvSpPr>
        <p:spPr>
          <a:xfrm>
            <a:off x="304800" y="6383867"/>
            <a:ext cx="5486400" cy="222251"/>
          </a:xfrm>
        </p:spPr>
        <p:txBody>
          <a:bodyPr/>
          <a:lstStyle>
            <a:lvl1pPr>
              <a:defRPr/>
            </a:lvl1pPr>
          </a:lstStyle>
          <a:p>
            <a:pPr>
              <a:defRPr/>
            </a:pPr>
            <a:r>
              <a:rPr lang="en-US" dirty="0"/>
              <a:t>Group Name / DOC ID / Month XX, 2022 / © 2022 IBM Corporation</a:t>
            </a:r>
          </a:p>
        </p:txBody>
      </p:sp>
    </p:spTree>
    <p:extLst>
      <p:ext uri="{BB962C8B-B14F-4D97-AF65-F5344CB8AC3E}">
        <p14:creationId xmlns:p14="http://schemas.microsoft.com/office/powerpoint/2010/main" val="46436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lank with Foot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FBE5B9-1BED-BB48-BEB1-9276368BEAAA}"/>
              </a:ext>
            </a:extLst>
          </p:cNvPr>
          <p:cNvSpPr/>
          <p:nvPr userDrawn="1"/>
        </p:nvSpPr>
        <p:spPr>
          <a:xfrm>
            <a:off x="0" y="0"/>
            <a:ext cx="4775199" cy="6858000"/>
          </a:xfrm>
          <a:prstGeom prst="rect">
            <a:avLst/>
          </a:prstGeom>
          <a:gradFill>
            <a:gsLst>
              <a:gs pos="34000">
                <a:srgbClr val="096BFE"/>
              </a:gs>
              <a:gs pos="79000">
                <a:srgbClr val="6F5496"/>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a:extLst>
              <a:ext uri="{FF2B5EF4-FFF2-40B4-BE49-F238E27FC236}">
                <a16:creationId xmlns:a16="http://schemas.microsoft.com/office/drawing/2014/main" id="{7493AE61-76F2-D54F-B21D-9AB7794D2CA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solidFill>
                  <a:schemeClr val="bg1"/>
                </a:solidFill>
              </a:rPr>
              <a:pPr/>
              <a:t>‹#›</a:t>
            </a:fld>
            <a:endParaRPr lang="en-US" sz="900" dirty="0">
              <a:solidFill>
                <a:schemeClr val="bg1"/>
              </a:solidFill>
            </a:endParaRPr>
          </a:p>
        </p:txBody>
      </p:sp>
      <p:sp>
        <p:nvSpPr>
          <p:cNvPr id="8" name="TextBox 7">
            <a:extLst>
              <a:ext uri="{FF2B5EF4-FFF2-40B4-BE49-F238E27FC236}">
                <a16:creationId xmlns:a16="http://schemas.microsoft.com/office/drawing/2014/main" id="{599EECF3-5ABC-6447-86FC-D32133E8F4CD}"/>
              </a:ext>
            </a:extLst>
          </p:cNvPr>
          <p:cNvSpPr txBox="1"/>
          <p:nvPr userDrawn="1"/>
        </p:nvSpPr>
        <p:spPr>
          <a:xfrm>
            <a:off x="650272" y="6451444"/>
            <a:ext cx="1552027" cy="406556"/>
          </a:xfrm>
          <a:prstGeom prst="rect">
            <a:avLst/>
          </a:prstGeom>
          <a:noFill/>
        </p:spPr>
        <p:txBody>
          <a:bodyPr wrap="none" tIns="120000" bIns="120000" rtlCol="0" anchor="t">
            <a:spAutoFit/>
          </a:bodyPr>
          <a:lstStyle/>
          <a:p>
            <a:pPr algn="ctr"/>
            <a:r>
              <a:rPr lang="en-US" sz="1067" b="0" i="0" dirty="0">
                <a:solidFill>
                  <a:schemeClr val="bg1"/>
                </a:solidFill>
                <a:latin typeface="IBM Plex Sans Light" panose="020B0403050203000203" pitchFamily="34" charset="0"/>
              </a:rPr>
              <a:t>IBM Internal Use Only </a:t>
            </a:r>
          </a:p>
        </p:txBody>
      </p:sp>
      <p:pic>
        <p:nvPicPr>
          <p:cNvPr id="6" name="logo2-04.png" descr="logo2-04.png">
            <a:extLst>
              <a:ext uri="{FF2B5EF4-FFF2-40B4-BE49-F238E27FC236}">
                <a16:creationId xmlns:a16="http://schemas.microsoft.com/office/drawing/2014/main" id="{5759B3D7-75D7-A94C-8C1D-6704B3E6177B}"/>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23541388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mmary C">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F564D4E-6E95-DC45-8354-ED1DE2DED21C}"/>
              </a:ext>
            </a:extLst>
          </p:cNvPr>
          <p:cNvSpPr/>
          <p:nvPr userDrawn="1"/>
        </p:nvSpPr>
        <p:spPr bwMode="auto">
          <a:xfrm>
            <a:off x="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FEDCA81C-F0F1-7245-A906-D3F5DA9EDF99}"/>
              </a:ext>
            </a:extLst>
          </p:cNvPr>
          <p:cNvSpPr/>
          <p:nvPr userDrawn="1"/>
        </p:nvSpPr>
        <p:spPr bwMode="auto">
          <a:xfrm>
            <a:off x="2794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1" name="Straight Connector 10">
            <a:extLst>
              <a:ext uri="{FF2B5EF4-FFF2-40B4-BE49-F238E27FC236}">
                <a16:creationId xmlns:a16="http://schemas.microsoft.com/office/drawing/2014/main" id="{138CB1C9-B553-C749-9FD2-3B1DC6455AA3}"/>
              </a:ext>
            </a:extLst>
          </p:cNvPr>
          <p:cNvCxnSpPr>
            <a:cxnSpLocks/>
          </p:cNvCxnSpPr>
          <p:nvPr userDrawn="1"/>
        </p:nvCxnSpPr>
        <p:spPr bwMode="auto">
          <a:xfrm>
            <a:off x="296333"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393F4559-E819-B248-A0EA-AA196EAA7C49}"/>
              </a:ext>
            </a:extLst>
          </p:cNvPr>
          <p:cNvSpPr/>
          <p:nvPr userDrawn="1"/>
        </p:nvSpPr>
        <p:spPr bwMode="auto">
          <a:xfrm>
            <a:off x="64008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3" name="Straight Connector 12">
            <a:extLst>
              <a:ext uri="{FF2B5EF4-FFF2-40B4-BE49-F238E27FC236}">
                <a16:creationId xmlns:a16="http://schemas.microsoft.com/office/drawing/2014/main" id="{390F5538-7D56-BC43-9ADC-4F215A56273A}"/>
              </a:ext>
            </a:extLst>
          </p:cNvPr>
          <p:cNvCxnSpPr>
            <a:cxnSpLocks/>
          </p:cNvCxnSpPr>
          <p:nvPr userDrawn="1"/>
        </p:nvCxnSpPr>
        <p:spPr bwMode="auto">
          <a:xfrm>
            <a:off x="6400800"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4" name="Group 55">
            <a:extLst>
              <a:ext uri="{FF2B5EF4-FFF2-40B4-BE49-F238E27FC236}">
                <a16:creationId xmlns:a16="http://schemas.microsoft.com/office/drawing/2014/main" id="{1FF4B7BF-043E-FE44-AD33-2AEB95A95325}"/>
              </a:ext>
            </a:extLst>
          </p:cNvPr>
          <p:cNvGrpSpPr>
            <a:grpSpLocks/>
          </p:cNvGrpSpPr>
          <p:nvPr userDrawn="1"/>
        </p:nvGrpSpPr>
        <p:grpSpPr bwMode="auto">
          <a:xfrm>
            <a:off x="-1761066" y="124885"/>
            <a:ext cx="1511300" cy="207433"/>
            <a:chOff x="-1268130" y="94252"/>
            <a:chExt cx="1133475" cy="155058"/>
          </a:xfrm>
        </p:grpSpPr>
        <p:sp>
          <p:nvSpPr>
            <p:cNvPr id="15" name="TextBox 14">
              <a:extLst>
                <a:ext uri="{FF2B5EF4-FFF2-40B4-BE49-F238E27FC236}">
                  <a16:creationId xmlns:a16="http://schemas.microsoft.com/office/drawing/2014/main" id="{3B2E09EC-5EB1-164F-A7FF-A7426145C510}"/>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6" name="Straight Arrow Connector 15">
              <a:extLst>
                <a:ext uri="{FF2B5EF4-FFF2-40B4-BE49-F238E27FC236}">
                  <a16:creationId xmlns:a16="http://schemas.microsoft.com/office/drawing/2014/main" id="{0CCB7129-D964-EB49-9F02-7A2CF8E79368}"/>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03">
            <a:extLst>
              <a:ext uri="{FF2B5EF4-FFF2-40B4-BE49-F238E27FC236}">
                <a16:creationId xmlns:a16="http://schemas.microsoft.com/office/drawing/2014/main" id="{C2ED10C7-CB55-9347-952D-E8FF437FB608}"/>
              </a:ext>
            </a:extLst>
          </p:cNvPr>
          <p:cNvGrpSpPr>
            <a:grpSpLocks/>
          </p:cNvGrpSpPr>
          <p:nvPr userDrawn="1"/>
        </p:nvGrpSpPr>
        <p:grpSpPr bwMode="auto">
          <a:xfrm>
            <a:off x="-1761066" y="1202267"/>
            <a:ext cx="1511300" cy="408517"/>
            <a:chOff x="-1268130" y="94252"/>
            <a:chExt cx="1133475" cy="306941"/>
          </a:xfrm>
        </p:grpSpPr>
        <p:sp>
          <p:nvSpPr>
            <p:cNvPr id="19" name="TextBox 18">
              <a:extLst>
                <a:ext uri="{FF2B5EF4-FFF2-40B4-BE49-F238E27FC236}">
                  <a16:creationId xmlns:a16="http://schemas.microsoft.com/office/drawing/2014/main" id="{71181A58-7FB6-F34B-8436-CF0B7BCCA7AB}"/>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0" name="Straight Arrow Connector 19">
              <a:extLst>
                <a:ext uri="{FF2B5EF4-FFF2-40B4-BE49-F238E27FC236}">
                  <a16:creationId xmlns:a16="http://schemas.microsoft.com/office/drawing/2014/main" id="{07020BE0-15BD-BD4B-ADCB-5216CECD6A60}"/>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8AE5B0-DDDD-654C-8608-75635B39B64E}"/>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2" name="Group 107">
            <a:extLst>
              <a:ext uri="{FF2B5EF4-FFF2-40B4-BE49-F238E27FC236}">
                <a16:creationId xmlns:a16="http://schemas.microsoft.com/office/drawing/2014/main" id="{0D647D90-17C0-084B-BE4D-317B55B21031}"/>
              </a:ext>
            </a:extLst>
          </p:cNvPr>
          <p:cNvGrpSpPr>
            <a:grpSpLocks/>
          </p:cNvGrpSpPr>
          <p:nvPr userDrawn="1"/>
        </p:nvGrpSpPr>
        <p:grpSpPr bwMode="auto">
          <a:xfrm>
            <a:off x="12452351" y="6318252"/>
            <a:ext cx="1511300" cy="207433"/>
            <a:chOff x="9286942" y="5788542"/>
            <a:chExt cx="1133475" cy="155058"/>
          </a:xfrm>
        </p:grpSpPr>
        <p:sp>
          <p:nvSpPr>
            <p:cNvPr id="23" name="TextBox 22">
              <a:extLst>
                <a:ext uri="{FF2B5EF4-FFF2-40B4-BE49-F238E27FC236}">
                  <a16:creationId xmlns:a16="http://schemas.microsoft.com/office/drawing/2014/main" id="{2E45EB78-6D72-0E45-AA8C-040E917BFB83}"/>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4" name="Straight Arrow Connector 23">
              <a:extLst>
                <a:ext uri="{FF2B5EF4-FFF2-40B4-BE49-F238E27FC236}">
                  <a16:creationId xmlns:a16="http://schemas.microsoft.com/office/drawing/2014/main" id="{36EA4885-A947-954D-BFA6-EA75F32FBD5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EC74F4F6-1209-944D-B535-6965142E1235}"/>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a:t>
            </a:r>
            <a:endParaRPr lang="en-US" sz="1000" dirty="0">
              <a:solidFill>
                <a:schemeClr val="accent6"/>
              </a:solidFill>
              <a:latin typeface="Arial Regular" charset="0"/>
            </a:endParaRPr>
          </a:p>
        </p:txBody>
      </p:sp>
      <p:grpSp>
        <p:nvGrpSpPr>
          <p:cNvPr id="27" name="Group 111">
            <a:extLst>
              <a:ext uri="{FF2B5EF4-FFF2-40B4-BE49-F238E27FC236}">
                <a16:creationId xmlns:a16="http://schemas.microsoft.com/office/drawing/2014/main" id="{02469977-9FC1-3045-8111-629FD17A5A25}"/>
              </a:ext>
            </a:extLst>
          </p:cNvPr>
          <p:cNvGrpSpPr>
            <a:grpSpLocks/>
          </p:cNvGrpSpPr>
          <p:nvPr userDrawn="1"/>
        </p:nvGrpSpPr>
        <p:grpSpPr bwMode="auto">
          <a:xfrm>
            <a:off x="12452351" y="1919818"/>
            <a:ext cx="1511300" cy="1189567"/>
            <a:chOff x="9286942" y="5694269"/>
            <a:chExt cx="1133475" cy="892282"/>
          </a:xfrm>
        </p:grpSpPr>
        <p:sp>
          <p:nvSpPr>
            <p:cNvPr id="29" name="TextBox 28">
              <a:extLst>
                <a:ext uri="{FF2B5EF4-FFF2-40B4-BE49-F238E27FC236}">
                  <a16:creationId xmlns:a16="http://schemas.microsoft.com/office/drawing/2014/main" id="{8B6F5A91-4FF9-1043-9F13-C4A0210247EB}"/>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0" name="Straight Arrow Connector 29">
              <a:extLst>
                <a:ext uri="{FF2B5EF4-FFF2-40B4-BE49-F238E27FC236}">
                  <a16:creationId xmlns:a16="http://schemas.microsoft.com/office/drawing/2014/main" id="{44F63FE9-642F-EC4F-B77F-9C8B46C76028}"/>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D483D39-7E11-FC43-AA39-E05D168478BA}"/>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2" name="Group 115">
            <a:extLst>
              <a:ext uri="{FF2B5EF4-FFF2-40B4-BE49-F238E27FC236}">
                <a16:creationId xmlns:a16="http://schemas.microsoft.com/office/drawing/2014/main" id="{B23DFFF6-705D-8F46-A81E-384748199F5A}"/>
              </a:ext>
            </a:extLst>
          </p:cNvPr>
          <p:cNvGrpSpPr>
            <a:grpSpLocks/>
          </p:cNvGrpSpPr>
          <p:nvPr userDrawn="1"/>
        </p:nvGrpSpPr>
        <p:grpSpPr bwMode="auto">
          <a:xfrm>
            <a:off x="12452351" y="2921001"/>
            <a:ext cx="1511300" cy="1189567"/>
            <a:chOff x="9286942" y="5694269"/>
            <a:chExt cx="1133476" cy="892282"/>
          </a:xfrm>
        </p:grpSpPr>
        <p:sp>
          <p:nvSpPr>
            <p:cNvPr id="33" name="TextBox 32">
              <a:extLst>
                <a:ext uri="{FF2B5EF4-FFF2-40B4-BE49-F238E27FC236}">
                  <a16:creationId xmlns:a16="http://schemas.microsoft.com/office/drawing/2014/main" id="{85FDAD32-066C-B64A-87BC-CB83F193E118}"/>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4" name="Straight Arrow Connector 33">
              <a:extLst>
                <a:ext uri="{FF2B5EF4-FFF2-40B4-BE49-F238E27FC236}">
                  <a16:creationId xmlns:a16="http://schemas.microsoft.com/office/drawing/2014/main" id="{96FED383-A624-6645-9AA3-9DDC5C060761}"/>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AE30566-79F9-294E-B67F-EAFE8EB598F5}"/>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5486400"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6400711" y="2649859"/>
            <a:ext cx="5486400"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9753600" cy="364243"/>
          </a:xfrm>
        </p:spPr>
        <p:txBody>
          <a:bodyPr lIns="91440"/>
          <a:lstStyle>
            <a:lvl1pPr>
              <a:defRPr>
                <a:latin typeface="+mj-lt"/>
              </a:defRPr>
            </a:lvl1pPr>
          </a:lstStyle>
          <a:p>
            <a:pPr lvl="0"/>
            <a:r>
              <a:rPr lang="en-US" dirty="0"/>
              <a:t>Click to edit Master text styles</a:t>
            </a:r>
          </a:p>
        </p:txBody>
      </p:sp>
      <p:sp>
        <p:nvSpPr>
          <p:cNvPr id="25" name="Text Placeholder"/>
          <p:cNvSpPr>
            <a:spLocks noGrp="1"/>
          </p:cNvSpPr>
          <p:nvPr>
            <p:ph type="body" sz="quarter" idx="19"/>
          </p:nvPr>
        </p:nvSpPr>
        <p:spPr>
          <a:xfrm>
            <a:off x="280413" y="1911531"/>
            <a:ext cx="548640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8" name="Text Placeholder"/>
          <p:cNvSpPr>
            <a:spLocks noGrp="1"/>
          </p:cNvSpPr>
          <p:nvPr>
            <p:ph type="body" sz="quarter" idx="20"/>
          </p:nvPr>
        </p:nvSpPr>
        <p:spPr>
          <a:xfrm>
            <a:off x="6400711" y="1911531"/>
            <a:ext cx="548640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7" name="Slide Number Placeholder">
            <a:extLst>
              <a:ext uri="{FF2B5EF4-FFF2-40B4-BE49-F238E27FC236}">
                <a16:creationId xmlns:a16="http://schemas.microsoft.com/office/drawing/2014/main" id="{86DB706D-2DC8-A443-9B20-383B0685E391}"/>
              </a:ext>
            </a:extLst>
          </p:cNvPr>
          <p:cNvSpPr>
            <a:spLocks noGrp="1"/>
          </p:cNvSpPr>
          <p:nvPr>
            <p:ph type="sldNum" sz="quarter" idx="22"/>
          </p:nvPr>
        </p:nvSpPr>
        <p:spPr/>
        <p:txBody>
          <a:bodyPr/>
          <a:lstStyle>
            <a:lvl1pPr>
              <a:defRPr>
                <a:solidFill>
                  <a:schemeClr val="bg1"/>
                </a:solidFill>
              </a:defRPr>
            </a:lvl1pPr>
          </a:lstStyle>
          <a:p>
            <a:pPr>
              <a:defRPr/>
            </a:pPr>
            <a:fld id="{636D5431-08FE-834F-922C-481422C78CB2}" type="slidenum">
              <a:rPr lang="en-US"/>
              <a:pPr>
                <a:defRPr/>
              </a:pPr>
              <a:t>‹#›</a:t>
            </a:fld>
            <a:endParaRPr lang="en-US" dirty="0"/>
          </a:p>
        </p:txBody>
      </p:sp>
      <p:sp>
        <p:nvSpPr>
          <p:cNvPr id="3" name="Footer Placeholder">
            <a:extLst>
              <a:ext uri="{FF2B5EF4-FFF2-40B4-BE49-F238E27FC236}">
                <a16:creationId xmlns:a16="http://schemas.microsoft.com/office/drawing/2014/main" id="{14477A6F-DAEE-C57F-31B7-9A45BC43EDD4}"/>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25502933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Summary C">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B76466-7A74-AC4A-B110-2FA7E5D38537}"/>
              </a:ext>
            </a:extLst>
          </p:cNvPr>
          <p:cNvSpPr/>
          <p:nvPr userDrawn="1"/>
        </p:nvSpPr>
        <p:spPr bwMode="auto">
          <a:xfrm>
            <a:off x="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333736AB-7ADE-6948-88FB-22365B065723}"/>
              </a:ext>
            </a:extLst>
          </p:cNvPr>
          <p:cNvSpPr/>
          <p:nvPr userDrawn="1"/>
        </p:nvSpPr>
        <p:spPr bwMode="auto">
          <a:xfrm>
            <a:off x="279400" y="1310218"/>
            <a:ext cx="5486400" cy="1007533"/>
          </a:xfrm>
          <a:prstGeom prst="rect">
            <a:avLst/>
          </a:prstGeom>
          <a:solidFill>
            <a:schemeClr val="accent2">
              <a:lumMod val="75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1" name="Rectangle 10">
            <a:extLst>
              <a:ext uri="{FF2B5EF4-FFF2-40B4-BE49-F238E27FC236}">
                <a16:creationId xmlns:a16="http://schemas.microsoft.com/office/drawing/2014/main" id="{CFC7B35B-06D9-9D4D-A697-FF1C300FC95D}"/>
              </a:ext>
            </a:extLst>
          </p:cNvPr>
          <p:cNvSpPr/>
          <p:nvPr userDrawn="1"/>
        </p:nvSpPr>
        <p:spPr bwMode="auto">
          <a:xfrm>
            <a:off x="6400800" y="1310217"/>
            <a:ext cx="5486400" cy="1005416"/>
          </a:xfrm>
          <a:prstGeom prst="rect">
            <a:avLst/>
          </a:prstGeom>
          <a:solidFill>
            <a:srgbClr val="408BF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grpSp>
        <p:nvGrpSpPr>
          <p:cNvPr id="12" name="Group 55">
            <a:extLst>
              <a:ext uri="{FF2B5EF4-FFF2-40B4-BE49-F238E27FC236}">
                <a16:creationId xmlns:a16="http://schemas.microsoft.com/office/drawing/2014/main" id="{4F3057F6-4DEB-9040-B670-A815885B52E2}"/>
              </a:ext>
            </a:extLst>
          </p:cNvPr>
          <p:cNvGrpSpPr>
            <a:grpSpLocks/>
          </p:cNvGrpSpPr>
          <p:nvPr userDrawn="1"/>
        </p:nvGrpSpPr>
        <p:grpSpPr bwMode="auto">
          <a:xfrm>
            <a:off x="-1761066" y="124885"/>
            <a:ext cx="1511300" cy="207433"/>
            <a:chOff x="-1268130" y="94252"/>
            <a:chExt cx="1133475" cy="155058"/>
          </a:xfrm>
        </p:grpSpPr>
        <p:sp>
          <p:nvSpPr>
            <p:cNvPr id="13" name="TextBox 12">
              <a:extLst>
                <a:ext uri="{FF2B5EF4-FFF2-40B4-BE49-F238E27FC236}">
                  <a16:creationId xmlns:a16="http://schemas.microsoft.com/office/drawing/2014/main" id="{6772443D-1AFF-754A-B416-BBF9CEBBC244}"/>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4" name="Straight Arrow Connector 13">
              <a:extLst>
                <a:ext uri="{FF2B5EF4-FFF2-40B4-BE49-F238E27FC236}">
                  <a16:creationId xmlns:a16="http://schemas.microsoft.com/office/drawing/2014/main" id="{03862BA5-C1B5-D444-8A64-F8165E72D2AA}"/>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03">
            <a:extLst>
              <a:ext uri="{FF2B5EF4-FFF2-40B4-BE49-F238E27FC236}">
                <a16:creationId xmlns:a16="http://schemas.microsoft.com/office/drawing/2014/main" id="{0F867A56-6F7A-C34A-94CB-F046803CE306}"/>
              </a:ext>
            </a:extLst>
          </p:cNvPr>
          <p:cNvGrpSpPr>
            <a:grpSpLocks/>
          </p:cNvGrpSpPr>
          <p:nvPr userDrawn="1"/>
        </p:nvGrpSpPr>
        <p:grpSpPr bwMode="auto">
          <a:xfrm>
            <a:off x="-1761066" y="1202267"/>
            <a:ext cx="1511300" cy="408517"/>
            <a:chOff x="-1268130" y="94252"/>
            <a:chExt cx="1133475" cy="306941"/>
          </a:xfrm>
        </p:grpSpPr>
        <p:sp>
          <p:nvSpPr>
            <p:cNvPr id="16" name="TextBox 15">
              <a:extLst>
                <a:ext uri="{FF2B5EF4-FFF2-40B4-BE49-F238E27FC236}">
                  <a16:creationId xmlns:a16="http://schemas.microsoft.com/office/drawing/2014/main" id="{4D2FDCAC-6FE7-144B-B4AC-97228942132D}"/>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7" name="Straight Arrow Connector 16">
              <a:extLst>
                <a:ext uri="{FF2B5EF4-FFF2-40B4-BE49-F238E27FC236}">
                  <a16:creationId xmlns:a16="http://schemas.microsoft.com/office/drawing/2014/main" id="{93B793EC-0696-8A49-BC0B-6CB01ECCB05D}"/>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270723-AC87-DD40-A02F-159ED1BD6A2E}"/>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19" name="Group 107">
            <a:extLst>
              <a:ext uri="{FF2B5EF4-FFF2-40B4-BE49-F238E27FC236}">
                <a16:creationId xmlns:a16="http://schemas.microsoft.com/office/drawing/2014/main" id="{FFFCF106-35DE-0247-B278-BCE84B26AEEA}"/>
              </a:ext>
            </a:extLst>
          </p:cNvPr>
          <p:cNvGrpSpPr>
            <a:grpSpLocks/>
          </p:cNvGrpSpPr>
          <p:nvPr userDrawn="1"/>
        </p:nvGrpSpPr>
        <p:grpSpPr bwMode="auto">
          <a:xfrm>
            <a:off x="12452351" y="6318252"/>
            <a:ext cx="1511300" cy="207433"/>
            <a:chOff x="9286942" y="5788542"/>
            <a:chExt cx="1133475" cy="155058"/>
          </a:xfrm>
        </p:grpSpPr>
        <p:sp>
          <p:nvSpPr>
            <p:cNvPr id="20" name="TextBox 19">
              <a:extLst>
                <a:ext uri="{FF2B5EF4-FFF2-40B4-BE49-F238E27FC236}">
                  <a16:creationId xmlns:a16="http://schemas.microsoft.com/office/drawing/2014/main" id="{FA0BFDE9-7586-1042-A8CD-2F91C507503C}"/>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1" name="Straight Arrow Connector 20">
              <a:extLst>
                <a:ext uri="{FF2B5EF4-FFF2-40B4-BE49-F238E27FC236}">
                  <a16:creationId xmlns:a16="http://schemas.microsoft.com/office/drawing/2014/main" id="{6435D4F7-25E3-3948-ADE0-33513B167C0D}"/>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A1FB71C7-BA4A-894F-A98B-C70BB9267DB2}"/>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a:t>
            </a:r>
            <a:endParaRPr lang="en-US" sz="1000" dirty="0">
              <a:solidFill>
                <a:schemeClr val="accent6"/>
              </a:solidFill>
              <a:latin typeface="Arial Regular" charset="0"/>
            </a:endParaRPr>
          </a:p>
        </p:txBody>
      </p:sp>
      <p:grpSp>
        <p:nvGrpSpPr>
          <p:cNvPr id="23" name="Group 111">
            <a:extLst>
              <a:ext uri="{FF2B5EF4-FFF2-40B4-BE49-F238E27FC236}">
                <a16:creationId xmlns:a16="http://schemas.microsoft.com/office/drawing/2014/main" id="{59479F22-548D-7247-BC9A-E95E578AB4C8}"/>
              </a:ext>
            </a:extLst>
          </p:cNvPr>
          <p:cNvGrpSpPr>
            <a:grpSpLocks/>
          </p:cNvGrpSpPr>
          <p:nvPr userDrawn="1"/>
        </p:nvGrpSpPr>
        <p:grpSpPr bwMode="auto">
          <a:xfrm>
            <a:off x="12452351" y="1919818"/>
            <a:ext cx="1511300" cy="1189567"/>
            <a:chOff x="9286942" y="5694269"/>
            <a:chExt cx="1133475" cy="892282"/>
          </a:xfrm>
        </p:grpSpPr>
        <p:sp>
          <p:nvSpPr>
            <p:cNvPr id="24" name="TextBox 23">
              <a:extLst>
                <a:ext uri="{FF2B5EF4-FFF2-40B4-BE49-F238E27FC236}">
                  <a16:creationId xmlns:a16="http://schemas.microsoft.com/office/drawing/2014/main" id="{C16DA2CA-87C8-0949-9494-F1A8348F6773}"/>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26" name="Straight Arrow Connector 25">
              <a:extLst>
                <a:ext uri="{FF2B5EF4-FFF2-40B4-BE49-F238E27FC236}">
                  <a16:creationId xmlns:a16="http://schemas.microsoft.com/office/drawing/2014/main" id="{4F0EC8DC-4AFD-A742-B669-CEE6C726D196}"/>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70836DC-F90F-EB4B-8444-62097AD4AF6D}"/>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29" name="Group 115">
            <a:extLst>
              <a:ext uri="{FF2B5EF4-FFF2-40B4-BE49-F238E27FC236}">
                <a16:creationId xmlns:a16="http://schemas.microsoft.com/office/drawing/2014/main" id="{9C6D453A-BAAB-7042-8FAB-CCFF25F19A9E}"/>
              </a:ext>
            </a:extLst>
          </p:cNvPr>
          <p:cNvGrpSpPr>
            <a:grpSpLocks/>
          </p:cNvGrpSpPr>
          <p:nvPr userDrawn="1"/>
        </p:nvGrpSpPr>
        <p:grpSpPr bwMode="auto">
          <a:xfrm>
            <a:off x="12452351" y="2921001"/>
            <a:ext cx="1511300" cy="1189567"/>
            <a:chOff x="9286942" y="5694269"/>
            <a:chExt cx="1133476" cy="892282"/>
          </a:xfrm>
        </p:grpSpPr>
        <p:sp>
          <p:nvSpPr>
            <p:cNvPr id="30" name="TextBox 29">
              <a:extLst>
                <a:ext uri="{FF2B5EF4-FFF2-40B4-BE49-F238E27FC236}">
                  <a16:creationId xmlns:a16="http://schemas.microsoft.com/office/drawing/2014/main" id="{D7885639-B1AD-EB49-B88B-813C49466708}"/>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1" name="Straight Arrow Connector 30">
              <a:extLst>
                <a:ext uri="{FF2B5EF4-FFF2-40B4-BE49-F238E27FC236}">
                  <a16:creationId xmlns:a16="http://schemas.microsoft.com/office/drawing/2014/main" id="{660824C6-9DD8-E74A-80C0-ADA20A306961}"/>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FCBFCBD-7107-D642-B767-B5B7DB0BAC24}"/>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318869"/>
            <a:ext cx="5486400" cy="2904567"/>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6400711" y="2318869"/>
            <a:ext cx="5486400" cy="2904567"/>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25" name="Text Placeholder"/>
          <p:cNvSpPr>
            <a:spLocks noGrp="1"/>
          </p:cNvSpPr>
          <p:nvPr>
            <p:ph type="body" sz="quarter" idx="19"/>
          </p:nvPr>
        </p:nvSpPr>
        <p:spPr>
          <a:xfrm>
            <a:off x="280413" y="1310775"/>
            <a:ext cx="5486400" cy="996143"/>
          </a:xfrm>
          <a:noFill/>
        </p:spPr>
        <p:txBody>
          <a:bodyPr lIns="182880" tIns="36576" rIns="274320" anchor="ctr"/>
          <a:lstStyle>
            <a:lvl1pPr>
              <a:lnSpc>
                <a:spcPts val="1867"/>
              </a:lnSpc>
              <a:spcBef>
                <a:spcPts val="0"/>
              </a:spcBef>
              <a:defRPr>
                <a:solidFill>
                  <a:schemeClr val="bg1"/>
                </a:solidFill>
                <a:latin typeface="+mj-lt"/>
              </a:defRPr>
            </a:lvl1pPr>
          </a:lstStyle>
          <a:p>
            <a:pPr lvl="0"/>
            <a:r>
              <a:rPr lang="en-US" dirty="0"/>
              <a:t>Click to edit Master text styles</a:t>
            </a:r>
          </a:p>
        </p:txBody>
      </p:sp>
      <p:sp>
        <p:nvSpPr>
          <p:cNvPr id="28" name="Text Placeholder"/>
          <p:cNvSpPr>
            <a:spLocks noGrp="1"/>
          </p:cNvSpPr>
          <p:nvPr>
            <p:ph type="body" sz="quarter" idx="20"/>
          </p:nvPr>
        </p:nvSpPr>
        <p:spPr>
          <a:xfrm>
            <a:off x="6400800" y="1326777"/>
            <a:ext cx="5486400" cy="1005780"/>
          </a:xfrm>
          <a:noFill/>
        </p:spPr>
        <p:txBody>
          <a:bodyPr lIns="182880" tIns="36576" rIns="274320" anchor="ctr"/>
          <a:lstStyle>
            <a:lvl1pPr>
              <a:lnSpc>
                <a:spcPts val="1867"/>
              </a:lnSpc>
              <a:spcBef>
                <a:spcPts val="0"/>
              </a:spcBef>
              <a:defRPr>
                <a:solidFill>
                  <a:schemeClr val="bg1"/>
                </a:solidFill>
                <a:latin typeface="+mj-lt"/>
              </a:defRPr>
            </a:lvl1pPr>
          </a:lstStyle>
          <a:p>
            <a:pPr lvl="0"/>
            <a:r>
              <a:rPr lang="en-US" dirty="0"/>
              <a:t>Click to edit Master text styles</a:t>
            </a:r>
          </a:p>
        </p:txBody>
      </p:sp>
      <p:sp>
        <p:nvSpPr>
          <p:cNvPr id="34" name="Slide Number Placeholder">
            <a:extLst>
              <a:ext uri="{FF2B5EF4-FFF2-40B4-BE49-F238E27FC236}">
                <a16:creationId xmlns:a16="http://schemas.microsoft.com/office/drawing/2014/main" id="{4B0C3E94-EFA6-1749-BA03-70FFA5A0B638}"/>
              </a:ext>
            </a:extLst>
          </p:cNvPr>
          <p:cNvSpPr>
            <a:spLocks noGrp="1"/>
          </p:cNvSpPr>
          <p:nvPr>
            <p:ph type="sldNum" sz="quarter" idx="22"/>
          </p:nvPr>
        </p:nvSpPr>
        <p:spPr/>
        <p:txBody>
          <a:bodyPr/>
          <a:lstStyle>
            <a:lvl1pPr>
              <a:defRPr>
                <a:solidFill>
                  <a:schemeClr val="bg1"/>
                </a:solidFill>
              </a:defRPr>
            </a:lvl1pPr>
          </a:lstStyle>
          <a:p>
            <a:pPr>
              <a:defRPr/>
            </a:pPr>
            <a:fld id="{36A94C5E-1976-FC43-A7D9-756D4D03E8C0}" type="slidenum">
              <a:rPr lang="en-US"/>
              <a:pPr>
                <a:defRPr/>
              </a:pPr>
              <a:t>‹#›</a:t>
            </a:fld>
            <a:endParaRPr lang="en-US" dirty="0"/>
          </a:p>
        </p:txBody>
      </p:sp>
      <p:sp>
        <p:nvSpPr>
          <p:cNvPr id="3" name="Footer Placeholder">
            <a:extLst>
              <a:ext uri="{FF2B5EF4-FFF2-40B4-BE49-F238E27FC236}">
                <a16:creationId xmlns:a16="http://schemas.microsoft.com/office/drawing/2014/main" id="{F5D16C5F-BDEC-281B-0DF1-67B3E23185F2}"/>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102690880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Summary C">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CCBE3-0CC7-A548-8A33-1D195D298624}"/>
              </a:ext>
            </a:extLst>
          </p:cNvPr>
          <p:cNvSpPr/>
          <p:nvPr userDrawn="1"/>
        </p:nvSpPr>
        <p:spPr bwMode="auto">
          <a:xfrm>
            <a:off x="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A7B820ED-3033-2C4C-9A8F-EAC7631334B5}"/>
              </a:ext>
            </a:extLst>
          </p:cNvPr>
          <p:cNvSpPr/>
          <p:nvPr userDrawn="1"/>
        </p:nvSpPr>
        <p:spPr bwMode="auto">
          <a:xfrm>
            <a:off x="279400" y="1894418"/>
            <a:ext cx="4563533"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1" name="Rectangle 10">
            <a:extLst>
              <a:ext uri="{FF2B5EF4-FFF2-40B4-BE49-F238E27FC236}">
                <a16:creationId xmlns:a16="http://schemas.microsoft.com/office/drawing/2014/main" id="{F423D901-64FD-CC48-B243-A678AB39FDE0}"/>
              </a:ext>
            </a:extLst>
          </p:cNvPr>
          <p:cNvSpPr/>
          <p:nvPr userDrawn="1"/>
        </p:nvSpPr>
        <p:spPr bwMode="auto">
          <a:xfrm>
            <a:off x="7315200" y="1894418"/>
            <a:ext cx="45720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grpSp>
        <p:nvGrpSpPr>
          <p:cNvPr id="12" name="Group 53">
            <a:extLst>
              <a:ext uri="{FF2B5EF4-FFF2-40B4-BE49-F238E27FC236}">
                <a16:creationId xmlns:a16="http://schemas.microsoft.com/office/drawing/2014/main" id="{78B353A7-5C44-FC46-96D6-F45F10F81BA0}"/>
              </a:ext>
            </a:extLst>
          </p:cNvPr>
          <p:cNvGrpSpPr>
            <a:grpSpLocks/>
          </p:cNvGrpSpPr>
          <p:nvPr userDrawn="1"/>
        </p:nvGrpSpPr>
        <p:grpSpPr bwMode="auto">
          <a:xfrm>
            <a:off x="-1761066" y="124885"/>
            <a:ext cx="1511300" cy="207433"/>
            <a:chOff x="-1268130" y="94252"/>
            <a:chExt cx="1133475" cy="155058"/>
          </a:xfrm>
        </p:grpSpPr>
        <p:sp>
          <p:nvSpPr>
            <p:cNvPr id="13" name="TextBox 12">
              <a:extLst>
                <a:ext uri="{FF2B5EF4-FFF2-40B4-BE49-F238E27FC236}">
                  <a16:creationId xmlns:a16="http://schemas.microsoft.com/office/drawing/2014/main" id="{D91A1072-4766-9E43-8B7F-096E2A283E1F}"/>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4" name="Straight Arrow Connector 13">
              <a:extLst>
                <a:ext uri="{FF2B5EF4-FFF2-40B4-BE49-F238E27FC236}">
                  <a16:creationId xmlns:a16="http://schemas.microsoft.com/office/drawing/2014/main" id="{D39C9FA9-2A7F-7F48-BB59-857370ADE30B}"/>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56">
            <a:extLst>
              <a:ext uri="{FF2B5EF4-FFF2-40B4-BE49-F238E27FC236}">
                <a16:creationId xmlns:a16="http://schemas.microsoft.com/office/drawing/2014/main" id="{4C1C81F0-89EA-1D4C-96B4-A023FA933FCD}"/>
              </a:ext>
            </a:extLst>
          </p:cNvPr>
          <p:cNvGrpSpPr>
            <a:grpSpLocks/>
          </p:cNvGrpSpPr>
          <p:nvPr userDrawn="1"/>
        </p:nvGrpSpPr>
        <p:grpSpPr bwMode="auto">
          <a:xfrm>
            <a:off x="-1761066" y="1202267"/>
            <a:ext cx="1511300" cy="408517"/>
            <a:chOff x="-1268130" y="94252"/>
            <a:chExt cx="1133475" cy="306941"/>
          </a:xfrm>
        </p:grpSpPr>
        <p:sp>
          <p:nvSpPr>
            <p:cNvPr id="16" name="TextBox 15">
              <a:extLst>
                <a:ext uri="{FF2B5EF4-FFF2-40B4-BE49-F238E27FC236}">
                  <a16:creationId xmlns:a16="http://schemas.microsoft.com/office/drawing/2014/main" id="{7809CAB0-965F-294C-8D6C-CDBEC1A8720A}"/>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17" name="Straight Arrow Connector 16">
              <a:extLst>
                <a:ext uri="{FF2B5EF4-FFF2-40B4-BE49-F238E27FC236}">
                  <a16:creationId xmlns:a16="http://schemas.microsoft.com/office/drawing/2014/main" id="{AE919E64-553F-1145-8639-6CDA6EFDE3E5}"/>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31C2D88-3B8F-B04B-81FB-98D0E04FE6E8}"/>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0" name="Group 105">
            <a:extLst>
              <a:ext uri="{FF2B5EF4-FFF2-40B4-BE49-F238E27FC236}">
                <a16:creationId xmlns:a16="http://schemas.microsoft.com/office/drawing/2014/main" id="{C5C4E7C8-A90D-1748-A762-6F9F201E084E}"/>
              </a:ext>
            </a:extLst>
          </p:cNvPr>
          <p:cNvGrpSpPr>
            <a:grpSpLocks/>
          </p:cNvGrpSpPr>
          <p:nvPr userDrawn="1"/>
        </p:nvGrpSpPr>
        <p:grpSpPr bwMode="auto">
          <a:xfrm>
            <a:off x="12452351" y="6318252"/>
            <a:ext cx="1511300" cy="207433"/>
            <a:chOff x="9286942" y="5788542"/>
            <a:chExt cx="1133475" cy="155058"/>
          </a:xfrm>
        </p:grpSpPr>
        <p:sp>
          <p:nvSpPr>
            <p:cNvPr id="21" name="TextBox 20">
              <a:extLst>
                <a:ext uri="{FF2B5EF4-FFF2-40B4-BE49-F238E27FC236}">
                  <a16:creationId xmlns:a16="http://schemas.microsoft.com/office/drawing/2014/main" id="{A48533AC-CD20-F240-9E2C-243D6F0338D2}"/>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2" name="Straight Arrow Connector 21">
              <a:extLst>
                <a:ext uri="{FF2B5EF4-FFF2-40B4-BE49-F238E27FC236}">
                  <a16:creationId xmlns:a16="http://schemas.microsoft.com/office/drawing/2014/main" id="{3DECAF40-2135-B344-BFFC-91E53CFF80F2}"/>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DB851D7A-508F-7741-8F66-D013F7A24416}"/>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a:t>
            </a:r>
            <a:endParaRPr lang="en-US" sz="1000" dirty="0">
              <a:solidFill>
                <a:schemeClr val="accent6"/>
              </a:solidFill>
              <a:latin typeface="Arial Regular" charset="0"/>
            </a:endParaRPr>
          </a:p>
        </p:txBody>
      </p:sp>
      <p:grpSp>
        <p:nvGrpSpPr>
          <p:cNvPr id="24" name="Group 109">
            <a:extLst>
              <a:ext uri="{FF2B5EF4-FFF2-40B4-BE49-F238E27FC236}">
                <a16:creationId xmlns:a16="http://schemas.microsoft.com/office/drawing/2014/main" id="{73C434D1-888F-414C-B258-863E3E975849}"/>
              </a:ext>
            </a:extLst>
          </p:cNvPr>
          <p:cNvGrpSpPr>
            <a:grpSpLocks/>
          </p:cNvGrpSpPr>
          <p:nvPr userDrawn="1"/>
        </p:nvGrpSpPr>
        <p:grpSpPr bwMode="auto">
          <a:xfrm>
            <a:off x="12452351" y="1919818"/>
            <a:ext cx="1511300" cy="1189567"/>
            <a:chOff x="9286942" y="5694269"/>
            <a:chExt cx="1133475" cy="892282"/>
          </a:xfrm>
        </p:grpSpPr>
        <p:sp>
          <p:nvSpPr>
            <p:cNvPr id="26" name="TextBox 25">
              <a:extLst>
                <a:ext uri="{FF2B5EF4-FFF2-40B4-BE49-F238E27FC236}">
                  <a16:creationId xmlns:a16="http://schemas.microsoft.com/office/drawing/2014/main" id="{41576032-F06A-ED4C-A02E-25B6604F9AF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27" name="Straight Arrow Connector 26">
              <a:extLst>
                <a:ext uri="{FF2B5EF4-FFF2-40B4-BE49-F238E27FC236}">
                  <a16:creationId xmlns:a16="http://schemas.microsoft.com/office/drawing/2014/main" id="{91752470-96F1-2042-A993-F1BB4873A2B7}"/>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BAB4B1A-1583-B746-AE8E-8A33F7AD3528}"/>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0" name="Group 113">
            <a:extLst>
              <a:ext uri="{FF2B5EF4-FFF2-40B4-BE49-F238E27FC236}">
                <a16:creationId xmlns:a16="http://schemas.microsoft.com/office/drawing/2014/main" id="{2080C4C2-06DC-6743-B8E3-0302FB328CF4}"/>
              </a:ext>
            </a:extLst>
          </p:cNvPr>
          <p:cNvGrpSpPr>
            <a:grpSpLocks/>
          </p:cNvGrpSpPr>
          <p:nvPr userDrawn="1"/>
        </p:nvGrpSpPr>
        <p:grpSpPr bwMode="auto">
          <a:xfrm>
            <a:off x="12452351" y="2921001"/>
            <a:ext cx="1511300" cy="1189567"/>
            <a:chOff x="9286942" y="5694269"/>
            <a:chExt cx="1133476" cy="892282"/>
          </a:xfrm>
        </p:grpSpPr>
        <p:sp>
          <p:nvSpPr>
            <p:cNvPr id="31" name="TextBox 30">
              <a:extLst>
                <a:ext uri="{FF2B5EF4-FFF2-40B4-BE49-F238E27FC236}">
                  <a16:creationId xmlns:a16="http://schemas.microsoft.com/office/drawing/2014/main" id="{2EE21856-5E07-5348-9745-68FA84FD2EDE}"/>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2" name="Straight Arrow Connector 31">
              <a:extLst>
                <a:ext uri="{FF2B5EF4-FFF2-40B4-BE49-F238E27FC236}">
                  <a16:creationId xmlns:a16="http://schemas.microsoft.com/office/drawing/2014/main" id="{37C4CE5A-8CE2-714C-9CF5-84538FDE7908}"/>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14D05C7-67DF-E746-B361-6B8F5FBDF31D}"/>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cxnSp>
        <p:nvCxnSpPr>
          <p:cNvPr id="34" name="Straight Connector 33">
            <a:extLst>
              <a:ext uri="{FF2B5EF4-FFF2-40B4-BE49-F238E27FC236}">
                <a16:creationId xmlns:a16="http://schemas.microsoft.com/office/drawing/2014/main" id="{AE21B3DF-F03D-F344-BEEA-54505A6CA360}"/>
              </a:ext>
            </a:extLst>
          </p:cNvPr>
          <p:cNvCxnSpPr>
            <a:cxnSpLocks/>
          </p:cNvCxnSpPr>
          <p:nvPr userDrawn="1"/>
        </p:nvCxnSpPr>
        <p:spPr bwMode="auto">
          <a:xfrm>
            <a:off x="296333" y="1879600"/>
            <a:ext cx="45720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0E63840-B7B6-5949-9EB0-468FCB81DDF8}"/>
              </a:ext>
            </a:extLst>
          </p:cNvPr>
          <p:cNvCxnSpPr>
            <a:cxnSpLocks/>
          </p:cNvCxnSpPr>
          <p:nvPr userDrawn="1"/>
        </p:nvCxnSpPr>
        <p:spPr bwMode="auto">
          <a:xfrm>
            <a:off x="7327900" y="1879600"/>
            <a:ext cx="45720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4562517"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7315199" y="2649859"/>
            <a:ext cx="4571911"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9753600" cy="364243"/>
          </a:xfrm>
        </p:spPr>
        <p:txBody>
          <a:bodyPr lIns="91440"/>
          <a:lstStyle>
            <a:lvl1pPr>
              <a:defRPr>
                <a:latin typeface="+mj-lt"/>
              </a:defRPr>
            </a:lvl1pPr>
          </a:lstStyle>
          <a:p>
            <a:pPr lvl="0"/>
            <a:r>
              <a:rPr lang="en-US" dirty="0"/>
              <a:t>Click to edit Master text styles</a:t>
            </a:r>
          </a:p>
        </p:txBody>
      </p:sp>
      <p:sp>
        <p:nvSpPr>
          <p:cNvPr id="25" name="Text Placeholder"/>
          <p:cNvSpPr>
            <a:spLocks noGrp="1"/>
          </p:cNvSpPr>
          <p:nvPr>
            <p:ph type="body" sz="quarter" idx="19"/>
          </p:nvPr>
        </p:nvSpPr>
        <p:spPr>
          <a:xfrm>
            <a:off x="280414" y="1911531"/>
            <a:ext cx="4579453"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8" name="Text Placeholder"/>
          <p:cNvSpPr>
            <a:spLocks noGrp="1"/>
          </p:cNvSpPr>
          <p:nvPr>
            <p:ph type="body" sz="quarter" idx="20"/>
          </p:nvPr>
        </p:nvSpPr>
        <p:spPr>
          <a:xfrm>
            <a:off x="7315199" y="1911531"/>
            <a:ext cx="4571911"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7" name="Slide Number Placeholder">
            <a:extLst>
              <a:ext uri="{FF2B5EF4-FFF2-40B4-BE49-F238E27FC236}">
                <a16:creationId xmlns:a16="http://schemas.microsoft.com/office/drawing/2014/main" id="{3E9B1D5F-EC47-6249-8038-A9BB0573B838}"/>
              </a:ext>
            </a:extLst>
          </p:cNvPr>
          <p:cNvSpPr>
            <a:spLocks noGrp="1"/>
          </p:cNvSpPr>
          <p:nvPr>
            <p:ph type="sldNum" sz="quarter" idx="22"/>
          </p:nvPr>
        </p:nvSpPr>
        <p:spPr/>
        <p:txBody>
          <a:bodyPr/>
          <a:lstStyle>
            <a:lvl1pPr>
              <a:defRPr>
                <a:solidFill>
                  <a:schemeClr val="bg1"/>
                </a:solidFill>
              </a:defRPr>
            </a:lvl1pPr>
          </a:lstStyle>
          <a:p>
            <a:pPr>
              <a:defRPr/>
            </a:pPr>
            <a:fld id="{2928DA9D-8EA9-8F45-A929-C8273A9E1565}" type="slidenum">
              <a:rPr lang="en-US"/>
              <a:pPr>
                <a:defRPr/>
              </a:pPr>
              <a:t>‹#›</a:t>
            </a:fld>
            <a:endParaRPr lang="en-US" dirty="0"/>
          </a:p>
        </p:txBody>
      </p:sp>
      <p:sp>
        <p:nvSpPr>
          <p:cNvPr id="3" name="Footer Placeholder">
            <a:extLst>
              <a:ext uri="{FF2B5EF4-FFF2-40B4-BE49-F238E27FC236}">
                <a16:creationId xmlns:a16="http://schemas.microsoft.com/office/drawing/2014/main" id="{4C91FE24-6EB3-FC64-2010-11B23802FD5C}"/>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6453308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Summary C">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E26213-8C89-1247-8B99-4E9089035E2F}"/>
              </a:ext>
            </a:extLst>
          </p:cNvPr>
          <p:cNvSpPr/>
          <p:nvPr userDrawn="1"/>
        </p:nvSpPr>
        <p:spPr bwMode="auto">
          <a:xfrm>
            <a:off x="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5E13137B-6044-6C46-B842-EF7BDEEFFAB3}"/>
              </a:ext>
            </a:extLst>
          </p:cNvPr>
          <p:cNvSpPr/>
          <p:nvPr userDrawn="1"/>
        </p:nvSpPr>
        <p:spPr bwMode="auto">
          <a:xfrm>
            <a:off x="279401" y="1894418"/>
            <a:ext cx="4389967"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1" name="Straight Connector 10">
            <a:extLst>
              <a:ext uri="{FF2B5EF4-FFF2-40B4-BE49-F238E27FC236}">
                <a16:creationId xmlns:a16="http://schemas.microsoft.com/office/drawing/2014/main" id="{87E38F68-3211-1548-8F1C-F444281A14C9}"/>
              </a:ext>
            </a:extLst>
          </p:cNvPr>
          <p:cNvCxnSpPr>
            <a:cxnSpLocks/>
          </p:cNvCxnSpPr>
          <p:nvPr userDrawn="1"/>
        </p:nvCxnSpPr>
        <p:spPr bwMode="auto">
          <a:xfrm>
            <a:off x="296333" y="1879600"/>
            <a:ext cx="4387851"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5C5B3BC9-0D2E-A84C-9022-D566963A2051}"/>
              </a:ext>
            </a:extLst>
          </p:cNvPr>
          <p:cNvSpPr/>
          <p:nvPr userDrawn="1"/>
        </p:nvSpPr>
        <p:spPr bwMode="auto">
          <a:xfrm>
            <a:off x="7497234" y="1894418"/>
            <a:ext cx="4389967"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3" name="Straight Connector 12">
            <a:extLst>
              <a:ext uri="{FF2B5EF4-FFF2-40B4-BE49-F238E27FC236}">
                <a16:creationId xmlns:a16="http://schemas.microsoft.com/office/drawing/2014/main" id="{ADD5FEEC-7B32-CE40-9477-8FC4F442EF65}"/>
              </a:ext>
            </a:extLst>
          </p:cNvPr>
          <p:cNvCxnSpPr>
            <a:cxnSpLocks/>
          </p:cNvCxnSpPr>
          <p:nvPr userDrawn="1"/>
        </p:nvCxnSpPr>
        <p:spPr bwMode="auto">
          <a:xfrm>
            <a:off x="7497234" y="1879600"/>
            <a:ext cx="4389967"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4" name="Group 55">
            <a:extLst>
              <a:ext uri="{FF2B5EF4-FFF2-40B4-BE49-F238E27FC236}">
                <a16:creationId xmlns:a16="http://schemas.microsoft.com/office/drawing/2014/main" id="{FC5B85CE-BD7A-4B4E-BD4E-84A1033C1B56}"/>
              </a:ext>
            </a:extLst>
          </p:cNvPr>
          <p:cNvGrpSpPr>
            <a:grpSpLocks/>
          </p:cNvGrpSpPr>
          <p:nvPr userDrawn="1"/>
        </p:nvGrpSpPr>
        <p:grpSpPr bwMode="auto">
          <a:xfrm>
            <a:off x="-1761066" y="124885"/>
            <a:ext cx="1511300" cy="207433"/>
            <a:chOff x="-1268130" y="94252"/>
            <a:chExt cx="1133475" cy="155058"/>
          </a:xfrm>
        </p:grpSpPr>
        <p:sp>
          <p:nvSpPr>
            <p:cNvPr id="15" name="TextBox 14">
              <a:extLst>
                <a:ext uri="{FF2B5EF4-FFF2-40B4-BE49-F238E27FC236}">
                  <a16:creationId xmlns:a16="http://schemas.microsoft.com/office/drawing/2014/main" id="{89289B30-D0C8-4248-8FF1-A626B26EF40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6" name="Straight Arrow Connector 15">
              <a:extLst>
                <a:ext uri="{FF2B5EF4-FFF2-40B4-BE49-F238E27FC236}">
                  <a16:creationId xmlns:a16="http://schemas.microsoft.com/office/drawing/2014/main" id="{632CCB49-3954-D547-BE0E-935074EAC55C}"/>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03">
            <a:extLst>
              <a:ext uri="{FF2B5EF4-FFF2-40B4-BE49-F238E27FC236}">
                <a16:creationId xmlns:a16="http://schemas.microsoft.com/office/drawing/2014/main" id="{107F1317-FA87-2B44-9F6E-85605CB6CF12}"/>
              </a:ext>
            </a:extLst>
          </p:cNvPr>
          <p:cNvGrpSpPr>
            <a:grpSpLocks/>
          </p:cNvGrpSpPr>
          <p:nvPr userDrawn="1"/>
        </p:nvGrpSpPr>
        <p:grpSpPr bwMode="auto">
          <a:xfrm>
            <a:off x="-1761066" y="1202267"/>
            <a:ext cx="1511300" cy="408517"/>
            <a:chOff x="-1268130" y="94252"/>
            <a:chExt cx="1133475" cy="306941"/>
          </a:xfrm>
        </p:grpSpPr>
        <p:sp>
          <p:nvSpPr>
            <p:cNvPr id="19" name="TextBox 18">
              <a:extLst>
                <a:ext uri="{FF2B5EF4-FFF2-40B4-BE49-F238E27FC236}">
                  <a16:creationId xmlns:a16="http://schemas.microsoft.com/office/drawing/2014/main" id="{B5E66FC9-EC1B-854C-B97F-4FDC542292BF}"/>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0" name="Straight Arrow Connector 19">
              <a:extLst>
                <a:ext uri="{FF2B5EF4-FFF2-40B4-BE49-F238E27FC236}">
                  <a16:creationId xmlns:a16="http://schemas.microsoft.com/office/drawing/2014/main" id="{C37DFB4F-909B-494E-853A-C0450ECE9E10}"/>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5641EA-6AB9-784F-9BFC-768ACA5C1A1A}"/>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2" name="Group 107">
            <a:extLst>
              <a:ext uri="{FF2B5EF4-FFF2-40B4-BE49-F238E27FC236}">
                <a16:creationId xmlns:a16="http://schemas.microsoft.com/office/drawing/2014/main" id="{9EE755DB-41DE-7440-8911-3FBD7AD6AC7F}"/>
              </a:ext>
            </a:extLst>
          </p:cNvPr>
          <p:cNvGrpSpPr>
            <a:grpSpLocks/>
          </p:cNvGrpSpPr>
          <p:nvPr userDrawn="1"/>
        </p:nvGrpSpPr>
        <p:grpSpPr bwMode="auto">
          <a:xfrm>
            <a:off x="12452351" y="6318252"/>
            <a:ext cx="1511300" cy="207433"/>
            <a:chOff x="9286942" y="5788542"/>
            <a:chExt cx="1133475" cy="155058"/>
          </a:xfrm>
        </p:grpSpPr>
        <p:sp>
          <p:nvSpPr>
            <p:cNvPr id="23" name="TextBox 22">
              <a:extLst>
                <a:ext uri="{FF2B5EF4-FFF2-40B4-BE49-F238E27FC236}">
                  <a16:creationId xmlns:a16="http://schemas.microsoft.com/office/drawing/2014/main" id="{64517BF2-9516-2144-A79B-396BF26ADD10}"/>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4" name="Straight Arrow Connector 23">
              <a:extLst>
                <a:ext uri="{FF2B5EF4-FFF2-40B4-BE49-F238E27FC236}">
                  <a16:creationId xmlns:a16="http://schemas.microsoft.com/office/drawing/2014/main" id="{41A60D39-4FB9-8047-BB16-5980F0318AAF}"/>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3D99918A-A687-4842-AF2B-7CEAC12FFD5D}"/>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a:t>
            </a:r>
            <a:endParaRPr lang="en-US" sz="1000" dirty="0">
              <a:solidFill>
                <a:schemeClr val="accent6"/>
              </a:solidFill>
              <a:latin typeface="Arial Regular" charset="0"/>
            </a:endParaRPr>
          </a:p>
        </p:txBody>
      </p:sp>
      <p:grpSp>
        <p:nvGrpSpPr>
          <p:cNvPr id="27" name="Group 111">
            <a:extLst>
              <a:ext uri="{FF2B5EF4-FFF2-40B4-BE49-F238E27FC236}">
                <a16:creationId xmlns:a16="http://schemas.microsoft.com/office/drawing/2014/main" id="{4A57782B-6A9A-844D-B47E-A4B42518BD09}"/>
              </a:ext>
            </a:extLst>
          </p:cNvPr>
          <p:cNvGrpSpPr>
            <a:grpSpLocks/>
          </p:cNvGrpSpPr>
          <p:nvPr userDrawn="1"/>
        </p:nvGrpSpPr>
        <p:grpSpPr bwMode="auto">
          <a:xfrm>
            <a:off x="12452351" y="1919818"/>
            <a:ext cx="1511300" cy="1189567"/>
            <a:chOff x="9286942" y="5694269"/>
            <a:chExt cx="1133475" cy="892282"/>
          </a:xfrm>
        </p:grpSpPr>
        <p:sp>
          <p:nvSpPr>
            <p:cNvPr id="29" name="TextBox 28">
              <a:extLst>
                <a:ext uri="{FF2B5EF4-FFF2-40B4-BE49-F238E27FC236}">
                  <a16:creationId xmlns:a16="http://schemas.microsoft.com/office/drawing/2014/main" id="{A0FD6846-52D9-A941-ADEB-AF4BA767ABD0}"/>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goes here</a:t>
              </a:r>
            </a:p>
          </p:txBody>
        </p:sp>
        <p:cxnSp>
          <p:nvCxnSpPr>
            <p:cNvPr id="30" name="Straight Arrow Connector 29">
              <a:extLst>
                <a:ext uri="{FF2B5EF4-FFF2-40B4-BE49-F238E27FC236}">
                  <a16:creationId xmlns:a16="http://schemas.microsoft.com/office/drawing/2014/main" id="{6852C36C-78D4-C943-8E64-2922231344B9}"/>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904FD24-163B-E04E-B886-DC1B4E2698FF}"/>
                </a:ext>
              </a:extLst>
            </p:cNvPr>
            <p:cNvSpPr txBox="1"/>
            <p:nvPr userDrawn="1"/>
          </p:nvSpPr>
          <p:spPr>
            <a:xfrm>
              <a:off x="9510779" y="6000693"/>
              <a:ext cx="9096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0"/>
                </a:spcAft>
                <a:defRPr/>
              </a:pPr>
              <a:r>
                <a:rPr lang="en-US" sz="1000" i="1" dirty="0">
                  <a:solidFill>
                    <a:schemeClr val="accent6"/>
                  </a:solidFill>
                  <a:latin typeface="Arial Regular" charset="0"/>
                </a:rPr>
                <a:t>Copy size: 14pt</a:t>
              </a:r>
            </a:p>
          </p:txBody>
        </p:sp>
      </p:grpSp>
      <p:grpSp>
        <p:nvGrpSpPr>
          <p:cNvPr id="32" name="Group 115">
            <a:extLst>
              <a:ext uri="{FF2B5EF4-FFF2-40B4-BE49-F238E27FC236}">
                <a16:creationId xmlns:a16="http://schemas.microsoft.com/office/drawing/2014/main" id="{92535DD0-234D-234E-A843-42AF711CD3E2}"/>
              </a:ext>
            </a:extLst>
          </p:cNvPr>
          <p:cNvGrpSpPr>
            <a:grpSpLocks/>
          </p:cNvGrpSpPr>
          <p:nvPr userDrawn="1"/>
        </p:nvGrpSpPr>
        <p:grpSpPr bwMode="auto">
          <a:xfrm>
            <a:off x="12452351" y="2921001"/>
            <a:ext cx="1511300" cy="1189567"/>
            <a:chOff x="9286942" y="5694269"/>
            <a:chExt cx="1133476" cy="892282"/>
          </a:xfrm>
        </p:grpSpPr>
        <p:sp>
          <p:nvSpPr>
            <p:cNvPr id="33" name="TextBox 32">
              <a:extLst>
                <a:ext uri="{FF2B5EF4-FFF2-40B4-BE49-F238E27FC236}">
                  <a16:creationId xmlns:a16="http://schemas.microsoft.com/office/drawing/2014/main" id="{A9151252-7E5E-C946-8D40-8CABDBD983E4}"/>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4" name="Straight Arrow Connector 33">
              <a:extLst>
                <a:ext uri="{FF2B5EF4-FFF2-40B4-BE49-F238E27FC236}">
                  <a16:creationId xmlns:a16="http://schemas.microsoft.com/office/drawing/2014/main" id="{A43445C9-3B1A-944C-A33F-D1888E2C30AF}"/>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0B54A3E-E745-B844-B43D-6945512C871A}"/>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4389120"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7497991" y="2649859"/>
            <a:ext cx="4389120"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9753600" cy="364243"/>
          </a:xfrm>
        </p:spPr>
        <p:txBody>
          <a:bodyPr lIns="91440"/>
          <a:lstStyle>
            <a:lvl1pPr>
              <a:defRPr>
                <a:latin typeface="+mj-lt"/>
              </a:defRPr>
            </a:lvl1pPr>
          </a:lstStyle>
          <a:p>
            <a:pPr lvl="0"/>
            <a:r>
              <a:rPr lang="en-US" dirty="0"/>
              <a:t>Click to edit Master text styles</a:t>
            </a:r>
          </a:p>
        </p:txBody>
      </p:sp>
      <p:sp>
        <p:nvSpPr>
          <p:cNvPr id="25" name="Text Placeholder"/>
          <p:cNvSpPr>
            <a:spLocks noGrp="1"/>
          </p:cNvSpPr>
          <p:nvPr>
            <p:ph type="body" sz="quarter" idx="19"/>
          </p:nvPr>
        </p:nvSpPr>
        <p:spPr>
          <a:xfrm>
            <a:off x="280413" y="1911531"/>
            <a:ext cx="438912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8" name="Text Placeholder"/>
          <p:cNvSpPr>
            <a:spLocks noGrp="1"/>
          </p:cNvSpPr>
          <p:nvPr>
            <p:ph type="body" sz="quarter" idx="20"/>
          </p:nvPr>
        </p:nvSpPr>
        <p:spPr>
          <a:xfrm>
            <a:off x="7497991" y="1911531"/>
            <a:ext cx="4389120" cy="752260"/>
          </a:xfrm>
          <a:noFill/>
        </p:spPr>
        <p:txBody>
          <a:bodyPr lIns="1828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7" name="Slide Number Placeholder">
            <a:extLst>
              <a:ext uri="{FF2B5EF4-FFF2-40B4-BE49-F238E27FC236}">
                <a16:creationId xmlns:a16="http://schemas.microsoft.com/office/drawing/2014/main" id="{1335EF83-345F-0641-880D-D672695CDF45}"/>
              </a:ext>
            </a:extLst>
          </p:cNvPr>
          <p:cNvSpPr>
            <a:spLocks noGrp="1"/>
          </p:cNvSpPr>
          <p:nvPr>
            <p:ph type="sldNum" sz="quarter" idx="22"/>
          </p:nvPr>
        </p:nvSpPr>
        <p:spPr/>
        <p:txBody>
          <a:bodyPr/>
          <a:lstStyle>
            <a:lvl1pPr>
              <a:defRPr>
                <a:solidFill>
                  <a:schemeClr val="bg1"/>
                </a:solidFill>
              </a:defRPr>
            </a:lvl1pPr>
          </a:lstStyle>
          <a:p>
            <a:pPr>
              <a:defRPr/>
            </a:pPr>
            <a:fld id="{40DD14F4-450E-2C45-A7D4-FDAD4374DD00}" type="slidenum">
              <a:rPr lang="en-US"/>
              <a:pPr>
                <a:defRPr/>
              </a:pPr>
              <a:t>‹#›</a:t>
            </a:fld>
            <a:endParaRPr lang="en-US" dirty="0"/>
          </a:p>
        </p:txBody>
      </p:sp>
      <p:sp>
        <p:nvSpPr>
          <p:cNvPr id="3" name="Footer Placeholder">
            <a:extLst>
              <a:ext uri="{FF2B5EF4-FFF2-40B4-BE49-F238E27FC236}">
                <a16:creationId xmlns:a16="http://schemas.microsoft.com/office/drawing/2014/main" id="{F788ECF5-C444-66B7-749C-DDA44DFA5F72}"/>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10819698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mmary C + Icon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4355BA-FF23-BF41-85D6-18A078010D85}"/>
              </a:ext>
            </a:extLst>
          </p:cNvPr>
          <p:cNvSpPr/>
          <p:nvPr userDrawn="1"/>
        </p:nvSpPr>
        <p:spPr bwMode="auto">
          <a:xfrm>
            <a:off x="-12700" y="3429000"/>
            <a:ext cx="12192000" cy="342900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sp>
        <p:nvSpPr>
          <p:cNvPr id="10" name="Rectangle 9">
            <a:extLst>
              <a:ext uri="{FF2B5EF4-FFF2-40B4-BE49-F238E27FC236}">
                <a16:creationId xmlns:a16="http://schemas.microsoft.com/office/drawing/2014/main" id="{761B8A65-873F-DC4D-AD4E-D629E6A23661}"/>
              </a:ext>
            </a:extLst>
          </p:cNvPr>
          <p:cNvSpPr/>
          <p:nvPr userDrawn="1"/>
        </p:nvSpPr>
        <p:spPr bwMode="auto">
          <a:xfrm>
            <a:off x="2794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1" name="Straight Connector 10">
            <a:extLst>
              <a:ext uri="{FF2B5EF4-FFF2-40B4-BE49-F238E27FC236}">
                <a16:creationId xmlns:a16="http://schemas.microsoft.com/office/drawing/2014/main" id="{EE737B1C-1CF2-164D-BEDF-A9D8627A2728}"/>
              </a:ext>
            </a:extLst>
          </p:cNvPr>
          <p:cNvCxnSpPr>
            <a:cxnSpLocks/>
          </p:cNvCxnSpPr>
          <p:nvPr userDrawn="1"/>
        </p:nvCxnSpPr>
        <p:spPr bwMode="auto">
          <a:xfrm>
            <a:off x="296333"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585201F4-204F-504E-8CDF-4E8AA3A0F2DA}"/>
              </a:ext>
            </a:extLst>
          </p:cNvPr>
          <p:cNvSpPr/>
          <p:nvPr userDrawn="1"/>
        </p:nvSpPr>
        <p:spPr bwMode="auto">
          <a:xfrm>
            <a:off x="6400800" y="1894418"/>
            <a:ext cx="5486400" cy="755649"/>
          </a:xfrm>
          <a:prstGeom prst="rect">
            <a:avLst/>
          </a:prstGeom>
          <a:solidFill>
            <a:schemeClr val="tx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lIns="48000" tIns="48000" rIns="48000" bIns="48000"/>
          <a:lstStyle/>
          <a:p>
            <a:pPr defTabSz="1219170" eaLnBrk="1" hangingPunct="1">
              <a:lnSpc>
                <a:spcPct val="90000"/>
              </a:lnSpc>
              <a:defRPr/>
            </a:pPr>
            <a:endParaRPr lang="en-US" sz="1867" dirty="0">
              <a:solidFill>
                <a:schemeClr val="bg1"/>
              </a:solidFill>
              <a:latin typeface="IBM Plex Sans" panose="020B0503050203000203" pitchFamily="34" charset="0"/>
            </a:endParaRPr>
          </a:p>
        </p:txBody>
      </p:sp>
      <p:cxnSp>
        <p:nvCxnSpPr>
          <p:cNvPr id="13" name="Straight Connector 12">
            <a:extLst>
              <a:ext uri="{FF2B5EF4-FFF2-40B4-BE49-F238E27FC236}">
                <a16:creationId xmlns:a16="http://schemas.microsoft.com/office/drawing/2014/main" id="{CBF4EBA6-BA37-C749-B2F9-6B8DF8EDCA8C}"/>
              </a:ext>
            </a:extLst>
          </p:cNvPr>
          <p:cNvCxnSpPr>
            <a:cxnSpLocks/>
          </p:cNvCxnSpPr>
          <p:nvPr userDrawn="1"/>
        </p:nvCxnSpPr>
        <p:spPr bwMode="auto">
          <a:xfrm>
            <a:off x="6400800" y="1879600"/>
            <a:ext cx="5486400" cy="0"/>
          </a:xfrm>
          <a:prstGeom prst="line">
            <a:avLst/>
          </a:prstGeom>
          <a:ln w="19050" cap="rnd">
            <a:solidFill>
              <a:schemeClr val="bg2"/>
            </a:solidFill>
            <a:prstDash val="sysDot"/>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14" name="Group 55">
            <a:extLst>
              <a:ext uri="{FF2B5EF4-FFF2-40B4-BE49-F238E27FC236}">
                <a16:creationId xmlns:a16="http://schemas.microsoft.com/office/drawing/2014/main" id="{FFF0B68B-0765-FD4F-96CF-5C4A6B0E5388}"/>
              </a:ext>
            </a:extLst>
          </p:cNvPr>
          <p:cNvGrpSpPr>
            <a:grpSpLocks/>
          </p:cNvGrpSpPr>
          <p:nvPr userDrawn="1"/>
        </p:nvGrpSpPr>
        <p:grpSpPr bwMode="auto">
          <a:xfrm>
            <a:off x="-1761066" y="124885"/>
            <a:ext cx="1511300" cy="207433"/>
            <a:chOff x="-1268130" y="94252"/>
            <a:chExt cx="1133475" cy="155058"/>
          </a:xfrm>
        </p:grpSpPr>
        <p:sp>
          <p:nvSpPr>
            <p:cNvPr id="15" name="TextBox 14">
              <a:extLst>
                <a:ext uri="{FF2B5EF4-FFF2-40B4-BE49-F238E27FC236}">
                  <a16:creationId xmlns:a16="http://schemas.microsoft.com/office/drawing/2014/main" id="{AE075F01-1DA6-B74F-9025-ABFA6A0A72A8}"/>
                </a:ext>
              </a:extLst>
            </p:cNvPr>
            <p:cNvSpPr txBox="1"/>
            <p:nvPr userDrawn="1"/>
          </p:nvSpPr>
          <p:spPr>
            <a:xfrm>
              <a:off x="-1268130" y="94252"/>
              <a:ext cx="1100137" cy="107591"/>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Headline goes here</a:t>
              </a:r>
            </a:p>
          </p:txBody>
        </p:sp>
        <p:cxnSp>
          <p:nvCxnSpPr>
            <p:cNvPr id="16" name="Straight Arrow Connector 15">
              <a:extLst>
                <a:ext uri="{FF2B5EF4-FFF2-40B4-BE49-F238E27FC236}">
                  <a16:creationId xmlns:a16="http://schemas.microsoft.com/office/drawing/2014/main" id="{0A2628FE-6D2B-0E47-8677-35B65C22C271}"/>
                </a:ext>
              </a:extLst>
            </p:cNvPr>
            <p:cNvCxnSpPr/>
            <p:nvPr userDrawn="1"/>
          </p:nvCxnSpPr>
          <p:spPr>
            <a:xfrm>
              <a:off x="-1268130" y="24931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03">
            <a:extLst>
              <a:ext uri="{FF2B5EF4-FFF2-40B4-BE49-F238E27FC236}">
                <a16:creationId xmlns:a16="http://schemas.microsoft.com/office/drawing/2014/main" id="{BB784C41-EF04-6443-B08D-7FD4C76B96DE}"/>
              </a:ext>
            </a:extLst>
          </p:cNvPr>
          <p:cNvGrpSpPr>
            <a:grpSpLocks/>
          </p:cNvGrpSpPr>
          <p:nvPr userDrawn="1"/>
        </p:nvGrpSpPr>
        <p:grpSpPr bwMode="auto">
          <a:xfrm>
            <a:off x="-1761066" y="1202267"/>
            <a:ext cx="1511300" cy="408517"/>
            <a:chOff x="-1268130" y="94252"/>
            <a:chExt cx="1133475" cy="306941"/>
          </a:xfrm>
        </p:grpSpPr>
        <p:sp>
          <p:nvSpPr>
            <p:cNvPr id="19" name="TextBox 18">
              <a:extLst>
                <a:ext uri="{FF2B5EF4-FFF2-40B4-BE49-F238E27FC236}">
                  <a16:creationId xmlns:a16="http://schemas.microsoft.com/office/drawing/2014/main" id="{57ABE05E-3F7B-D844-B5A8-B3F5AA40ECF5}"/>
                </a:ext>
              </a:extLst>
            </p:cNvPr>
            <p:cNvSpPr txBox="1"/>
            <p:nvPr userDrawn="1"/>
          </p:nvSpPr>
          <p:spPr>
            <a:xfrm>
              <a:off x="-1268130" y="94252"/>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dirty="0">
                  <a:solidFill>
                    <a:schemeClr val="accent6"/>
                  </a:solidFill>
                  <a:latin typeface="Arial Regular" charset="0"/>
                </a:rPr>
                <a:t>Subhead goes here</a:t>
              </a:r>
            </a:p>
          </p:txBody>
        </p:sp>
        <p:cxnSp>
          <p:nvCxnSpPr>
            <p:cNvPr id="21" name="Straight Arrow Connector 20">
              <a:extLst>
                <a:ext uri="{FF2B5EF4-FFF2-40B4-BE49-F238E27FC236}">
                  <a16:creationId xmlns:a16="http://schemas.microsoft.com/office/drawing/2014/main" id="{BE6C7716-DF46-9C40-BAEE-21AE5266227A}"/>
                </a:ext>
              </a:extLst>
            </p:cNvPr>
            <p:cNvCxnSpPr/>
            <p:nvPr userDrawn="1"/>
          </p:nvCxnSpPr>
          <p:spPr>
            <a:xfrm>
              <a:off x="-1268130" y="248518"/>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6B478A-2EC5-2946-A959-0B84574FF3EB}"/>
                </a:ext>
              </a:extLst>
            </p:cNvPr>
            <p:cNvSpPr txBox="1"/>
            <p:nvPr userDrawn="1"/>
          </p:nvSpPr>
          <p:spPr>
            <a:xfrm>
              <a:off x="-1268130" y="294638"/>
              <a:ext cx="1100137" cy="106555"/>
            </a:xfrm>
            <a:prstGeom prst="rect">
              <a:avLst/>
            </a:prstGeom>
            <a:noFill/>
          </p:spPr>
          <p:txBody>
            <a:bodyPr lIns="0" tIns="0" rIns="0" bIns="0"/>
            <a:lstStyle/>
            <a:p>
              <a:pPr defTabSz="914621" eaLnBrk="1" fontAlgn="auto" hangingPunct="1">
                <a:spcBef>
                  <a:spcPts val="0"/>
                </a:spcBef>
                <a:spcAft>
                  <a:spcPts val="0"/>
                </a:spcAft>
                <a:defRPr/>
              </a:pPr>
              <a:r>
                <a:rPr lang="en-US" sz="1000" i="1" dirty="0">
                  <a:solidFill>
                    <a:schemeClr val="accent6"/>
                  </a:solidFill>
                  <a:latin typeface="Arial Regular" charset="0"/>
                </a:rPr>
                <a:t>(Delete if not needed)</a:t>
              </a:r>
            </a:p>
          </p:txBody>
        </p:sp>
      </p:grpSp>
      <p:grpSp>
        <p:nvGrpSpPr>
          <p:cNvPr id="24" name="Group 107">
            <a:extLst>
              <a:ext uri="{FF2B5EF4-FFF2-40B4-BE49-F238E27FC236}">
                <a16:creationId xmlns:a16="http://schemas.microsoft.com/office/drawing/2014/main" id="{821E151B-25CE-9446-AB66-A5647D7B4D09}"/>
              </a:ext>
            </a:extLst>
          </p:cNvPr>
          <p:cNvGrpSpPr>
            <a:grpSpLocks/>
          </p:cNvGrpSpPr>
          <p:nvPr userDrawn="1"/>
        </p:nvGrpSpPr>
        <p:grpSpPr bwMode="auto">
          <a:xfrm>
            <a:off x="12452351" y="6318252"/>
            <a:ext cx="1511300" cy="207433"/>
            <a:chOff x="9286942" y="5788542"/>
            <a:chExt cx="1133475" cy="155058"/>
          </a:xfrm>
        </p:grpSpPr>
        <p:sp>
          <p:nvSpPr>
            <p:cNvPr id="25" name="TextBox 24">
              <a:extLst>
                <a:ext uri="{FF2B5EF4-FFF2-40B4-BE49-F238E27FC236}">
                  <a16:creationId xmlns:a16="http://schemas.microsoft.com/office/drawing/2014/main" id="{7C558061-EF39-294A-BF60-E6CF05DAF616}"/>
                </a:ext>
              </a:extLst>
            </p:cNvPr>
            <p:cNvSpPr txBox="1"/>
            <p:nvPr userDrawn="1"/>
          </p:nvSpPr>
          <p:spPr>
            <a:xfrm>
              <a:off x="9320279" y="5788542"/>
              <a:ext cx="1100138" cy="107591"/>
            </a:xfrm>
            <a:prstGeom prst="rect">
              <a:avLst/>
            </a:prstGeom>
            <a:noFill/>
          </p:spPr>
          <p:txBody>
            <a:bodyPr lIns="0" tIns="0" rIns="0" bIns="0"/>
            <a:lstStyle/>
            <a:p>
              <a:pPr algn="r" defTabSz="914621" eaLnBrk="1" fontAlgn="auto" hangingPunct="1">
                <a:spcBef>
                  <a:spcPts val="0"/>
                </a:spcBef>
                <a:spcAft>
                  <a:spcPts val="0"/>
                </a:spcAft>
                <a:defRPr/>
              </a:pPr>
              <a:r>
                <a:rPr lang="en-US" sz="1000" dirty="0">
                  <a:solidFill>
                    <a:schemeClr val="accent6"/>
                  </a:solidFill>
                  <a:latin typeface="Arial Regular" charset="0"/>
                </a:rPr>
                <a:t>Page number goes here</a:t>
              </a:r>
            </a:p>
          </p:txBody>
        </p:sp>
        <p:cxnSp>
          <p:nvCxnSpPr>
            <p:cNvPr id="26" name="Straight Arrow Connector 25">
              <a:extLst>
                <a:ext uri="{FF2B5EF4-FFF2-40B4-BE49-F238E27FC236}">
                  <a16:creationId xmlns:a16="http://schemas.microsoft.com/office/drawing/2014/main" id="{C709D1BC-FBAE-A849-B906-463E760DFAD6}"/>
                </a:ext>
              </a:extLst>
            </p:cNvPr>
            <p:cNvCxnSpPr/>
            <p:nvPr userDrawn="1"/>
          </p:nvCxnSpPr>
          <p:spPr>
            <a:xfrm flipH="1">
              <a:off x="9286942" y="5943600"/>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8FBDDEFD-8A05-8E40-A42F-C08A81094BBF}"/>
              </a:ext>
            </a:extLst>
          </p:cNvPr>
          <p:cNvSpPr/>
          <p:nvPr userDrawn="1"/>
        </p:nvSpPr>
        <p:spPr bwMode="auto">
          <a:xfrm>
            <a:off x="12452351" y="0"/>
            <a:ext cx="2317749" cy="366184"/>
          </a:xfrm>
          <a:prstGeom prst="rect">
            <a:avLst/>
          </a:prstGeom>
          <a:noFill/>
          <a:ln w="6350">
            <a:solidFill>
              <a:schemeClr val="accent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tIns="121920" bIns="121920"/>
          <a:lstStyle/>
          <a:p>
            <a:pPr defTabSz="914621" eaLnBrk="1" fontAlgn="auto" hangingPunct="1">
              <a:spcBef>
                <a:spcPts val="0"/>
              </a:spcBef>
              <a:spcAft>
                <a:spcPts val="533"/>
              </a:spcAft>
              <a:defRPr/>
            </a:pPr>
            <a:r>
              <a:rPr lang="en-US" sz="1000" b="1" dirty="0">
                <a:solidFill>
                  <a:schemeClr val="accent6"/>
                </a:solidFill>
                <a:latin typeface="Arial Black" panose="020B0604020202020204" pitchFamily="34" charset="0"/>
                <a:cs typeface="Arial Black" panose="020B0604020202020204" pitchFamily="34" charset="0"/>
              </a:rPr>
              <a:t>Summary C + Icons</a:t>
            </a:r>
            <a:endParaRPr lang="en-US" sz="1000" dirty="0">
              <a:solidFill>
                <a:schemeClr val="accent6"/>
              </a:solidFill>
              <a:latin typeface="Arial Regular" charset="0"/>
            </a:endParaRPr>
          </a:p>
        </p:txBody>
      </p:sp>
      <p:grpSp>
        <p:nvGrpSpPr>
          <p:cNvPr id="28" name="Group 111">
            <a:extLst>
              <a:ext uri="{FF2B5EF4-FFF2-40B4-BE49-F238E27FC236}">
                <a16:creationId xmlns:a16="http://schemas.microsoft.com/office/drawing/2014/main" id="{3F6D045C-B21C-6048-BC40-C5807C807BA6}"/>
              </a:ext>
            </a:extLst>
          </p:cNvPr>
          <p:cNvGrpSpPr>
            <a:grpSpLocks/>
          </p:cNvGrpSpPr>
          <p:nvPr userDrawn="1"/>
        </p:nvGrpSpPr>
        <p:grpSpPr bwMode="auto">
          <a:xfrm>
            <a:off x="12452351" y="1919818"/>
            <a:ext cx="1511300" cy="1189567"/>
            <a:chOff x="9286942" y="5694269"/>
            <a:chExt cx="1133475" cy="892282"/>
          </a:xfrm>
        </p:grpSpPr>
        <p:sp>
          <p:nvSpPr>
            <p:cNvPr id="29" name="TextBox 28">
              <a:extLst>
                <a:ext uri="{FF2B5EF4-FFF2-40B4-BE49-F238E27FC236}">
                  <a16:creationId xmlns:a16="http://schemas.microsoft.com/office/drawing/2014/main" id="{454841C1-4FEC-2843-AED1-A11EF029FB4A}"/>
                </a:ext>
              </a:extLst>
            </p:cNvPr>
            <p:cNvSpPr txBox="1"/>
            <p:nvPr userDrawn="1"/>
          </p:nvSpPr>
          <p:spPr>
            <a:xfrm>
              <a:off x="9320279" y="5694269"/>
              <a:ext cx="1100138" cy="106375"/>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Main point content</a:t>
              </a:r>
              <a:br>
                <a:rPr lang="en-US" sz="1000" dirty="0">
                  <a:solidFill>
                    <a:schemeClr val="accent6"/>
                  </a:solidFill>
                  <a:latin typeface="Arial Regular" charset="0"/>
                </a:rPr>
              </a:br>
              <a:r>
                <a:rPr lang="en-US" sz="1000" dirty="0">
                  <a:solidFill>
                    <a:schemeClr val="accent6"/>
                  </a:solidFill>
                  <a:latin typeface="Arial Regular" charset="0"/>
                </a:rPr>
                <a:t> (+ icon) goes here</a:t>
              </a:r>
            </a:p>
          </p:txBody>
        </p:sp>
        <p:cxnSp>
          <p:nvCxnSpPr>
            <p:cNvPr id="30" name="Straight Arrow Connector 29">
              <a:extLst>
                <a:ext uri="{FF2B5EF4-FFF2-40B4-BE49-F238E27FC236}">
                  <a16:creationId xmlns:a16="http://schemas.microsoft.com/office/drawing/2014/main" id="{AB94AA43-10E4-934C-BD67-EA54037B13A0}"/>
                </a:ext>
              </a:extLst>
            </p:cNvPr>
            <p:cNvCxnSpPr/>
            <p:nvPr userDrawn="1"/>
          </p:nvCxnSpPr>
          <p:spPr>
            <a:xfrm flipH="1">
              <a:off x="9286942" y="5943536"/>
              <a:ext cx="1133475"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64E5414-755D-F544-8DD3-1E8B5CBE07D7}"/>
                </a:ext>
              </a:extLst>
            </p:cNvPr>
            <p:cNvSpPr txBox="1"/>
            <p:nvPr userDrawn="1"/>
          </p:nvSpPr>
          <p:spPr>
            <a:xfrm>
              <a:off x="9358379" y="6000693"/>
              <a:ext cx="1062038" cy="585858"/>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a:t>
              </a:r>
            </a:p>
            <a:p>
              <a:pPr algn="r" defTabSz="914621" eaLnBrk="1" fontAlgn="auto" hangingPunct="1">
                <a:spcBef>
                  <a:spcPts val="0"/>
                </a:spcBef>
                <a:spcAft>
                  <a:spcPts val="533"/>
                </a:spcAft>
                <a:defRPr/>
              </a:pPr>
              <a:r>
                <a:rPr lang="en-US" sz="1000" i="1" dirty="0">
                  <a:solidFill>
                    <a:schemeClr val="accent6"/>
                  </a:solidFill>
                  <a:latin typeface="Arial Regular" charset="0"/>
                </a:rPr>
                <a:t>Copy size: 14pt</a:t>
              </a:r>
            </a:p>
            <a:p>
              <a:pPr algn="r" defTabSz="914621" eaLnBrk="1" fontAlgn="auto" hangingPunct="1">
                <a:spcBef>
                  <a:spcPts val="0"/>
                </a:spcBef>
                <a:spcAft>
                  <a:spcPts val="0"/>
                </a:spcAft>
                <a:defRPr/>
              </a:pPr>
              <a:r>
                <a:rPr lang="en-US" sz="1000" i="1" dirty="0">
                  <a:solidFill>
                    <a:schemeClr val="accent6"/>
                  </a:solidFill>
                  <a:latin typeface="Arial Regular" charset="0"/>
                </a:rPr>
                <a:t>Icons can be swapped out to match content from Library.</a:t>
              </a:r>
            </a:p>
            <a:p>
              <a:pPr algn="r" defTabSz="914621" eaLnBrk="1" fontAlgn="auto" hangingPunct="1">
                <a:spcBef>
                  <a:spcPts val="0"/>
                </a:spcBef>
                <a:spcAft>
                  <a:spcPts val="0"/>
                </a:spcAft>
                <a:defRPr/>
              </a:pPr>
              <a:endParaRPr lang="en-US" sz="1000" i="1" dirty="0">
                <a:solidFill>
                  <a:schemeClr val="accent6"/>
                </a:solidFill>
                <a:latin typeface="Arial Regular" charset="0"/>
              </a:endParaRPr>
            </a:p>
          </p:txBody>
        </p:sp>
      </p:grpSp>
      <p:grpSp>
        <p:nvGrpSpPr>
          <p:cNvPr id="32" name="Group 115">
            <a:extLst>
              <a:ext uri="{FF2B5EF4-FFF2-40B4-BE49-F238E27FC236}">
                <a16:creationId xmlns:a16="http://schemas.microsoft.com/office/drawing/2014/main" id="{CE09B96D-9F20-AC45-AAC4-A8020CF93D6D}"/>
              </a:ext>
            </a:extLst>
          </p:cNvPr>
          <p:cNvGrpSpPr>
            <a:grpSpLocks/>
          </p:cNvGrpSpPr>
          <p:nvPr userDrawn="1"/>
        </p:nvGrpSpPr>
        <p:grpSpPr bwMode="auto">
          <a:xfrm>
            <a:off x="12452351" y="3429001"/>
            <a:ext cx="1511300" cy="1189567"/>
            <a:chOff x="9286942" y="5694269"/>
            <a:chExt cx="1133476" cy="892282"/>
          </a:xfrm>
        </p:grpSpPr>
        <p:sp>
          <p:nvSpPr>
            <p:cNvPr id="33" name="TextBox 32">
              <a:extLst>
                <a:ext uri="{FF2B5EF4-FFF2-40B4-BE49-F238E27FC236}">
                  <a16:creationId xmlns:a16="http://schemas.microsoft.com/office/drawing/2014/main" id="{46FAA3E8-3A40-9C40-BEE9-803D594C10D7}"/>
                </a:ext>
              </a:extLst>
            </p:cNvPr>
            <p:cNvSpPr txBox="1"/>
            <p:nvPr userDrawn="1"/>
          </p:nvSpPr>
          <p:spPr>
            <a:xfrm>
              <a:off x="9320279" y="5694269"/>
              <a:ext cx="1100139" cy="106376"/>
            </a:xfrm>
            <a:prstGeom prst="rect">
              <a:avLst/>
            </a:prstGeom>
            <a:noFill/>
          </p:spPr>
          <p:txBody>
            <a:bodyPr lIns="0" tIns="0" rIns="0" bIns="0"/>
            <a:lstStyle/>
            <a:p>
              <a:pPr algn="r" defTabSz="914621" eaLnBrk="1" fontAlgn="auto" hangingPunct="1">
                <a:lnSpc>
                  <a:spcPts val="1067"/>
                </a:lnSpc>
                <a:spcBef>
                  <a:spcPts val="0"/>
                </a:spcBef>
                <a:spcAft>
                  <a:spcPts val="0"/>
                </a:spcAft>
                <a:defRPr/>
              </a:pPr>
              <a:r>
                <a:rPr lang="en-US" sz="1000" dirty="0">
                  <a:solidFill>
                    <a:schemeClr val="accent6"/>
                  </a:solidFill>
                  <a:latin typeface="Arial Regular" charset="0"/>
                </a:rPr>
                <a:t>Bulleted content</a:t>
              </a:r>
              <a:br>
                <a:rPr lang="en-US" sz="1000" dirty="0">
                  <a:solidFill>
                    <a:schemeClr val="accent6"/>
                  </a:solidFill>
                  <a:latin typeface="Arial Regular" charset="0"/>
                </a:rPr>
              </a:br>
              <a:r>
                <a:rPr lang="en-US" sz="1000" dirty="0">
                  <a:solidFill>
                    <a:schemeClr val="accent6"/>
                  </a:solidFill>
                  <a:latin typeface="Arial Regular" charset="0"/>
                </a:rPr>
                <a:t> goes here</a:t>
              </a:r>
            </a:p>
          </p:txBody>
        </p:sp>
        <p:cxnSp>
          <p:nvCxnSpPr>
            <p:cNvPr id="34" name="Straight Arrow Connector 33">
              <a:extLst>
                <a:ext uri="{FF2B5EF4-FFF2-40B4-BE49-F238E27FC236}">
                  <a16:creationId xmlns:a16="http://schemas.microsoft.com/office/drawing/2014/main" id="{BB0EBDA5-F9F8-F446-BB01-7ED59DE92373}"/>
                </a:ext>
              </a:extLst>
            </p:cNvPr>
            <p:cNvCxnSpPr/>
            <p:nvPr userDrawn="1"/>
          </p:nvCxnSpPr>
          <p:spPr>
            <a:xfrm flipH="1">
              <a:off x="9286942" y="5943537"/>
              <a:ext cx="1133476" cy="0"/>
            </a:xfrm>
            <a:prstGeom prst="straightConnector1">
              <a:avLst/>
            </a:prstGeom>
            <a:ln>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EF0CA8A-84D6-5A49-825A-87DEBAED4CDF}"/>
                </a:ext>
              </a:extLst>
            </p:cNvPr>
            <p:cNvSpPr txBox="1"/>
            <p:nvPr userDrawn="1"/>
          </p:nvSpPr>
          <p:spPr>
            <a:xfrm>
              <a:off x="9310754" y="6000694"/>
              <a:ext cx="1109664" cy="585857"/>
            </a:xfrm>
            <a:prstGeom prst="rect">
              <a:avLst/>
            </a:prstGeom>
            <a:noFill/>
          </p:spPr>
          <p:txBody>
            <a:bodyPr lIns="0" tIns="0" rIns="0" bIns="0"/>
            <a:lstStyle/>
            <a:p>
              <a:pPr algn="r" defTabSz="914621" eaLnBrk="1" fontAlgn="auto" hangingPunct="1">
                <a:spcBef>
                  <a:spcPts val="0"/>
                </a:spcBef>
                <a:spcAft>
                  <a:spcPts val="0"/>
                </a:spcAft>
                <a:defRPr/>
              </a:pPr>
              <a:r>
                <a:rPr lang="en-US" sz="1000" i="1" dirty="0">
                  <a:solidFill>
                    <a:schemeClr val="accent6"/>
                  </a:solidFill>
                  <a:latin typeface="Arial Regular" charset="0"/>
                </a:rPr>
                <a:t>Line length: 2-3/bullet Copy size: 14pt</a:t>
              </a:r>
            </a:p>
          </p:txBody>
        </p:sp>
      </p:grpSp>
      <p:sp>
        <p:nvSpPr>
          <p:cNvPr id="2" name="Title"/>
          <p:cNvSpPr>
            <a:spLocks noGrp="1"/>
          </p:cNvSpPr>
          <p:nvPr>
            <p:ph type="title"/>
          </p:nvPr>
        </p:nvSpPr>
        <p:spPr>
          <a:xfrm>
            <a:off x="280416" y="268224"/>
            <a:ext cx="8778240" cy="1072896"/>
          </a:xfrm>
        </p:spPr>
        <p:txBody>
          <a:bodyPr/>
          <a:lstStyle/>
          <a:p>
            <a:r>
              <a:rPr lang="en-US" dirty="0"/>
              <a:t>Click to edit Master title style</a:t>
            </a:r>
          </a:p>
        </p:txBody>
      </p:sp>
      <p:sp>
        <p:nvSpPr>
          <p:cNvPr id="7" name="Text Placeholder"/>
          <p:cNvSpPr>
            <a:spLocks noGrp="1"/>
          </p:cNvSpPr>
          <p:nvPr>
            <p:ph type="body" sz="quarter" idx="15"/>
          </p:nvPr>
        </p:nvSpPr>
        <p:spPr>
          <a:xfrm>
            <a:off x="280416" y="2649859"/>
            <a:ext cx="5486400" cy="2789515"/>
          </a:xfrm>
          <a:solidFill>
            <a:schemeClr val="bg1"/>
          </a:solidFill>
        </p:spPr>
        <p:txBody>
          <a:bodyPr lIns="182880" tIns="274320" rIns="182880"/>
          <a:lstStyle>
            <a:lvl1pPr marL="380990" indent="-380990">
              <a:buFont typeface="Wingdings" pitchFamily="2" charset="2"/>
              <a:buChar char="ü"/>
              <a:defRPr/>
            </a:lvl1pPr>
            <a:lvl2pPr marL="620168" indent="-213779">
              <a:buFont typeface="Arial" panose="020B0604020202020204" pitchFamily="34" charset="0"/>
              <a:buChar char="•"/>
              <a:tabLst/>
              <a:defRPr/>
            </a:lvl2pPr>
            <a:lvl3pPr marL="457195" indent="-231642">
              <a:buFont typeface="Wingdings" pitchFamily="2" charset="2"/>
              <a:buChar char="ü"/>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1"/>
            <a:r>
              <a:rPr lang="en-US" dirty="0"/>
              <a:t>Second level</a:t>
            </a:r>
          </a:p>
        </p:txBody>
      </p:sp>
      <p:sp>
        <p:nvSpPr>
          <p:cNvPr id="8" name="Text Placeholder"/>
          <p:cNvSpPr>
            <a:spLocks noGrp="1"/>
          </p:cNvSpPr>
          <p:nvPr>
            <p:ph type="body" sz="quarter" idx="16"/>
          </p:nvPr>
        </p:nvSpPr>
        <p:spPr>
          <a:xfrm>
            <a:off x="6400711" y="2649859"/>
            <a:ext cx="5486400" cy="2789515"/>
          </a:xfrm>
          <a:solidFill>
            <a:schemeClr val="bg1"/>
          </a:solidFill>
        </p:spPr>
        <p:txBody>
          <a:bodyPr lIns="182880" tIns="274320" rIns="182880"/>
          <a:lstStyle>
            <a:lvl1pPr marL="380990" indent="-380990">
              <a:buFont typeface="Wingdings" pitchFamily="2" charset="2"/>
              <a:buChar char="ü"/>
              <a:defRPr/>
            </a:lvl1pPr>
            <a:lvl2pPr marL="228597" indent="-231642">
              <a:buFont typeface="Wingdings" pitchFamily="2" charset="2"/>
              <a:buChar char="ü"/>
              <a:defRPr/>
            </a:lvl2pPr>
            <a:lvl3pPr marL="620168" indent="-234945">
              <a:buFont typeface="Arial" panose="020B0604020202020204" pitchFamily="34" charset="0"/>
              <a:buChar char="•"/>
              <a:tabLst/>
              <a:defRPr/>
            </a:lvl3pPr>
            <a:lvl4pPr marL="838190" indent="-231642">
              <a:buFont typeface="Wingdings" pitchFamily="2" charset="2"/>
              <a:buChar char="ü"/>
              <a:defRPr/>
            </a:lvl4pPr>
            <a:lvl5pPr marL="1071020" indent="-231642">
              <a:buFont typeface="Wingdings" pitchFamily="2" charset="2"/>
              <a:buChar char="ü"/>
              <a:defRPr/>
            </a:lvl5pPr>
          </a:lstStyle>
          <a:p>
            <a:pPr lvl="0"/>
            <a:r>
              <a:rPr lang="en-US" dirty="0"/>
              <a:t>Click to edit Master text styles</a:t>
            </a:r>
          </a:p>
          <a:p>
            <a:pPr lvl="2"/>
            <a:r>
              <a:rPr lang="en-US" dirty="0"/>
              <a:t>Second level</a:t>
            </a:r>
          </a:p>
        </p:txBody>
      </p:sp>
      <p:sp>
        <p:nvSpPr>
          <p:cNvPr id="18" name="Text Placeholder"/>
          <p:cNvSpPr>
            <a:spLocks noGrp="1"/>
          </p:cNvSpPr>
          <p:nvPr>
            <p:ph type="body" sz="quarter" idx="17"/>
          </p:nvPr>
        </p:nvSpPr>
        <p:spPr>
          <a:xfrm>
            <a:off x="280416" y="1341120"/>
            <a:ext cx="9753600" cy="364243"/>
          </a:xfrm>
        </p:spPr>
        <p:txBody>
          <a:bodyPr lIns="91440"/>
          <a:lstStyle>
            <a:lvl1pPr>
              <a:defRPr>
                <a:latin typeface="+mj-lt"/>
              </a:defRPr>
            </a:lvl1pPr>
          </a:lstStyle>
          <a:p>
            <a:pPr lvl="0"/>
            <a:r>
              <a:rPr lang="en-US" dirty="0"/>
              <a:t>Click to edit Master text styles</a:t>
            </a:r>
          </a:p>
        </p:txBody>
      </p:sp>
      <p:sp>
        <p:nvSpPr>
          <p:cNvPr id="20" name="Text Placeholder"/>
          <p:cNvSpPr>
            <a:spLocks noGrp="1"/>
          </p:cNvSpPr>
          <p:nvPr>
            <p:ph type="body" sz="quarter" idx="19"/>
          </p:nvPr>
        </p:nvSpPr>
        <p:spPr>
          <a:xfrm>
            <a:off x="280413" y="1911531"/>
            <a:ext cx="5486400" cy="752260"/>
          </a:xfrm>
          <a:noFill/>
        </p:spPr>
        <p:txBody>
          <a:bodyPr lIns="6400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23" name="Text Placeholder"/>
          <p:cNvSpPr>
            <a:spLocks noGrp="1"/>
          </p:cNvSpPr>
          <p:nvPr>
            <p:ph type="body" sz="quarter" idx="20"/>
          </p:nvPr>
        </p:nvSpPr>
        <p:spPr>
          <a:xfrm>
            <a:off x="6400711" y="1911531"/>
            <a:ext cx="5486400" cy="752260"/>
          </a:xfrm>
          <a:noFill/>
        </p:spPr>
        <p:txBody>
          <a:bodyPr lIns="640080" tIns="36576" rIns="274320" anchor="ctr"/>
          <a:lstStyle>
            <a:lvl1pPr>
              <a:lnSpc>
                <a:spcPts val="1867"/>
              </a:lnSpc>
              <a:spcBef>
                <a:spcPts val="0"/>
              </a:spcBef>
              <a:defRPr>
                <a:solidFill>
                  <a:schemeClr val="accent2"/>
                </a:solidFill>
                <a:latin typeface="+mj-lt"/>
              </a:defRPr>
            </a:lvl1pPr>
          </a:lstStyle>
          <a:p>
            <a:pPr lvl="0"/>
            <a:r>
              <a:rPr lang="en-US" dirty="0"/>
              <a:t>Click to edit Master text styles</a:t>
            </a:r>
          </a:p>
        </p:txBody>
      </p:sp>
      <p:sp>
        <p:nvSpPr>
          <p:cNvPr id="37" name="Slide Number Placeholder">
            <a:extLst>
              <a:ext uri="{FF2B5EF4-FFF2-40B4-BE49-F238E27FC236}">
                <a16:creationId xmlns:a16="http://schemas.microsoft.com/office/drawing/2014/main" id="{BCFC7580-957D-1D4D-8CD4-D7EFC93FF2A7}"/>
              </a:ext>
            </a:extLst>
          </p:cNvPr>
          <p:cNvSpPr>
            <a:spLocks noGrp="1"/>
          </p:cNvSpPr>
          <p:nvPr>
            <p:ph type="sldNum" sz="quarter" idx="22"/>
          </p:nvPr>
        </p:nvSpPr>
        <p:spPr/>
        <p:txBody>
          <a:bodyPr/>
          <a:lstStyle>
            <a:lvl1pPr>
              <a:defRPr>
                <a:solidFill>
                  <a:schemeClr val="bg1"/>
                </a:solidFill>
              </a:defRPr>
            </a:lvl1pPr>
          </a:lstStyle>
          <a:p>
            <a:pPr>
              <a:defRPr/>
            </a:pPr>
            <a:fld id="{9FB9B633-FCF9-AF4D-8200-D869499349DD}" type="slidenum">
              <a:rPr lang="en-US"/>
              <a:pPr>
                <a:defRPr/>
              </a:pPr>
              <a:t>‹#›</a:t>
            </a:fld>
            <a:endParaRPr lang="en-US" dirty="0"/>
          </a:p>
        </p:txBody>
      </p:sp>
      <p:sp>
        <p:nvSpPr>
          <p:cNvPr id="3" name="Footer Placeholder">
            <a:extLst>
              <a:ext uri="{FF2B5EF4-FFF2-40B4-BE49-F238E27FC236}">
                <a16:creationId xmlns:a16="http://schemas.microsoft.com/office/drawing/2014/main" id="{B2B4066D-6F25-90C7-E4DB-EF51B2AC1036}"/>
              </a:ext>
            </a:extLst>
          </p:cNvPr>
          <p:cNvSpPr>
            <a:spLocks noGrp="1"/>
          </p:cNvSpPr>
          <p:nvPr>
            <p:ph type="ftr" sz="quarter" idx="10"/>
          </p:nvPr>
        </p:nvSpPr>
        <p:spPr>
          <a:xfrm>
            <a:off x="304800" y="6383867"/>
            <a:ext cx="5486400" cy="222251"/>
          </a:xfrm>
        </p:spPr>
        <p:txBody>
          <a:bodyPr/>
          <a:lstStyle>
            <a:lvl1pPr>
              <a:defRPr>
                <a:solidFill>
                  <a:schemeClr val="bg1"/>
                </a:solidFill>
              </a:defRPr>
            </a:lvl1pPr>
          </a:lstStyle>
          <a:p>
            <a:pPr>
              <a:defRPr/>
            </a:pPr>
            <a:r>
              <a:rPr lang="en-US"/>
              <a:t>Group Name / DOC ID / Month XX, 2022 / © 2022 IBM Corporation</a:t>
            </a:r>
            <a:endParaRPr lang="en-US" dirty="0"/>
          </a:p>
        </p:txBody>
      </p:sp>
    </p:spTree>
    <p:extLst>
      <p:ext uri="{BB962C8B-B14F-4D97-AF65-F5344CB8AC3E}">
        <p14:creationId xmlns:p14="http://schemas.microsoft.com/office/powerpoint/2010/main" val="7265326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cover, imag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13936" y="0"/>
            <a:ext cx="12178064" cy="7451909"/>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pic>
        <p:nvPicPr>
          <p:cNvPr id="9" name="Picture">
            <a:extLst>
              <a:ext uri="{FF2B5EF4-FFF2-40B4-BE49-F238E27FC236}">
                <a16:creationId xmlns:a16="http://schemas.microsoft.com/office/drawing/2014/main" id="{F7EA8AAE-0BDE-7D4C-B52A-496FD9C298D3}"/>
              </a:ext>
            </a:extLst>
          </p:cNvPr>
          <p:cNvPicPr>
            <a:picLocks noChangeAspect="1"/>
          </p:cNvPicPr>
          <p:nvPr userDrawn="1"/>
        </p:nvPicPr>
        <p:blipFill>
          <a:blip r:embed="rId3"/>
          <a:srcRect/>
          <a:stretch/>
        </p:blipFill>
        <p:spPr>
          <a:xfrm>
            <a:off x="11191753" y="6273672"/>
            <a:ext cx="695449" cy="277477"/>
          </a:xfrm>
          <a:prstGeom prst="rect">
            <a:avLst/>
          </a:prstGeom>
        </p:spPr>
      </p:pic>
    </p:spTree>
    <p:extLst>
      <p:ext uri="{BB962C8B-B14F-4D97-AF65-F5344CB8AC3E}">
        <p14:creationId xmlns:p14="http://schemas.microsoft.com/office/powerpoint/2010/main" val="24848889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82C6-D09E-A7FF-1CD3-4B9B128BEF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E51AB4-198B-8B55-0D66-086BD07F86EE}"/>
              </a:ext>
            </a:extLst>
          </p:cNvPr>
          <p:cNvSpPr>
            <a:spLocks noGrp="1"/>
          </p:cNvSpPr>
          <p:nvPr>
            <p:ph type="dt" sz="half" idx="10"/>
          </p:nvPr>
        </p:nvSpPr>
        <p:spPr/>
        <p:txBody>
          <a:bodyPr/>
          <a:lstStyle/>
          <a:p>
            <a:fld id="{5B8515E4-587A-5B49-AFFA-988A2D903ED7}" type="datetimeFigureOut">
              <a:rPr lang="en-US" smtClean="0"/>
              <a:t>9/1/23</a:t>
            </a:fld>
            <a:endParaRPr lang="en-US"/>
          </a:p>
        </p:txBody>
      </p:sp>
      <p:sp>
        <p:nvSpPr>
          <p:cNvPr id="5" name="Slide Number Placeholder 4">
            <a:extLst>
              <a:ext uri="{FF2B5EF4-FFF2-40B4-BE49-F238E27FC236}">
                <a16:creationId xmlns:a16="http://schemas.microsoft.com/office/drawing/2014/main" id="{663E079E-C694-B57F-EB36-EDA3AD727822}"/>
              </a:ext>
            </a:extLst>
          </p:cNvPr>
          <p:cNvSpPr>
            <a:spLocks noGrp="1"/>
          </p:cNvSpPr>
          <p:nvPr>
            <p:ph type="sldNum" sz="quarter" idx="12"/>
          </p:nvPr>
        </p:nvSpPr>
        <p:spPr/>
        <p:txBody>
          <a:bodyPr/>
          <a:lstStyle/>
          <a:p>
            <a:fld id="{EBC9AD2A-496A-B144-9A8F-D70677D700C7}" type="slidenum">
              <a:rPr lang="en-US" smtClean="0"/>
              <a:t>‹#›</a:t>
            </a:fld>
            <a:endParaRPr lang="en-US"/>
          </a:p>
        </p:txBody>
      </p:sp>
      <p:sp>
        <p:nvSpPr>
          <p:cNvPr id="6" name="Footer Placeholder">
            <a:extLst>
              <a:ext uri="{FF2B5EF4-FFF2-40B4-BE49-F238E27FC236}">
                <a16:creationId xmlns:a16="http://schemas.microsoft.com/office/drawing/2014/main" id="{D8533B44-3FFB-7D24-1FD6-E87256C1BEB3}"/>
              </a:ext>
            </a:extLst>
          </p:cNvPr>
          <p:cNvSpPr txBox="1">
            <a:spLocks/>
          </p:cNvSpPr>
          <p:nvPr userDrawn="1"/>
        </p:nvSpPr>
        <p:spPr>
          <a:xfrm>
            <a:off x="279400" y="6388463"/>
            <a:ext cx="5486400" cy="222251"/>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tx1"/>
                </a:solidFill>
                <a:latin typeface="IBM Plex Sans" panose="020B0503050203000203" pitchFamily="34" charset="0"/>
                <a:ea typeface="+mn-ea"/>
                <a:cs typeface="+mn-cs"/>
              </a:defRPr>
            </a:lvl1pPr>
            <a:lvl2pPr marL="342900" indent="1143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2pPr>
            <a:lvl3pPr marL="6858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3pPr>
            <a:lvl4pPr marL="1028700" indent="3429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4pPr>
            <a:lvl5pPr marL="1371600" indent="4572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5pPr>
            <a:lvl6pPr marL="2286000" algn="l" defTabSz="914400" rtl="0" eaLnBrk="1" latinLnBrk="0" hangingPunct="1">
              <a:defRPr sz="1300" kern="1200">
                <a:solidFill>
                  <a:schemeClr val="tx1"/>
                </a:solidFill>
                <a:latin typeface="IBM Plex Sans Regular" panose="020B0503050203000203" pitchFamily="34" charset="0"/>
                <a:ea typeface="+mn-ea"/>
                <a:cs typeface="+mn-cs"/>
              </a:defRPr>
            </a:lvl6pPr>
            <a:lvl7pPr marL="2743200" algn="l" defTabSz="914400" rtl="0" eaLnBrk="1" latinLnBrk="0" hangingPunct="1">
              <a:defRPr sz="1300" kern="1200">
                <a:solidFill>
                  <a:schemeClr val="tx1"/>
                </a:solidFill>
                <a:latin typeface="IBM Plex Sans Regular" panose="020B0503050203000203" pitchFamily="34" charset="0"/>
                <a:ea typeface="+mn-ea"/>
                <a:cs typeface="+mn-cs"/>
              </a:defRPr>
            </a:lvl7pPr>
            <a:lvl8pPr marL="3200400" algn="l" defTabSz="914400" rtl="0" eaLnBrk="1" latinLnBrk="0" hangingPunct="1">
              <a:defRPr sz="1300" kern="1200">
                <a:solidFill>
                  <a:schemeClr val="tx1"/>
                </a:solidFill>
                <a:latin typeface="IBM Plex Sans Regular" panose="020B0503050203000203" pitchFamily="34" charset="0"/>
                <a:ea typeface="+mn-ea"/>
                <a:cs typeface="+mn-cs"/>
              </a:defRPr>
            </a:lvl8pPr>
            <a:lvl9pPr marL="3657600" algn="l" defTabSz="914400" rtl="0" eaLnBrk="1" latinLnBrk="0" hangingPunct="1">
              <a:defRPr sz="1300" kern="1200">
                <a:solidFill>
                  <a:schemeClr val="tx1"/>
                </a:solidFill>
                <a:latin typeface="IBM Plex Sans Regular" panose="020B0503050203000203" pitchFamily="34" charset="0"/>
                <a:ea typeface="+mn-ea"/>
                <a:cs typeface="+mn-cs"/>
              </a:defRPr>
            </a:lvl9pPr>
          </a:lstStyle>
          <a:p>
            <a:pPr>
              <a:defRPr/>
            </a:pPr>
            <a:r>
              <a:rPr lang="en-US" sz="800" dirty="0"/>
              <a:t>Group Name / DOC ID / Month XX, 2022 / © 2022 IBM Corporation</a:t>
            </a:r>
          </a:p>
        </p:txBody>
      </p:sp>
    </p:spTree>
    <p:extLst>
      <p:ext uri="{BB962C8B-B14F-4D97-AF65-F5344CB8AC3E}">
        <p14:creationId xmlns:p14="http://schemas.microsoft.com/office/powerpoint/2010/main" val="255594978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866E-F7DE-42F1-D0F1-AAFF843A3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14FFB0-A8B1-8803-D314-443E7EC3CD1E}"/>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397974-3FA7-A039-5AA7-879FE64591EB}"/>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451CC9-A8DE-3024-0C5E-B0F8579E069E}"/>
              </a:ext>
            </a:extLst>
          </p:cNvPr>
          <p:cNvSpPr>
            <a:spLocks noGrp="1"/>
          </p:cNvSpPr>
          <p:nvPr>
            <p:ph type="dt" sz="half" idx="10"/>
          </p:nvPr>
        </p:nvSpPr>
        <p:spPr/>
        <p:txBody>
          <a:bodyPr/>
          <a:lstStyle/>
          <a:p>
            <a:fld id="{5B8515E4-587A-5B49-AFFA-988A2D903ED7}" type="datetimeFigureOut">
              <a:rPr lang="en-US" smtClean="0"/>
              <a:t>9/1/23</a:t>
            </a:fld>
            <a:endParaRPr lang="en-US"/>
          </a:p>
        </p:txBody>
      </p:sp>
      <p:sp>
        <p:nvSpPr>
          <p:cNvPr id="7" name="Slide Number Placeholder 6">
            <a:extLst>
              <a:ext uri="{FF2B5EF4-FFF2-40B4-BE49-F238E27FC236}">
                <a16:creationId xmlns:a16="http://schemas.microsoft.com/office/drawing/2014/main" id="{7BDA3E68-AA77-CC62-53F9-12721F7B5401}"/>
              </a:ext>
            </a:extLst>
          </p:cNvPr>
          <p:cNvSpPr>
            <a:spLocks noGrp="1"/>
          </p:cNvSpPr>
          <p:nvPr>
            <p:ph type="sldNum" sz="quarter" idx="12"/>
          </p:nvPr>
        </p:nvSpPr>
        <p:spPr/>
        <p:txBody>
          <a:bodyPr/>
          <a:lstStyle/>
          <a:p>
            <a:fld id="{EBC9AD2A-496A-B144-9A8F-D70677D700C7}" type="slidenum">
              <a:rPr lang="en-US" smtClean="0"/>
              <a:t>‹#›</a:t>
            </a:fld>
            <a:endParaRPr lang="en-US"/>
          </a:p>
        </p:txBody>
      </p:sp>
      <p:sp>
        <p:nvSpPr>
          <p:cNvPr id="8" name="Footer Placeholder">
            <a:extLst>
              <a:ext uri="{FF2B5EF4-FFF2-40B4-BE49-F238E27FC236}">
                <a16:creationId xmlns:a16="http://schemas.microsoft.com/office/drawing/2014/main" id="{48A897C4-DEC2-3B49-F44E-8F89369517D9}"/>
              </a:ext>
            </a:extLst>
          </p:cNvPr>
          <p:cNvSpPr txBox="1">
            <a:spLocks/>
          </p:cNvSpPr>
          <p:nvPr userDrawn="1"/>
        </p:nvSpPr>
        <p:spPr>
          <a:xfrm>
            <a:off x="279400" y="6388463"/>
            <a:ext cx="5486400" cy="222251"/>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tx1"/>
                </a:solidFill>
                <a:latin typeface="IBM Plex Sans" panose="020B0503050203000203" pitchFamily="34" charset="0"/>
                <a:ea typeface="+mn-ea"/>
                <a:cs typeface="+mn-cs"/>
              </a:defRPr>
            </a:lvl1pPr>
            <a:lvl2pPr marL="342900" indent="1143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2pPr>
            <a:lvl3pPr marL="6858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3pPr>
            <a:lvl4pPr marL="1028700" indent="3429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4pPr>
            <a:lvl5pPr marL="1371600" indent="4572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5pPr>
            <a:lvl6pPr marL="2286000" algn="l" defTabSz="914400" rtl="0" eaLnBrk="1" latinLnBrk="0" hangingPunct="1">
              <a:defRPr sz="1300" kern="1200">
                <a:solidFill>
                  <a:schemeClr val="tx1"/>
                </a:solidFill>
                <a:latin typeface="IBM Plex Sans Regular" panose="020B0503050203000203" pitchFamily="34" charset="0"/>
                <a:ea typeface="+mn-ea"/>
                <a:cs typeface="+mn-cs"/>
              </a:defRPr>
            </a:lvl6pPr>
            <a:lvl7pPr marL="2743200" algn="l" defTabSz="914400" rtl="0" eaLnBrk="1" latinLnBrk="0" hangingPunct="1">
              <a:defRPr sz="1300" kern="1200">
                <a:solidFill>
                  <a:schemeClr val="tx1"/>
                </a:solidFill>
                <a:latin typeface="IBM Plex Sans Regular" panose="020B0503050203000203" pitchFamily="34" charset="0"/>
                <a:ea typeface="+mn-ea"/>
                <a:cs typeface="+mn-cs"/>
              </a:defRPr>
            </a:lvl7pPr>
            <a:lvl8pPr marL="3200400" algn="l" defTabSz="914400" rtl="0" eaLnBrk="1" latinLnBrk="0" hangingPunct="1">
              <a:defRPr sz="1300" kern="1200">
                <a:solidFill>
                  <a:schemeClr val="tx1"/>
                </a:solidFill>
                <a:latin typeface="IBM Plex Sans Regular" panose="020B0503050203000203" pitchFamily="34" charset="0"/>
                <a:ea typeface="+mn-ea"/>
                <a:cs typeface="+mn-cs"/>
              </a:defRPr>
            </a:lvl8pPr>
            <a:lvl9pPr marL="3657600" algn="l" defTabSz="914400" rtl="0" eaLnBrk="1" latinLnBrk="0" hangingPunct="1">
              <a:defRPr sz="1300" kern="1200">
                <a:solidFill>
                  <a:schemeClr val="tx1"/>
                </a:solidFill>
                <a:latin typeface="IBM Plex Sans Regular" panose="020B0503050203000203" pitchFamily="34" charset="0"/>
                <a:ea typeface="+mn-ea"/>
                <a:cs typeface="+mn-cs"/>
              </a:defRPr>
            </a:lvl9pPr>
          </a:lstStyle>
          <a:p>
            <a:pPr>
              <a:defRPr/>
            </a:pPr>
            <a:r>
              <a:rPr lang="en-US" sz="800" dirty="0"/>
              <a:t>Group Name / DOC ID / Month XX, 2022 / © 2022 IBM Corporation</a:t>
            </a:r>
          </a:p>
        </p:txBody>
      </p:sp>
    </p:spTree>
    <p:extLst>
      <p:ext uri="{BB962C8B-B14F-4D97-AF65-F5344CB8AC3E}">
        <p14:creationId xmlns:p14="http://schemas.microsoft.com/office/powerpoint/2010/main" val="281326724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Standard Title &amp; 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89CC-0A40-B24A-876B-0B2E19952F28}"/>
              </a:ext>
            </a:extLst>
          </p:cNvPr>
          <p:cNvSpPr>
            <a:spLocks noGrp="1"/>
          </p:cNvSpPr>
          <p:nvPr>
            <p:ph type="ctrTitle" hasCustomPrompt="1"/>
          </p:nvPr>
        </p:nvSpPr>
        <p:spPr>
          <a:xfrm>
            <a:off x="398205" y="547177"/>
            <a:ext cx="10269795" cy="780179"/>
          </a:xfrm>
        </p:spPr>
        <p:txBody>
          <a:bodyPr anchor="t">
            <a:normAutofit/>
          </a:bodyPr>
          <a:lstStyle>
            <a:lvl1pPr algn="l">
              <a:defRPr sz="3600"/>
            </a:lvl1pPr>
          </a:lstStyle>
          <a:p>
            <a:r>
              <a:rPr lang="en-US" dirty="0"/>
              <a:t>Click to Add Slide Title</a:t>
            </a:r>
          </a:p>
        </p:txBody>
      </p:sp>
      <p:sp>
        <p:nvSpPr>
          <p:cNvPr id="3" name="Subtitle 2">
            <a:extLst>
              <a:ext uri="{FF2B5EF4-FFF2-40B4-BE49-F238E27FC236}">
                <a16:creationId xmlns:a16="http://schemas.microsoft.com/office/drawing/2014/main" id="{41A59177-7982-874C-82C8-6E764601BE24}"/>
              </a:ext>
            </a:extLst>
          </p:cNvPr>
          <p:cNvSpPr>
            <a:spLocks noGrp="1"/>
          </p:cNvSpPr>
          <p:nvPr>
            <p:ph type="subTitle" idx="1" hasCustomPrompt="1"/>
          </p:nvPr>
        </p:nvSpPr>
        <p:spPr>
          <a:xfrm>
            <a:off x="398206" y="1566762"/>
            <a:ext cx="11297265" cy="4163807"/>
          </a:xfrm>
        </p:spPr>
        <p:txBody>
          <a:bodyPr/>
          <a:lstStyle>
            <a:lvl1pPr marL="342891" indent="-342891" algn="l">
              <a:buClr>
                <a:srgbClr val="499ADD"/>
              </a:buClr>
              <a:buSzPct val="95000"/>
              <a:buFont typeface="Arial" panose="020B0604020202020204" pitchFamily="34" charset="0"/>
              <a:buChar char="•"/>
              <a:defRPr sz="2400"/>
            </a:lvl1pPr>
            <a:lvl2pPr marL="800080" indent="-342891" algn="l">
              <a:buClr>
                <a:srgbClr val="499ADD"/>
              </a:buClr>
              <a:buSzPct val="75000"/>
              <a:buFont typeface="Courier New" panose="02070309020205020404" pitchFamily="49" charset="0"/>
              <a:buChar char="o"/>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add content</a:t>
            </a:r>
          </a:p>
          <a:p>
            <a:pPr lvl="1"/>
            <a:r>
              <a:rPr lang="en-US" dirty="0"/>
              <a:t>Sub bullet</a:t>
            </a:r>
          </a:p>
          <a:p>
            <a:endParaRPr lang="en-US" dirty="0"/>
          </a:p>
        </p:txBody>
      </p:sp>
      <p:sp>
        <p:nvSpPr>
          <p:cNvPr id="7" name="Rectangle 6">
            <a:extLst>
              <a:ext uri="{FF2B5EF4-FFF2-40B4-BE49-F238E27FC236}">
                <a16:creationId xmlns:a16="http://schemas.microsoft.com/office/drawing/2014/main" id="{BF15B32C-DE63-1F4F-8A7D-DD70ED19638D}"/>
              </a:ext>
            </a:extLst>
          </p:cNvPr>
          <p:cNvSpPr/>
          <p:nvPr userDrawn="1"/>
        </p:nvSpPr>
        <p:spPr>
          <a:xfrm>
            <a:off x="516049" y="1186426"/>
            <a:ext cx="767061" cy="45719"/>
          </a:xfrm>
          <a:prstGeom prst="rect">
            <a:avLst/>
          </a:prstGeom>
          <a:solidFill>
            <a:srgbClr val="4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5" name="Footer Placeholder">
            <a:extLst>
              <a:ext uri="{FF2B5EF4-FFF2-40B4-BE49-F238E27FC236}">
                <a16:creationId xmlns:a16="http://schemas.microsoft.com/office/drawing/2014/main" id="{B1751415-BD83-9B5E-3C48-62A2015551E3}"/>
              </a:ext>
            </a:extLst>
          </p:cNvPr>
          <p:cNvSpPr txBox="1">
            <a:spLocks/>
          </p:cNvSpPr>
          <p:nvPr userDrawn="1"/>
        </p:nvSpPr>
        <p:spPr>
          <a:xfrm>
            <a:off x="279400" y="6388463"/>
            <a:ext cx="5486400" cy="222251"/>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tx1"/>
                </a:solidFill>
                <a:latin typeface="IBM Plex Sans" panose="020B0503050203000203" pitchFamily="34" charset="0"/>
                <a:ea typeface="+mn-ea"/>
                <a:cs typeface="+mn-cs"/>
              </a:defRPr>
            </a:lvl1pPr>
            <a:lvl2pPr marL="342900" indent="1143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2pPr>
            <a:lvl3pPr marL="6858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3pPr>
            <a:lvl4pPr marL="1028700" indent="3429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4pPr>
            <a:lvl5pPr marL="1371600" indent="4572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5pPr>
            <a:lvl6pPr marL="2286000" algn="l" defTabSz="914400" rtl="0" eaLnBrk="1" latinLnBrk="0" hangingPunct="1">
              <a:defRPr sz="1300" kern="1200">
                <a:solidFill>
                  <a:schemeClr val="tx1"/>
                </a:solidFill>
                <a:latin typeface="IBM Plex Sans Regular" panose="020B0503050203000203" pitchFamily="34" charset="0"/>
                <a:ea typeface="+mn-ea"/>
                <a:cs typeface="+mn-cs"/>
              </a:defRPr>
            </a:lvl6pPr>
            <a:lvl7pPr marL="2743200" algn="l" defTabSz="914400" rtl="0" eaLnBrk="1" latinLnBrk="0" hangingPunct="1">
              <a:defRPr sz="1300" kern="1200">
                <a:solidFill>
                  <a:schemeClr val="tx1"/>
                </a:solidFill>
                <a:latin typeface="IBM Plex Sans Regular" panose="020B0503050203000203" pitchFamily="34" charset="0"/>
                <a:ea typeface="+mn-ea"/>
                <a:cs typeface="+mn-cs"/>
              </a:defRPr>
            </a:lvl7pPr>
            <a:lvl8pPr marL="3200400" algn="l" defTabSz="914400" rtl="0" eaLnBrk="1" latinLnBrk="0" hangingPunct="1">
              <a:defRPr sz="1300" kern="1200">
                <a:solidFill>
                  <a:schemeClr val="tx1"/>
                </a:solidFill>
                <a:latin typeface="IBM Plex Sans Regular" panose="020B0503050203000203" pitchFamily="34" charset="0"/>
                <a:ea typeface="+mn-ea"/>
                <a:cs typeface="+mn-cs"/>
              </a:defRPr>
            </a:lvl8pPr>
            <a:lvl9pPr marL="3657600" algn="l" defTabSz="914400" rtl="0" eaLnBrk="1" latinLnBrk="0" hangingPunct="1">
              <a:defRPr sz="1300" kern="1200">
                <a:solidFill>
                  <a:schemeClr val="tx1"/>
                </a:solidFill>
                <a:latin typeface="IBM Plex Sans Regular" panose="020B0503050203000203" pitchFamily="34" charset="0"/>
                <a:ea typeface="+mn-ea"/>
                <a:cs typeface="+mn-cs"/>
              </a:defRPr>
            </a:lvl9pPr>
          </a:lstStyle>
          <a:p>
            <a:pPr>
              <a:defRPr/>
            </a:pPr>
            <a:r>
              <a:rPr lang="en-US" sz="800" dirty="0"/>
              <a:t>Group Name / DOC ID / Month XX, 2022 / © 2022 IBM Corporation</a:t>
            </a:r>
          </a:p>
        </p:txBody>
      </p:sp>
    </p:spTree>
    <p:extLst>
      <p:ext uri="{BB962C8B-B14F-4D97-AF65-F5344CB8AC3E}">
        <p14:creationId xmlns:p14="http://schemas.microsoft.com/office/powerpoint/2010/main" val="259136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with Foot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FBE5B9-1BED-BB48-BEB1-9276368BEAAA}"/>
              </a:ext>
            </a:extLst>
          </p:cNvPr>
          <p:cNvSpPr/>
          <p:nvPr userDrawn="1"/>
        </p:nvSpPr>
        <p:spPr>
          <a:xfrm>
            <a:off x="0" y="0"/>
            <a:ext cx="477519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a:extLst>
              <a:ext uri="{FF2B5EF4-FFF2-40B4-BE49-F238E27FC236}">
                <a16:creationId xmlns:a16="http://schemas.microsoft.com/office/drawing/2014/main" id="{7493AE61-76F2-D54F-B21D-9AB7794D2CA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solidFill>
                  <a:schemeClr val="bg1"/>
                </a:solidFill>
              </a:rPr>
              <a:pPr/>
              <a:t>‹#›</a:t>
            </a:fld>
            <a:endParaRPr lang="en-US" sz="900" dirty="0">
              <a:solidFill>
                <a:schemeClr val="bg1"/>
              </a:solidFill>
            </a:endParaRPr>
          </a:p>
        </p:txBody>
      </p:sp>
      <p:sp>
        <p:nvSpPr>
          <p:cNvPr id="8" name="TextBox 7">
            <a:extLst>
              <a:ext uri="{FF2B5EF4-FFF2-40B4-BE49-F238E27FC236}">
                <a16:creationId xmlns:a16="http://schemas.microsoft.com/office/drawing/2014/main" id="{599EECF3-5ABC-6447-86FC-D32133E8F4CD}"/>
              </a:ext>
            </a:extLst>
          </p:cNvPr>
          <p:cNvSpPr txBox="1"/>
          <p:nvPr userDrawn="1"/>
        </p:nvSpPr>
        <p:spPr>
          <a:xfrm>
            <a:off x="650272" y="6451444"/>
            <a:ext cx="1552027" cy="406556"/>
          </a:xfrm>
          <a:prstGeom prst="rect">
            <a:avLst/>
          </a:prstGeom>
          <a:noFill/>
        </p:spPr>
        <p:txBody>
          <a:bodyPr wrap="none" tIns="120000" bIns="120000" rtlCol="0" anchor="t">
            <a:spAutoFit/>
          </a:bodyPr>
          <a:lstStyle/>
          <a:p>
            <a:pPr algn="ctr"/>
            <a:r>
              <a:rPr lang="en-US" sz="1067" b="0" i="0" dirty="0">
                <a:solidFill>
                  <a:schemeClr val="bg1"/>
                </a:solidFill>
                <a:latin typeface="IBM Plex Sans Light" panose="020B0403050203000203" pitchFamily="34" charset="0"/>
              </a:rPr>
              <a:t>IBM Internal Use Only </a:t>
            </a:r>
          </a:p>
        </p:txBody>
      </p:sp>
      <p:pic>
        <p:nvPicPr>
          <p:cNvPr id="6" name="logo2-04.png" descr="logo2-04.png">
            <a:extLst>
              <a:ext uri="{FF2B5EF4-FFF2-40B4-BE49-F238E27FC236}">
                <a16:creationId xmlns:a16="http://schemas.microsoft.com/office/drawing/2014/main" id="{E1F1FDAF-9205-8141-BED6-A617C8005E31}"/>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176139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lank with Foot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FBE5B9-1BED-BB48-BEB1-9276368BEAAA}"/>
              </a:ext>
            </a:extLst>
          </p:cNvPr>
          <p:cNvSpPr/>
          <p:nvPr userDrawn="1"/>
        </p:nvSpPr>
        <p:spPr>
          <a:xfrm>
            <a:off x="0" y="0"/>
            <a:ext cx="4775199" cy="6858000"/>
          </a:xfrm>
          <a:prstGeom prst="rect">
            <a:avLst/>
          </a:prstGeom>
          <a:solidFill>
            <a:srgbClr val="6F54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a:extLst>
              <a:ext uri="{FF2B5EF4-FFF2-40B4-BE49-F238E27FC236}">
                <a16:creationId xmlns:a16="http://schemas.microsoft.com/office/drawing/2014/main" id="{7493AE61-76F2-D54F-B21D-9AB7794D2CAB}"/>
              </a:ext>
            </a:extLst>
          </p:cNvPr>
          <p:cNvSpPr txBox="1">
            <a:spLocks/>
          </p:cNvSpPr>
          <p:nvPr userDrawn="1"/>
        </p:nvSpPr>
        <p:spPr>
          <a:xfrm>
            <a:off x="142667" y="6531141"/>
            <a:ext cx="648863" cy="259029"/>
          </a:xfrm>
          <a:prstGeom prst="rect">
            <a:avLst/>
          </a:prstGeom>
        </p:spPr>
        <p:txBody>
          <a:bodyPr anchor="ctr"/>
          <a:lstStyle>
            <a:defPPr>
              <a:defRPr lang="en-US"/>
            </a:defPPr>
            <a:lvl1pPr marL="0" algn="ctr" defTabSz="914400" rtl="0" eaLnBrk="1" latinLnBrk="0" hangingPunct="1">
              <a:defRPr sz="120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008AA6-052F-3B41-B117-10C8A03842B4}" type="slidenum">
              <a:rPr lang="en-US" sz="900" smtClean="0">
                <a:solidFill>
                  <a:schemeClr val="bg1"/>
                </a:solidFill>
              </a:rPr>
              <a:pPr/>
              <a:t>‹#›</a:t>
            </a:fld>
            <a:endParaRPr lang="en-US" sz="900" dirty="0">
              <a:solidFill>
                <a:schemeClr val="bg1"/>
              </a:solidFill>
            </a:endParaRPr>
          </a:p>
        </p:txBody>
      </p:sp>
      <p:sp>
        <p:nvSpPr>
          <p:cNvPr id="8" name="TextBox 7">
            <a:extLst>
              <a:ext uri="{FF2B5EF4-FFF2-40B4-BE49-F238E27FC236}">
                <a16:creationId xmlns:a16="http://schemas.microsoft.com/office/drawing/2014/main" id="{599EECF3-5ABC-6447-86FC-D32133E8F4CD}"/>
              </a:ext>
            </a:extLst>
          </p:cNvPr>
          <p:cNvSpPr txBox="1"/>
          <p:nvPr userDrawn="1"/>
        </p:nvSpPr>
        <p:spPr>
          <a:xfrm>
            <a:off x="650272" y="6451444"/>
            <a:ext cx="1552027" cy="406556"/>
          </a:xfrm>
          <a:prstGeom prst="rect">
            <a:avLst/>
          </a:prstGeom>
          <a:noFill/>
        </p:spPr>
        <p:txBody>
          <a:bodyPr wrap="none" tIns="120000" bIns="120000" rtlCol="0" anchor="t">
            <a:spAutoFit/>
          </a:bodyPr>
          <a:lstStyle/>
          <a:p>
            <a:pPr algn="ctr"/>
            <a:r>
              <a:rPr lang="en-US" sz="1067" b="0" i="0" dirty="0">
                <a:solidFill>
                  <a:schemeClr val="bg1"/>
                </a:solidFill>
                <a:latin typeface="IBM Plex Sans Light" panose="020B0403050203000203" pitchFamily="34" charset="0"/>
              </a:rPr>
              <a:t>IBM Internal Use Only </a:t>
            </a:r>
          </a:p>
        </p:txBody>
      </p:sp>
      <p:pic>
        <p:nvPicPr>
          <p:cNvPr id="6" name="logo2-04.png" descr="logo2-04.png">
            <a:extLst>
              <a:ext uri="{FF2B5EF4-FFF2-40B4-BE49-F238E27FC236}">
                <a16:creationId xmlns:a16="http://schemas.microsoft.com/office/drawing/2014/main" id="{8CE8E708-BF67-7349-8921-ACFD609C0620}"/>
              </a:ext>
            </a:extLst>
          </p:cNvPr>
          <p:cNvPicPr>
            <a:picLocks noChangeAspect="1"/>
          </p:cNvPicPr>
          <p:nvPr userDrawn="1"/>
        </p:nvPicPr>
        <p:blipFill>
          <a:blip r:embed="rId2"/>
          <a:stretch>
            <a:fillRect/>
          </a:stretch>
        </p:blipFill>
        <p:spPr>
          <a:xfrm>
            <a:off x="10058399" y="6257883"/>
            <a:ext cx="2028783" cy="600117"/>
          </a:xfrm>
          <a:prstGeom prst="rect">
            <a:avLst/>
          </a:prstGeom>
          <a:ln w="12700">
            <a:miter lim="400000"/>
          </a:ln>
        </p:spPr>
      </p:pic>
    </p:spTree>
    <p:extLst>
      <p:ext uri="{BB962C8B-B14F-4D97-AF65-F5344CB8AC3E}">
        <p14:creationId xmlns:p14="http://schemas.microsoft.com/office/powerpoint/2010/main" val="35168723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9" Type="http://schemas.openxmlformats.org/officeDocument/2006/relationships/slideLayout" Target="../slideLayouts/slideLayout70.xml"/><Relationship Id="rId21" Type="http://schemas.openxmlformats.org/officeDocument/2006/relationships/slideLayout" Target="../slideLayouts/slideLayout52.xml"/><Relationship Id="rId34" Type="http://schemas.openxmlformats.org/officeDocument/2006/relationships/slideLayout" Target="../slideLayouts/slideLayout65.xml"/><Relationship Id="rId42" Type="http://schemas.openxmlformats.org/officeDocument/2006/relationships/slideLayout" Target="../slideLayouts/slideLayout73.xml"/><Relationship Id="rId47" Type="http://schemas.openxmlformats.org/officeDocument/2006/relationships/slideLayout" Target="../slideLayouts/slideLayout78.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37" Type="http://schemas.openxmlformats.org/officeDocument/2006/relationships/slideLayout" Target="../slideLayouts/slideLayout68.xml"/><Relationship Id="rId40" Type="http://schemas.openxmlformats.org/officeDocument/2006/relationships/slideLayout" Target="../slideLayouts/slideLayout71.xml"/><Relationship Id="rId45" Type="http://schemas.openxmlformats.org/officeDocument/2006/relationships/slideLayout" Target="../slideLayouts/slideLayout76.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36" Type="http://schemas.openxmlformats.org/officeDocument/2006/relationships/slideLayout" Target="../slideLayouts/slideLayout67.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4" Type="http://schemas.openxmlformats.org/officeDocument/2006/relationships/slideLayout" Target="../slideLayouts/slideLayout75.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35" Type="http://schemas.openxmlformats.org/officeDocument/2006/relationships/slideLayout" Target="../slideLayouts/slideLayout66.xml"/><Relationship Id="rId43" Type="http://schemas.openxmlformats.org/officeDocument/2006/relationships/slideLayout" Target="../slideLayouts/slideLayout74.xml"/><Relationship Id="rId48" Type="http://schemas.openxmlformats.org/officeDocument/2006/relationships/theme" Target="../theme/theme2.xml"/><Relationship Id="rId8" Type="http://schemas.openxmlformats.org/officeDocument/2006/relationships/slideLayout" Target="../slideLayouts/slideLayout39.xml"/><Relationship Id="rId3" Type="http://schemas.openxmlformats.org/officeDocument/2006/relationships/slideLayout" Target="../slideLayouts/slideLayout34.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slideLayout" Target="../slideLayouts/slideLayout64.xml"/><Relationship Id="rId38" Type="http://schemas.openxmlformats.org/officeDocument/2006/relationships/slideLayout" Target="../slideLayouts/slideLayout69.xml"/><Relationship Id="rId46" Type="http://schemas.openxmlformats.org/officeDocument/2006/relationships/slideLayout" Target="../slideLayouts/slideLayout77.xml"/><Relationship Id="rId20" Type="http://schemas.openxmlformats.org/officeDocument/2006/relationships/slideLayout" Target="../slideLayouts/slideLayout51.xml"/><Relationship Id="rId41"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logo2-04.png" descr="logo2-04.png">
            <a:extLst>
              <a:ext uri="{FF2B5EF4-FFF2-40B4-BE49-F238E27FC236}">
                <a16:creationId xmlns:a16="http://schemas.microsoft.com/office/drawing/2014/main" id="{18B5EE56-40F3-0DBB-EAAB-88303CEFFE79}"/>
              </a:ext>
            </a:extLst>
          </p:cNvPr>
          <p:cNvPicPr>
            <a:picLocks noChangeAspect="1"/>
          </p:cNvPicPr>
          <p:nvPr userDrawn="1"/>
        </p:nvPicPr>
        <p:blipFill>
          <a:blip r:embed="rId33"/>
          <a:stretch>
            <a:fillRect/>
          </a:stretch>
        </p:blipFill>
        <p:spPr>
          <a:xfrm>
            <a:off x="10058399" y="6248258"/>
            <a:ext cx="2028783" cy="600117"/>
          </a:xfrm>
          <a:prstGeom prst="rect">
            <a:avLst/>
          </a:prstGeom>
          <a:ln w="12700">
            <a:miter lim="400000"/>
          </a:ln>
        </p:spPr>
      </p:pic>
    </p:spTree>
    <p:extLst>
      <p:ext uri="{BB962C8B-B14F-4D97-AF65-F5344CB8AC3E}">
        <p14:creationId xmlns:p14="http://schemas.microsoft.com/office/powerpoint/2010/main" val="143405966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72" r:id="rId6"/>
    <p:sldLayoutId id="2147483673" r:id="rId7"/>
    <p:sldLayoutId id="2147483674" r:id="rId8"/>
    <p:sldLayoutId id="2147483675" r:id="rId9"/>
    <p:sldLayoutId id="2147483676" r:id="rId10"/>
    <p:sldLayoutId id="2147483677" r:id="rId11"/>
    <p:sldLayoutId id="2147483678" r:id="rId12"/>
    <p:sldLayoutId id="2147483680" r:id="rId13"/>
    <p:sldLayoutId id="2147483682" r:id="rId14"/>
    <p:sldLayoutId id="2147483683" r:id="rId15"/>
    <p:sldLayoutId id="2147483684" r:id="rId16"/>
    <p:sldLayoutId id="2147483685" r:id="rId17"/>
    <p:sldLayoutId id="2147483686" r:id="rId18"/>
    <p:sldLayoutId id="2147483687" r:id="rId19"/>
    <p:sldLayoutId id="2147483689" r:id="rId20"/>
    <p:sldLayoutId id="2147483690" r:id="rId21"/>
    <p:sldLayoutId id="2147483691" r:id="rId22"/>
    <p:sldLayoutId id="2147483692" r:id="rId23"/>
    <p:sldLayoutId id="2147483693" r:id="rId24"/>
    <p:sldLayoutId id="2147483694" r:id="rId25"/>
    <p:sldLayoutId id="2147483695" r:id="rId26"/>
    <p:sldLayoutId id="2147483696" r:id="rId27"/>
    <p:sldLayoutId id="2147483697" r:id="rId28"/>
    <p:sldLayoutId id="2147483698" r:id="rId29"/>
    <p:sldLayoutId id="2147483699" r:id="rId30"/>
    <p:sldLayoutId id="2147483701" r:id="rId31"/>
  </p:sldLayoutIdLst>
  <p:hf sldNum="0" hdr="0" ftr="0" dt="0"/>
  <p:txStyles>
    <p:titleStyle>
      <a:lvl1pPr algn="l" defTabSz="914377" rtl="0" eaLnBrk="1" latinLnBrk="0" hangingPunct="1">
        <a:lnSpc>
          <a:spcPct val="90000"/>
        </a:lnSpc>
        <a:spcBef>
          <a:spcPct val="0"/>
        </a:spcBef>
        <a:buNone/>
        <a:defRPr sz="4400" b="0" i="0" kern="1200">
          <a:solidFill>
            <a:schemeClr val="tx1"/>
          </a:solidFill>
          <a:latin typeface="IBM Plex Sans" charset="0"/>
          <a:ea typeface="IBM Plex Sans" charset="0"/>
          <a:cs typeface="IBM Plex Sans" charset="0"/>
        </a:defRPr>
      </a:lvl1pPr>
    </p:titleStyle>
    <p:body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1026" name="Title Placeholder">
            <a:extLst>
              <a:ext uri="{FF2B5EF4-FFF2-40B4-BE49-F238E27FC236}">
                <a16:creationId xmlns:a16="http://schemas.microsoft.com/office/drawing/2014/main" id="{64A415BC-81BD-5242-9763-56BE7B7833A7}"/>
              </a:ext>
            </a:extLst>
          </p:cNvPr>
          <p:cNvSpPr>
            <a:spLocks noGrp="1" noChangeArrowheads="1"/>
          </p:cNvSpPr>
          <p:nvPr>
            <p:ph type="title"/>
          </p:nvPr>
        </p:nvSpPr>
        <p:spPr bwMode="auto">
          <a:xfrm>
            <a:off x="279401" y="268818"/>
            <a:ext cx="5524500" cy="572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a:extLst>
              <a:ext uri="{FF2B5EF4-FFF2-40B4-BE49-F238E27FC236}">
                <a16:creationId xmlns:a16="http://schemas.microsoft.com/office/drawing/2014/main" id="{31636D6B-2D6F-EE40-8711-D192141DA107}"/>
              </a:ext>
            </a:extLst>
          </p:cNvPr>
          <p:cNvSpPr>
            <a:spLocks noGrp="1" noChangeArrowheads="1"/>
          </p:cNvSpPr>
          <p:nvPr>
            <p:ph type="body" idx="1"/>
          </p:nvPr>
        </p:nvSpPr>
        <p:spPr bwMode="auto">
          <a:xfrm>
            <a:off x="6388101" y="268818"/>
            <a:ext cx="5499100" cy="572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Footer Placeholder">
            <a:extLst>
              <a:ext uri="{FF2B5EF4-FFF2-40B4-BE49-F238E27FC236}">
                <a16:creationId xmlns:a16="http://schemas.microsoft.com/office/drawing/2014/main" id="{A2FEAECC-2B7D-AC4B-9EC4-F20385AADE5F}"/>
              </a:ext>
            </a:extLst>
          </p:cNvPr>
          <p:cNvSpPr>
            <a:spLocks noGrp="1"/>
          </p:cNvSpPr>
          <p:nvPr>
            <p:ph type="ftr" sz="quarter" idx="3"/>
          </p:nvPr>
        </p:nvSpPr>
        <p:spPr>
          <a:xfrm>
            <a:off x="304800" y="6383867"/>
            <a:ext cx="5486400" cy="222251"/>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tx1"/>
                </a:solidFill>
                <a:latin typeface="IBM Plex Sans" panose="020B0503050203000203" pitchFamily="34" charset="0"/>
              </a:defRPr>
            </a:lvl1pPr>
          </a:lstStyle>
          <a:p>
            <a:pPr>
              <a:defRPr/>
            </a:pPr>
            <a:r>
              <a:rPr lang="en-US"/>
              <a:t>Privileged and Confidential</a:t>
            </a:r>
          </a:p>
        </p:txBody>
      </p:sp>
      <p:sp>
        <p:nvSpPr>
          <p:cNvPr id="8" name="Slide Number Placeholder">
            <a:extLst>
              <a:ext uri="{FF2B5EF4-FFF2-40B4-BE49-F238E27FC236}">
                <a16:creationId xmlns:a16="http://schemas.microsoft.com/office/drawing/2014/main" id="{91F2E3FA-234C-A544-BCA3-EFAC54A7577C}"/>
              </a:ext>
            </a:extLst>
          </p:cNvPr>
          <p:cNvSpPr>
            <a:spLocks noGrp="1"/>
          </p:cNvSpPr>
          <p:nvPr>
            <p:ph type="sldNum" sz="quarter" idx="4"/>
          </p:nvPr>
        </p:nvSpPr>
        <p:spPr>
          <a:xfrm>
            <a:off x="9448800" y="6383867"/>
            <a:ext cx="2438400" cy="222251"/>
          </a:xfrm>
          <a:prstGeom prst="rect">
            <a:avLst/>
          </a:prstGeom>
        </p:spPr>
        <p:txBody>
          <a:bodyPr vert="horz" lIns="0" tIns="0" rIns="0" bIns="0" rtlCol="0" anchor="ctr"/>
          <a:lstStyle>
            <a:lvl1pPr algn="r" defTabSz="914621" eaLnBrk="1" fontAlgn="auto" hangingPunct="1">
              <a:spcBef>
                <a:spcPts val="0"/>
              </a:spcBef>
              <a:spcAft>
                <a:spcPts val="0"/>
              </a:spcAft>
              <a:defRPr sz="800">
                <a:solidFill>
                  <a:schemeClr val="tx1"/>
                </a:solidFill>
                <a:latin typeface="IBM Plex Sans" panose="020B0503050203000203" pitchFamily="34" charset="0"/>
              </a:defRPr>
            </a:lvl1pPr>
          </a:lstStyle>
          <a:p>
            <a:pPr>
              <a:defRPr/>
            </a:pPr>
            <a:fld id="{6F97B301-22BF-964B-97BF-B080FBDBD2FD}" type="slidenum">
              <a:rPr lang="en-US"/>
              <a:pPr>
                <a:defRPr/>
              </a:pPr>
              <a:t>‹#›</a:t>
            </a:fld>
            <a:endParaRPr lang="en-US" dirty="0"/>
          </a:p>
        </p:txBody>
      </p:sp>
      <p:grpSp>
        <p:nvGrpSpPr>
          <p:cNvPr id="1030" name="Group 58" descr="Outside edge tick marks for alignment">
            <a:extLst>
              <a:ext uri="{FF2B5EF4-FFF2-40B4-BE49-F238E27FC236}">
                <a16:creationId xmlns:a16="http://schemas.microsoft.com/office/drawing/2014/main" id="{EAC46543-43B1-674F-881C-7ABAD04DA84A}"/>
              </a:ext>
            </a:extLst>
          </p:cNvPr>
          <p:cNvGrpSpPr>
            <a:grpSpLocks/>
          </p:cNvGrpSpPr>
          <p:nvPr userDrawn="1"/>
        </p:nvGrpSpPr>
        <p:grpSpPr bwMode="auto">
          <a:xfrm>
            <a:off x="-146050" y="-148167"/>
            <a:ext cx="12486217" cy="7154333"/>
            <a:chOff x="-109730" y="-110490"/>
            <a:chExt cx="9364220" cy="5364480"/>
          </a:xfrm>
        </p:grpSpPr>
        <p:grpSp>
          <p:nvGrpSpPr>
            <p:cNvPr id="1031" name="Group 59">
              <a:extLst>
                <a:ext uri="{FF2B5EF4-FFF2-40B4-BE49-F238E27FC236}">
                  <a16:creationId xmlns:a16="http://schemas.microsoft.com/office/drawing/2014/main" id="{F9A19E3B-05F7-A24D-8183-A4111DE7AC55}"/>
                </a:ext>
              </a:extLst>
            </p:cNvPr>
            <p:cNvGrpSpPr>
              <a:grpSpLocks/>
            </p:cNvGrpSpPr>
            <p:nvPr userDrawn="1"/>
          </p:nvGrpSpPr>
          <p:grpSpPr bwMode="auto">
            <a:xfrm>
              <a:off x="228600" y="-110490"/>
              <a:ext cx="8686732" cy="91440"/>
              <a:chOff x="228600" y="-152400"/>
              <a:chExt cx="8686732" cy="152400"/>
            </a:xfrm>
          </p:grpSpPr>
          <p:cxnSp>
            <p:nvCxnSpPr>
              <p:cNvPr id="93" name="Straight Connector 92" descr="&quot;&quot;">
                <a:extLst>
                  <a:ext uri="{FF2B5EF4-FFF2-40B4-BE49-F238E27FC236}">
                    <a16:creationId xmlns:a16="http://schemas.microsoft.com/office/drawing/2014/main" id="{1D36C7A9-5C17-944D-ACC0-157909A71E95}"/>
                  </a:ext>
                </a:extLst>
              </p:cNvPr>
              <p:cNvCxnSpPr/>
              <p:nvPr userDrawn="1"/>
            </p:nvCxnSpPr>
            <p:spPr bwMode="auto">
              <a:xfrm rot="5400000" flipH="1">
                <a:off x="151681"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descr="&quot;&quot;">
                <a:extLst>
                  <a:ext uri="{FF2B5EF4-FFF2-40B4-BE49-F238E27FC236}">
                    <a16:creationId xmlns:a16="http://schemas.microsoft.com/office/drawing/2014/main" id="{CA1C4CA7-10BB-544C-895A-A469ADEA6AAB}"/>
                  </a:ext>
                </a:extLst>
              </p:cNvPr>
              <p:cNvCxnSpPr/>
              <p:nvPr userDrawn="1"/>
            </p:nvCxnSpPr>
            <p:spPr bwMode="auto">
              <a:xfrm rot="5400000" flipH="1">
                <a:off x="1980394"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descr="&quot;&quot;">
                <a:extLst>
                  <a:ext uri="{FF2B5EF4-FFF2-40B4-BE49-F238E27FC236}">
                    <a16:creationId xmlns:a16="http://schemas.microsoft.com/office/drawing/2014/main" id="{202F7B8B-32A0-684E-82BE-CB27A0D8C8BF}"/>
                  </a:ext>
                </a:extLst>
              </p:cNvPr>
              <p:cNvCxnSpPr/>
              <p:nvPr userDrawn="1"/>
            </p:nvCxnSpPr>
            <p:spPr bwMode="auto">
              <a:xfrm rot="5400000" flipH="1">
                <a:off x="2208983"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descr="&quot;&quot;">
                <a:extLst>
                  <a:ext uri="{FF2B5EF4-FFF2-40B4-BE49-F238E27FC236}">
                    <a16:creationId xmlns:a16="http://schemas.microsoft.com/office/drawing/2014/main" id="{6E7509FC-2806-CF4B-9B53-5152567FE234}"/>
                  </a:ext>
                </a:extLst>
              </p:cNvPr>
              <p:cNvCxnSpPr/>
              <p:nvPr userDrawn="1"/>
            </p:nvCxnSpPr>
            <p:spPr bwMode="auto">
              <a:xfrm rot="5400000" flipH="1">
                <a:off x="2437573"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descr="&quot;&quot;">
                <a:extLst>
                  <a:ext uri="{FF2B5EF4-FFF2-40B4-BE49-F238E27FC236}">
                    <a16:creationId xmlns:a16="http://schemas.microsoft.com/office/drawing/2014/main" id="{E6E8976D-2AD4-0F4A-BFD8-50BC2535010F}"/>
                  </a:ext>
                </a:extLst>
              </p:cNvPr>
              <p:cNvCxnSpPr/>
              <p:nvPr userDrawn="1"/>
            </p:nvCxnSpPr>
            <p:spPr bwMode="auto">
              <a:xfrm rot="5400000" flipH="1">
                <a:off x="4266286"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descr="&quot;&quot;">
                <a:extLst>
                  <a:ext uri="{FF2B5EF4-FFF2-40B4-BE49-F238E27FC236}">
                    <a16:creationId xmlns:a16="http://schemas.microsoft.com/office/drawing/2014/main" id="{95BC95D5-2897-3140-8583-CBD5481EF392}"/>
                  </a:ext>
                </a:extLst>
              </p:cNvPr>
              <p:cNvCxnSpPr/>
              <p:nvPr userDrawn="1"/>
            </p:nvCxnSpPr>
            <p:spPr bwMode="auto">
              <a:xfrm rot="5400000" flipH="1">
                <a:off x="4494875"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descr="&quot;&quot;">
                <a:extLst>
                  <a:ext uri="{FF2B5EF4-FFF2-40B4-BE49-F238E27FC236}">
                    <a16:creationId xmlns:a16="http://schemas.microsoft.com/office/drawing/2014/main" id="{2F69C94B-5132-CE4B-B34E-C9DEA3879A9A}"/>
                  </a:ext>
                </a:extLst>
              </p:cNvPr>
              <p:cNvCxnSpPr/>
              <p:nvPr userDrawn="1"/>
            </p:nvCxnSpPr>
            <p:spPr bwMode="auto">
              <a:xfrm rot="5400000" flipH="1">
                <a:off x="4723464"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descr="&quot;&quot;">
                <a:extLst>
                  <a:ext uri="{FF2B5EF4-FFF2-40B4-BE49-F238E27FC236}">
                    <a16:creationId xmlns:a16="http://schemas.microsoft.com/office/drawing/2014/main" id="{4B737634-BEFA-D64D-8893-B28DE242F9CC}"/>
                  </a:ext>
                </a:extLst>
              </p:cNvPr>
              <p:cNvCxnSpPr/>
              <p:nvPr userDrawn="1"/>
            </p:nvCxnSpPr>
            <p:spPr bwMode="auto">
              <a:xfrm rot="5400000" flipH="1">
                <a:off x="6552178"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descr="&quot;&quot;">
                <a:extLst>
                  <a:ext uri="{FF2B5EF4-FFF2-40B4-BE49-F238E27FC236}">
                    <a16:creationId xmlns:a16="http://schemas.microsoft.com/office/drawing/2014/main" id="{8AEE4826-2316-0248-B90E-61352A347138}"/>
                  </a:ext>
                </a:extLst>
              </p:cNvPr>
              <p:cNvCxnSpPr/>
              <p:nvPr userDrawn="1"/>
            </p:nvCxnSpPr>
            <p:spPr bwMode="auto">
              <a:xfrm rot="5400000" flipH="1">
                <a:off x="6780767"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descr="&quot;&quot;">
                <a:extLst>
                  <a:ext uri="{FF2B5EF4-FFF2-40B4-BE49-F238E27FC236}">
                    <a16:creationId xmlns:a16="http://schemas.microsoft.com/office/drawing/2014/main" id="{FD39632D-5996-A245-8D4C-7065CE8E9531}"/>
                  </a:ext>
                </a:extLst>
              </p:cNvPr>
              <p:cNvCxnSpPr/>
              <p:nvPr userDrawn="1"/>
            </p:nvCxnSpPr>
            <p:spPr bwMode="auto">
              <a:xfrm rot="5400000" flipH="1">
                <a:off x="7009356"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descr="&quot;&quot;">
                <a:extLst>
                  <a:ext uri="{FF2B5EF4-FFF2-40B4-BE49-F238E27FC236}">
                    <a16:creationId xmlns:a16="http://schemas.microsoft.com/office/drawing/2014/main" id="{F9360A38-DD1B-F143-A0FC-62556DC5D646}"/>
                  </a:ext>
                </a:extLst>
              </p:cNvPr>
              <p:cNvCxnSpPr/>
              <p:nvPr userDrawn="1"/>
            </p:nvCxnSpPr>
            <p:spPr bwMode="auto">
              <a:xfrm rot="5400000" flipH="1">
                <a:off x="8838070" y="-75688"/>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32" name="Group 60">
              <a:extLst>
                <a:ext uri="{FF2B5EF4-FFF2-40B4-BE49-F238E27FC236}">
                  <a16:creationId xmlns:a16="http://schemas.microsoft.com/office/drawing/2014/main" id="{9EAD03B1-6D3E-BB4F-A0A5-BE5DC15E8B86}"/>
                </a:ext>
              </a:extLst>
            </p:cNvPr>
            <p:cNvGrpSpPr>
              <a:grpSpLocks/>
            </p:cNvGrpSpPr>
            <p:nvPr userDrawn="1"/>
          </p:nvGrpSpPr>
          <p:grpSpPr bwMode="auto">
            <a:xfrm>
              <a:off x="228600" y="5162550"/>
              <a:ext cx="8686732" cy="91440"/>
              <a:chOff x="228600" y="5143500"/>
              <a:chExt cx="8686732" cy="152400"/>
            </a:xfrm>
          </p:grpSpPr>
          <p:cxnSp>
            <p:nvCxnSpPr>
              <p:cNvPr id="82" name="Straight Connector 81" descr="&quot;&quot;">
                <a:extLst>
                  <a:ext uri="{FF2B5EF4-FFF2-40B4-BE49-F238E27FC236}">
                    <a16:creationId xmlns:a16="http://schemas.microsoft.com/office/drawing/2014/main" id="{3C6596AD-8E69-E04A-8BD8-03F0372B6622}"/>
                  </a:ext>
                </a:extLst>
              </p:cNvPr>
              <p:cNvCxnSpPr/>
              <p:nvPr userDrawn="1"/>
            </p:nvCxnSpPr>
            <p:spPr bwMode="auto">
              <a:xfrm rot="5400000" flipH="1">
                <a:off x="151681"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descr="&quot;&quot;">
                <a:extLst>
                  <a:ext uri="{FF2B5EF4-FFF2-40B4-BE49-F238E27FC236}">
                    <a16:creationId xmlns:a16="http://schemas.microsoft.com/office/drawing/2014/main" id="{DA900DA3-5506-CE40-B2F7-65AA088C7819}"/>
                  </a:ext>
                </a:extLst>
              </p:cNvPr>
              <p:cNvCxnSpPr/>
              <p:nvPr userDrawn="1"/>
            </p:nvCxnSpPr>
            <p:spPr bwMode="auto">
              <a:xfrm rot="5400000" flipH="1">
                <a:off x="1980394"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descr="&quot;&quot;">
                <a:extLst>
                  <a:ext uri="{FF2B5EF4-FFF2-40B4-BE49-F238E27FC236}">
                    <a16:creationId xmlns:a16="http://schemas.microsoft.com/office/drawing/2014/main" id="{B85E78A0-DB26-8849-8222-892401CB1C57}"/>
                  </a:ext>
                </a:extLst>
              </p:cNvPr>
              <p:cNvCxnSpPr/>
              <p:nvPr userDrawn="1"/>
            </p:nvCxnSpPr>
            <p:spPr bwMode="auto">
              <a:xfrm rot="5400000" flipH="1">
                <a:off x="2208983"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descr="&quot;&quot;">
                <a:extLst>
                  <a:ext uri="{FF2B5EF4-FFF2-40B4-BE49-F238E27FC236}">
                    <a16:creationId xmlns:a16="http://schemas.microsoft.com/office/drawing/2014/main" id="{AE2A0E51-6512-0D41-872D-0585D27CCD90}"/>
                  </a:ext>
                </a:extLst>
              </p:cNvPr>
              <p:cNvCxnSpPr/>
              <p:nvPr userDrawn="1"/>
            </p:nvCxnSpPr>
            <p:spPr bwMode="auto">
              <a:xfrm rot="5400000" flipH="1">
                <a:off x="2437573"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descr="&quot;&quot;">
                <a:extLst>
                  <a:ext uri="{FF2B5EF4-FFF2-40B4-BE49-F238E27FC236}">
                    <a16:creationId xmlns:a16="http://schemas.microsoft.com/office/drawing/2014/main" id="{E8660970-EE2E-B147-A995-DAE9FD395C24}"/>
                  </a:ext>
                </a:extLst>
              </p:cNvPr>
              <p:cNvCxnSpPr/>
              <p:nvPr userDrawn="1"/>
            </p:nvCxnSpPr>
            <p:spPr bwMode="auto">
              <a:xfrm rot="5400000" flipH="1">
                <a:off x="4266286"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descr="&quot;&quot;">
                <a:extLst>
                  <a:ext uri="{FF2B5EF4-FFF2-40B4-BE49-F238E27FC236}">
                    <a16:creationId xmlns:a16="http://schemas.microsoft.com/office/drawing/2014/main" id="{5D96EE5B-6F95-BF42-8820-67E2BED8C509}"/>
                  </a:ext>
                </a:extLst>
              </p:cNvPr>
              <p:cNvCxnSpPr/>
              <p:nvPr userDrawn="1"/>
            </p:nvCxnSpPr>
            <p:spPr bwMode="auto">
              <a:xfrm rot="5400000" flipH="1">
                <a:off x="4494875"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descr="&quot;&quot;">
                <a:extLst>
                  <a:ext uri="{FF2B5EF4-FFF2-40B4-BE49-F238E27FC236}">
                    <a16:creationId xmlns:a16="http://schemas.microsoft.com/office/drawing/2014/main" id="{90FC2C82-DBF8-6143-BE82-280F807D5BE6}"/>
                  </a:ext>
                </a:extLst>
              </p:cNvPr>
              <p:cNvCxnSpPr/>
              <p:nvPr userDrawn="1"/>
            </p:nvCxnSpPr>
            <p:spPr bwMode="auto">
              <a:xfrm rot="5400000" flipH="1">
                <a:off x="4723464"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descr="&quot;&quot;">
                <a:extLst>
                  <a:ext uri="{FF2B5EF4-FFF2-40B4-BE49-F238E27FC236}">
                    <a16:creationId xmlns:a16="http://schemas.microsoft.com/office/drawing/2014/main" id="{EF136C0D-00EA-064E-ABFC-BCFE24547E52}"/>
                  </a:ext>
                </a:extLst>
              </p:cNvPr>
              <p:cNvCxnSpPr/>
              <p:nvPr userDrawn="1"/>
            </p:nvCxnSpPr>
            <p:spPr bwMode="auto">
              <a:xfrm rot="5400000" flipH="1">
                <a:off x="6552178"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descr="&quot;&quot;">
                <a:extLst>
                  <a:ext uri="{FF2B5EF4-FFF2-40B4-BE49-F238E27FC236}">
                    <a16:creationId xmlns:a16="http://schemas.microsoft.com/office/drawing/2014/main" id="{6C000780-6F2A-964F-9982-A88ADC6E9121}"/>
                  </a:ext>
                </a:extLst>
              </p:cNvPr>
              <p:cNvCxnSpPr/>
              <p:nvPr userDrawn="1"/>
            </p:nvCxnSpPr>
            <p:spPr bwMode="auto">
              <a:xfrm rot="5400000" flipH="1">
                <a:off x="6780767"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descr="&quot;&quot;">
                <a:extLst>
                  <a:ext uri="{FF2B5EF4-FFF2-40B4-BE49-F238E27FC236}">
                    <a16:creationId xmlns:a16="http://schemas.microsoft.com/office/drawing/2014/main" id="{BE63556E-0999-C247-8B0D-FB8B81331F88}"/>
                  </a:ext>
                </a:extLst>
              </p:cNvPr>
              <p:cNvCxnSpPr/>
              <p:nvPr userDrawn="1"/>
            </p:nvCxnSpPr>
            <p:spPr bwMode="auto">
              <a:xfrm rot="5400000" flipH="1">
                <a:off x="7009356"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descr="&quot;&quot;">
                <a:extLst>
                  <a:ext uri="{FF2B5EF4-FFF2-40B4-BE49-F238E27FC236}">
                    <a16:creationId xmlns:a16="http://schemas.microsoft.com/office/drawing/2014/main" id="{E86ACB6C-0DC2-5C4D-8726-0953FA771719}"/>
                  </a:ext>
                </a:extLst>
              </p:cNvPr>
              <p:cNvCxnSpPr/>
              <p:nvPr userDrawn="1"/>
            </p:nvCxnSpPr>
            <p:spPr bwMode="auto">
              <a:xfrm rot="5400000" flipH="1">
                <a:off x="8838070" y="5219190"/>
                <a:ext cx="15342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33" name="Group 61">
              <a:extLst>
                <a:ext uri="{FF2B5EF4-FFF2-40B4-BE49-F238E27FC236}">
                  <a16:creationId xmlns:a16="http://schemas.microsoft.com/office/drawing/2014/main" id="{F6701E61-5151-274C-99DD-1751514B2613}"/>
                </a:ext>
              </a:extLst>
            </p:cNvPr>
            <p:cNvGrpSpPr>
              <a:grpSpLocks/>
            </p:cNvGrpSpPr>
            <p:nvPr userDrawn="1"/>
          </p:nvGrpSpPr>
          <p:grpSpPr bwMode="auto">
            <a:xfrm>
              <a:off x="-109730" y="237744"/>
              <a:ext cx="91440" cy="4664456"/>
              <a:chOff x="-109730" y="237744"/>
              <a:chExt cx="91440" cy="4664456"/>
            </a:xfrm>
          </p:grpSpPr>
          <p:cxnSp>
            <p:nvCxnSpPr>
              <p:cNvPr id="73" name="Straight Connector 72" descr="&quot;&quot;">
                <a:extLst>
                  <a:ext uri="{FF2B5EF4-FFF2-40B4-BE49-F238E27FC236}">
                    <a16:creationId xmlns:a16="http://schemas.microsoft.com/office/drawing/2014/main" id="{26C87409-5F76-7D48-8557-90164BCFF659}"/>
                  </a:ext>
                </a:extLst>
              </p:cNvPr>
              <p:cNvCxnSpPr/>
              <p:nvPr userDrawn="1"/>
            </p:nvCxnSpPr>
            <p:spPr bwMode="auto">
              <a:xfrm flipH="1">
                <a:off x="-109730" y="652918"/>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descr="&quot;&quot;">
                <a:extLst>
                  <a:ext uri="{FF2B5EF4-FFF2-40B4-BE49-F238E27FC236}">
                    <a16:creationId xmlns:a16="http://schemas.microsoft.com/office/drawing/2014/main" id="{D8CC9433-D010-3246-A223-A5443E1DAB40}"/>
                  </a:ext>
                </a:extLst>
              </p:cNvPr>
              <p:cNvCxnSpPr/>
              <p:nvPr userDrawn="1"/>
            </p:nvCxnSpPr>
            <p:spPr bwMode="auto">
              <a:xfrm flipH="1">
                <a:off x="-109730" y="1289354"/>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descr="&quot;&quot;">
                <a:extLst>
                  <a:ext uri="{FF2B5EF4-FFF2-40B4-BE49-F238E27FC236}">
                    <a16:creationId xmlns:a16="http://schemas.microsoft.com/office/drawing/2014/main" id="{2B66C852-C418-7D4D-9C00-2B1483B47FD5}"/>
                  </a:ext>
                </a:extLst>
              </p:cNvPr>
              <p:cNvCxnSpPr/>
              <p:nvPr userDrawn="1"/>
            </p:nvCxnSpPr>
            <p:spPr bwMode="auto">
              <a:xfrm flipH="1">
                <a:off x="-109730" y="1928966"/>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descr="&quot;&quot;">
                <a:extLst>
                  <a:ext uri="{FF2B5EF4-FFF2-40B4-BE49-F238E27FC236}">
                    <a16:creationId xmlns:a16="http://schemas.microsoft.com/office/drawing/2014/main" id="{BA988C00-8F6C-CB49-856D-8DFF3E1A2625}"/>
                  </a:ext>
                </a:extLst>
              </p:cNvPr>
              <p:cNvCxnSpPr/>
              <p:nvPr userDrawn="1"/>
            </p:nvCxnSpPr>
            <p:spPr bwMode="auto">
              <a:xfrm flipH="1">
                <a:off x="-109730" y="2570164"/>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descr="&quot;&quot;">
                <a:extLst>
                  <a:ext uri="{FF2B5EF4-FFF2-40B4-BE49-F238E27FC236}">
                    <a16:creationId xmlns:a16="http://schemas.microsoft.com/office/drawing/2014/main" id="{CC011FFF-203F-E34C-BB4C-A86B7E8245F1}"/>
                  </a:ext>
                </a:extLst>
              </p:cNvPr>
              <p:cNvCxnSpPr/>
              <p:nvPr userDrawn="1"/>
            </p:nvCxnSpPr>
            <p:spPr bwMode="auto">
              <a:xfrm flipH="1">
                <a:off x="-109730" y="3208188"/>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descr="&quot;&quot;">
                <a:extLst>
                  <a:ext uri="{FF2B5EF4-FFF2-40B4-BE49-F238E27FC236}">
                    <a16:creationId xmlns:a16="http://schemas.microsoft.com/office/drawing/2014/main" id="{CBA76F78-70FE-BC4C-A7D2-67B79F49F837}"/>
                  </a:ext>
                </a:extLst>
              </p:cNvPr>
              <p:cNvCxnSpPr/>
              <p:nvPr userDrawn="1"/>
            </p:nvCxnSpPr>
            <p:spPr bwMode="auto">
              <a:xfrm flipH="1">
                <a:off x="-109730" y="3849386"/>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descr="&quot;&quot;">
                <a:extLst>
                  <a:ext uri="{FF2B5EF4-FFF2-40B4-BE49-F238E27FC236}">
                    <a16:creationId xmlns:a16="http://schemas.microsoft.com/office/drawing/2014/main" id="{876C72B9-6946-EB4F-9932-5BE6350DC5D5}"/>
                  </a:ext>
                </a:extLst>
              </p:cNvPr>
              <p:cNvCxnSpPr/>
              <p:nvPr userDrawn="1"/>
            </p:nvCxnSpPr>
            <p:spPr bwMode="auto">
              <a:xfrm flipH="1">
                <a:off x="-109730" y="4493759"/>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descr="&quot;&quot;">
                <a:extLst>
                  <a:ext uri="{FF2B5EF4-FFF2-40B4-BE49-F238E27FC236}">
                    <a16:creationId xmlns:a16="http://schemas.microsoft.com/office/drawing/2014/main" id="{E318100A-204E-AD49-97F9-EF60E0399DC4}"/>
                  </a:ext>
                </a:extLst>
              </p:cNvPr>
              <p:cNvCxnSpPr/>
              <p:nvPr userDrawn="1"/>
            </p:nvCxnSpPr>
            <p:spPr bwMode="auto">
              <a:xfrm flipH="1">
                <a:off x="-109730" y="237091"/>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descr="&quot;&quot;">
                <a:extLst>
                  <a:ext uri="{FF2B5EF4-FFF2-40B4-BE49-F238E27FC236}">
                    <a16:creationId xmlns:a16="http://schemas.microsoft.com/office/drawing/2014/main" id="{D83C0141-E596-DE47-A08A-AD30EDBEDCBC}"/>
                  </a:ext>
                </a:extLst>
              </p:cNvPr>
              <p:cNvCxnSpPr/>
              <p:nvPr userDrawn="1"/>
            </p:nvCxnSpPr>
            <p:spPr bwMode="auto">
              <a:xfrm flipH="1">
                <a:off x="-109730" y="4901649"/>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34" name="Group 62">
              <a:extLst>
                <a:ext uri="{FF2B5EF4-FFF2-40B4-BE49-F238E27FC236}">
                  <a16:creationId xmlns:a16="http://schemas.microsoft.com/office/drawing/2014/main" id="{9699433E-E0AF-C946-BD39-D304E8E00C5D}"/>
                </a:ext>
              </a:extLst>
            </p:cNvPr>
            <p:cNvGrpSpPr>
              <a:grpSpLocks/>
            </p:cNvGrpSpPr>
            <p:nvPr userDrawn="1"/>
          </p:nvGrpSpPr>
          <p:grpSpPr bwMode="auto">
            <a:xfrm>
              <a:off x="9163050" y="237744"/>
              <a:ext cx="91440" cy="4663440"/>
              <a:chOff x="-109730" y="231394"/>
              <a:chExt cx="91440" cy="4663440"/>
            </a:xfrm>
          </p:grpSpPr>
          <p:cxnSp>
            <p:nvCxnSpPr>
              <p:cNvPr id="64" name="Straight Connector 63" descr="&quot;&quot;">
                <a:extLst>
                  <a:ext uri="{FF2B5EF4-FFF2-40B4-BE49-F238E27FC236}">
                    <a16:creationId xmlns:a16="http://schemas.microsoft.com/office/drawing/2014/main" id="{567BFB4C-2FF3-8447-8599-FCDFACFB6F1E}"/>
                  </a:ext>
                </a:extLst>
              </p:cNvPr>
              <p:cNvCxnSpPr/>
              <p:nvPr userDrawn="1"/>
            </p:nvCxnSpPr>
            <p:spPr bwMode="auto">
              <a:xfrm flipH="1">
                <a:off x="-110361" y="646568"/>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descr="&quot;&quot;">
                <a:extLst>
                  <a:ext uri="{FF2B5EF4-FFF2-40B4-BE49-F238E27FC236}">
                    <a16:creationId xmlns:a16="http://schemas.microsoft.com/office/drawing/2014/main" id="{FA8D334C-B729-124B-BD53-E0E887BEE031}"/>
                  </a:ext>
                </a:extLst>
              </p:cNvPr>
              <p:cNvCxnSpPr/>
              <p:nvPr userDrawn="1"/>
            </p:nvCxnSpPr>
            <p:spPr bwMode="auto">
              <a:xfrm flipH="1">
                <a:off x="-110361" y="1283004"/>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descr="&quot;&quot;">
                <a:extLst>
                  <a:ext uri="{FF2B5EF4-FFF2-40B4-BE49-F238E27FC236}">
                    <a16:creationId xmlns:a16="http://schemas.microsoft.com/office/drawing/2014/main" id="{5EC836E5-D440-A54B-9100-32DD9CE49219}"/>
                  </a:ext>
                </a:extLst>
              </p:cNvPr>
              <p:cNvCxnSpPr/>
              <p:nvPr userDrawn="1"/>
            </p:nvCxnSpPr>
            <p:spPr bwMode="auto">
              <a:xfrm flipH="1">
                <a:off x="-110361" y="1922616"/>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descr="&quot;&quot;">
                <a:extLst>
                  <a:ext uri="{FF2B5EF4-FFF2-40B4-BE49-F238E27FC236}">
                    <a16:creationId xmlns:a16="http://schemas.microsoft.com/office/drawing/2014/main" id="{898216D1-8283-BB48-B94A-89098CC32EBF}"/>
                  </a:ext>
                </a:extLst>
              </p:cNvPr>
              <p:cNvCxnSpPr/>
              <p:nvPr userDrawn="1"/>
            </p:nvCxnSpPr>
            <p:spPr bwMode="auto">
              <a:xfrm flipH="1">
                <a:off x="-110361" y="2563814"/>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descr="&quot;&quot;">
                <a:extLst>
                  <a:ext uri="{FF2B5EF4-FFF2-40B4-BE49-F238E27FC236}">
                    <a16:creationId xmlns:a16="http://schemas.microsoft.com/office/drawing/2014/main" id="{DE408453-46EE-CB4B-A5DF-210A10012686}"/>
                  </a:ext>
                </a:extLst>
              </p:cNvPr>
              <p:cNvCxnSpPr/>
              <p:nvPr userDrawn="1"/>
            </p:nvCxnSpPr>
            <p:spPr bwMode="auto">
              <a:xfrm flipH="1">
                <a:off x="-110361" y="3203424"/>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descr="&quot;&quot;">
                <a:extLst>
                  <a:ext uri="{FF2B5EF4-FFF2-40B4-BE49-F238E27FC236}">
                    <a16:creationId xmlns:a16="http://schemas.microsoft.com/office/drawing/2014/main" id="{1DEFE92D-FD42-1B43-8FDA-EC8A9E4ECF6A}"/>
                  </a:ext>
                </a:extLst>
              </p:cNvPr>
              <p:cNvCxnSpPr/>
              <p:nvPr userDrawn="1"/>
            </p:nvCxnSpPr>
            <p:spPr bwMode="auto">
              <a:xfrm flipH="1">
                <a:off x="-110361" y="3843036"/>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descr="&quot;&quot;">
                <a:extLst>
                  <a:ext uri="{FF2B5EF4-FFF2-40B4-BE49-F238E27FC236}">
                    <a16:creationId xmlns:a16="http://schemas.microsoft.com/office/drawing/2014/main" id="{72D0B690-ABB9-4543-A754-2DAE042ADB2A}"/>
                  </a:ext>
                </a:extLst>
              </p:cNvPr>
              <p:cNvCxnSpPr/>
              <p:nvPr userDrawn="1"/>
            </p:nvCxnSpPr>
            <p:spPr bwMode="auto">
              <a:xfrm flipH="1">
                <a:off x="-110361" y="4488995"/>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descr="&quot;&quot;">
                <a:extLst>
                  <a:ext uri="{FF2B5EF4-FFF2-40B4-BE49-F238E27FC236}">
                    <a16:creationId xmlns:a16="http://schemas.microsoft.com/office/drawing/2014/main" id="{90A0F45E-4218-A64C-BEDB-7AE4FF626D16}"/>
                  </a:ext>
                </a:extLst>
              </p:cNvPr>
              <p:cNvCxnSpPr/>
              <p:nvPr userDrawn="1"/>
            </p:nvCxnSpPr>
            <p:spPr bwMode="auto">
              <a:xfrm flipH="1">
                <a:off x="-110361" y="230741"/>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descr="&quot;&quot;">
                <a:extLst>
                  <a:ext uri="{FF2B5EF4-FFF2-40B4-BE49-F238E27FC236}">
                    <a16:creationId xmlns:a16="http://schemas.microsoft.com/office/drawing/2014/main" id="{F057D102-294A-1542-8442-7FD7C95401BB}"/>
                  </a:ext>
                </a:extLst>
              </p:cNvPr>
              <p:cNvCxnSpPr/>
              <p:nvPr userDrawn="1"/>
            </p:nvCxnSpPr>
            <p:spPr bwMode="auto">
              <a:xfrm flipH="1">
                <a:off x="-110361" y="4895299"/>
                <a:ext cx="92071"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3349334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 id="2147483745" r:id="rId31"/>
    <p:sldLayoutId id="2147483746" r:id="rId32"/>
    <p:sldLayoutId id="2147483747" r:id="rId33"/>
    <p:sldLayoutId id="2147483748" r:id="rId34"/>
    <p:sldLayoutId id="2147483749" r:id="rId35"/>
    <p:sldLayoutId id="2147483750" r:id="rId36"/>
    <p:sldLayoutId id="2147483751" r:id="rId37"/>
    <p:sldLayoutId id="2147483752" r:id="rId38"/>
    <p:sldLayoutId id="2147483753" r:id="rId39"/>
    <p:sldLayoutId id="2147483754" r:id="rId40"/>
    <p:sldLayoutId id="2147483755" r:id="rId41"/>
    <p:sldLayoutId id="2147483756" r:id="rId42"/>
    <p:sldLayoutId id="2147483757" r:id="rId43"/>
    <p:sldLayoutId id="2147483758" r:id="rId44"/>
    <p:sldLayoutId id="2147483759" r:id="rId45"/>
    <p:sldLayoutId id="2147483760" r:id="rId46"/>
    <p:sldLayoutId id="2147483761" r:id="rId47"/>
  </p:sldLayoutIdLst>
  <p:hf hdr="0" dt="0"/>
  <p:txStyles>
    <p:titleStyle>
      <a:lvl1pPr algn="l" rtl="0" eaLnBrk="0" fontAlgn="base" hangingPunct="0">
        <a:lnSpc>
          <a:spcPct val="90000"/>
        </a:lnSpc>
        <a:spcBef>
          <a:spcPct val="0"/>
        </a:spcBef>
        <a:spcAft>
          <a:spcPct val="0"/>
        </a:spcAft>
        <a:defRPr sz="32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0" fontAlgn="base" hangingPunct="0">
        <a:lnSpc>
          <a:spcPct val="90000"/>
        </a:lnSpc>
        <a:spcBef>
          <a:spcPct val="0"/>
        </a:spcBef>
        <a:spcAft>
          <a:spcPct val="0"/>
        </a:spcAft>
        <a:defRPr sz="32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algn="l" rtl="0" eaLnBrk="0" fontAlgn="base" hangingPunct="0">
        <a:lnSpc>
          <a:spcPct val="90000"/>
        </a:lnSpc>
        <a:spcBef>
          <a:spcPct val="0"/>
        </a:spcBef>
        <a:spcAft>
          <a:spcPct val="0"/>
        </a:spcAft>
        <a:defRPr sz="32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algn="l" rtl="0" eaLnBrk="0" fontAlgn="base" hangingPunct="0">
        <a:lnSpc>
          <a:spcPct val="90000"/>
        </a:lnSpc>
        <a:spcBef>
          <a:spcPct val="0"/>
        </a:spcBef>
        <a:spcAft>
          <a:spcPct val="0"/>
        </a:spcAft>
        <a:defRPr sz="32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algn="l" rtl="0" eaLnBrk="0" fontAlgn="base" hangingPunct="0">
        <a:lnSpc>
          <a:spcPct val="90000"/>
        </a:lnSpc>
        <a:spcBef>
          <a:spcPct val="0"/>
        </a:spcBef>
        <a:spcAft>
          <a:spcPct val="0"/>
        </a:spcAft>
        <a:defRPr sz="32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algn="l" rtl="0" eaLnBrk="0" fontAlgn="base" hangingPunct="0">
        <a:spcBef>
          <a:spcPts val="1467"/>
        </a:spcBef>
        <a:spcAft>
          <a:spcPct val="0"/>
        </a:spcAft>
        <a:buClr>
          <a:schemeClr val="tx1"/>
        </a:buClr>
        <a:buSzPct val="90000"/>
        <a:buFont typeface="Wingdings" pitchFamily="2" charset="2"/>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228594" indent="-230712" algn="l" rtl="0" eaLnBrk="0" fontAlgn="base" hangingPunct="0">
        <a:spcBef>
          <a:spcPts val="1467"/>
        </a:spcBef>
        <a:spcAft>
          <a:spcPct val="0"/>
        </a:spcAft>
        <a:buClr>
          <a:schemeClr val="tx1"/>
        </a:buClr>
        <a:buSzPct val="100000"/>
        <a:buFont typeface=".AppleSystemUIFont"/>
        <a:buChar char="–"/>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457189" indent="-230712" algn="l" rtl="0" eaLnBrk="0" fontAlgn="base" hangingPunct="0">
        <a:spcBef>
          <a:spcPts val="1467"/>
        </a:spcBef>
        <a:spcAft>
          <a:spcPct val="0"/>
        </a:spcAft>
        <a:buClr>
          <a:schemeClr val="tx1"/>
        </a:buClr>
        <a:buSzPct val="100000"/>
        <a:buFont typeface="Arial" panose="020B0604020202020204" pitchFamily="34" charset="0"/>
        <a:buChar char="•"/>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838179" indent="-230712" algn="l" rtl="0" eaLnBrk="0" fontAlgn="base" hangingPunct="0">
        <a:spcBef>
          <a:spcPts val="1467"/>
        </a:spcBef>
        <a:spcAft>
          <a:spcPct val="0"/>
        </a:spcAft>
        <a:buClr>
          <a:schemeClr val="tx1"/>
        </a:buClr>
        <a:buSzPct val="100000"/>
        <a:buFont typeface=".AppleSystemUIFont"/>
        <a:buChar char="–"/>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071007" indent="-230712" algn="l" rtl="0" eaLnBrk="0" fontAlgn="base" hangingPunct="0">
        <a:spcBef>
          <a:spcPts val="1467"/>
        </a:spcBef>
        <a:spcAft>
          <a:spcPct val="0"/>
        </a:spcAft>
        <a:buClr>
          <a:schemeClr val="tx1"/>
        </a:buClr>
        <a:buFont typeface=".AppleSystemUIFont"/>
        <a:buChar char="»"/>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hyperlink" Target="https://pages.github.ibm.com/csm-playbook/playbook/onboard/executive-business-review/#what-is-an-ebr-(qbr)-and-why-is-it-importan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 name="Picture" descr="Picture"/>
          <p:cNvPicPr>
            <a:picLocks noChangeAspect="1"/>
          </p:cNvPicPr>
          <p:nvPr/>
        </p:nvPicPr>
        <p:blipFill>
          <a:blip r:embed="rId2"/>
          <a:stretch>
            <a:fillRect/>
          </a:stretch>
        </p:blipFill>
        <p:spPr>
          <a:xfrm>
            <a:off x="379451" y="6277006"/>
            <a:ext cx="584201" cy="231615"/>
          </a:xfrm>
          <a:prstGeom prst="rect">
            <a:avLst/>
          </a:prstGeom>
          <a:ln w="12700">
            <a:miter lim="400000"/>
          </a:ln>
        </p:spPr>
      </p:pic>
      <p:sp>
        <p:nvSpPr>
          <p:cNvPr id="92" name="TextBox 91">
            <a:extLst>
              <a:ext uri="{FF2B5EF4-FFF2-40B4-BE49-F238E27FC236}">
                <a16:creationId xmlns:a16="http://schemas.microsoft.com/office/drawing/2014/main" id="{F50CCA6F-C0F6-8D46-B51E-6022842418FA}"/>
              </a:ext>
            </a:extLst>
          </p:cNvPr>
          <p:cNvSpPr txBox="1"/>
          <p:nvPr/>
        </p:nvSpPr>
        <p:spPr>
          <a:xfrm>
            <a:off x="379453" y="4820995"/>
            <a:ext cx="2521844" cy="369332"/>
          </a:xfrm>
          <a:prstGeom prst="rect">
            <a:avLst/>
          </a:prstGeom>
          <a:noFill/>
        </p:spPr>
        <p:txBody>
          <a:bodyPr wrap="none" rtlCol="0">
            <a:spAutoFit/>
          </a:bodyPr>
          <a:lstStyle/>
          <a:p>
            <a:r>
              <a:rPr lang="en-US" i="1" dirty="0">
                <a:solidFill>
                  <a:srgbClr val="FFFF00"/>
                </a:solidFill>
                <a:latin typeface="IBM Plex Sans" panose="020B0503050203000203" pitchFamily="34" charset="0"/>
              </a:rPr>
              <a:t>Presenter Name &amp; Title</a:t>
            </a:r>
          </a:p>
        </p:txBody>
      </p:sp>
      <p:sp>
        <p:nvSpPr>
          <p:cNvPr id="4" name="Title 3">
            <a:extLst>
              <a:ext uri="{FF2B5EF4-FFF2-40B4-BE49-F238E27FC236}">
                <a16:creationId xmlns:a16="http://schemas.microsoft.com/office/drawing/2014/main" id="{60D2CBE1-BB88-F379-F8F4-CB75592B082C}"/>
              </a:ext>
            </a:extLst>
          </p:cNvPr>
          <p:cNvSpPr>
            <a:spLocks noGrp="1"/>
          </p:cNvSpPr>
          <p:nvPr>
            <p:ph type="ctrTitle"/>
          </p:nvPr>
        </p:nvSpPr>
        <p:spPr>
          <a:xfrm>
            <a:off x="671551" y="1790441"/>
            <a:ext cx="4798272" cy="2481695"/>
          </a:xfrm>
        </p:spPr>
        <p:txBody>
          <a:bodyPr>
            <a:normAutofit fontScale="90000"/>
          </a:bodyPr>
          <a:lstStyle/>
          <a:p>
            <a:r>
              <a:rPr lang="en-US" dirty="0"/>
              <a:t>Executive Business Review for &lt;Customer  name&gt;</a:t>
            </a:r>
          </a:p>
        </p:txBody>
      </p:sp>
      <p:sp>
        <p:nvSpPr>
          <p:cNvPr id="2" name="TextBox 1">
            <a:extLst>
              <a:ext uri="{FF2B5EF4-FFF2-40B4-BE49-F238E27FC236}">
                <a16:creationId xmlns:a16="http://schemas.microsoft.com/office/drawing/2014/main" id="{BE527722-58D8-8896-5829-91EE4446A602}"/>
              </a:ext>
            </a:extLst>
          </p:cNvPr>
          <p:cNvSpPr txBox="1"/>
          <p:nvPr/>
        </p:nvSpPr>
        <p:spPr>
          <a:xfrm>
            <a:off x="379452" y="5123829"/>
            <a:ext cx="2521844" cy="369332"/>
          </a:xfrm>
          <a:prstGeom prst="rect">
            <a:avLst/>
          </a:prstGeom>
          <a:noFill/>
        </p:spPr>
        <p:txBody>
          <a:bodyPr wrap="none" rtlCol="0">
            <a:spAutoFit/>
          </a:bodyPr>
          <a:lstStyle/>
          <a:p>
            <a:r>
              <a:rPr lang="en-US" i="1" dirty="0">
                <a:solidFill>
                  <a:srgbClr val="FFFF00"/>
                </a:solidFill>
                <a:latin typeface="IBM Plex Sans" panose="020B0503050203000203" pitchFamily="34" charset="0"/>
              </a:rPr>
              <a:t>Presenter Name &amp; Title</a:t>
            </a:r>
          </a:p>
        </p:txBody>
      </p:sp>
      <p:sp>
        <p:nvSpPr>
          <p:cNvPr id="6" name="TextBox 5">
            <a:extLst>
              <a:ext uri="{FF2B5EF4-FFF2-40B4-BE49-F238E27FC236}">
                <a16:creationId xmlns:a16="http://schemas.microsoft.com/office/drawing/2014/main" id="{2F8E0015-B3ED-0672-65D8-1A20684A4B04}"/>
              </a:ext>
            </a:extLst>
          </p:cNvPr>
          <p:cNvSpPr txBox="1"/>
          <p:nvPr/>
        </p:nvSpPr>
        <p:spPr>
          <a:xfrm>
            <a:off x="379451" y="5432262"/>
            <a:ext cx="2521844" cy="369332"/>
          </a:xfrm>
          <a:prstGeom prst="rect">
            <a:avLst/>
          </a:prstGeom>
          <a:noFill/>
        </p:spPr>
        <p:txBody>
          <a:bodyPr wrap="none" rtlCol="0">
            <a:spAutoFit/>
          </a:bodyPr>
          <a:lstStyle/>
          <a:p>
            <a:r>
              <a:rPr lang="en-US" i="1" dirty="0">
                <a:solidFill>
                  <a:srgbClr val="FFFF00"/>
                </a:solidFill>
                <a:latin typeface="IBM Plex Sans" panose="020B0503050203000203" pitchFamily="34" charset="0"/>
              </a:rPr>
              <a:t>Presenter Name &amp; Title</a:t>
            </a:r>
          </a:p>
        </p:txBody>
      </p:sp>
      <p:sp>
        <p:nvSpPr>
          <p:cNvPr id="3" name="TextBox 2">
            <a:extLst>
              <a:ext uri="{FF2B5EF4-FFF2-40B4-BE49-F238E27FC236}">
                <a16:creationId xmlns:a16="http://schemas.microsoft.com/office/drawing/2014/main" id="{B77348E0-96CB-2E2B-60BD-C606A970E1A4}"/>
              </a:ext>
            </a:extLst>
          </p:cNvPr>
          <p:cNvSpPr txBox="1"/>
          <p:nvPr/>
        </p:nvSpPr>
        <p:spPr>
          <a:xfrm>
            <a:off x="379451" y="251230"/>
            <a:ext cx="1899139" cy="923330"/>
          </a:xfrm>
          <a:prstGeom prst="rect">
            <a:avLst/>
          </a:prstGeom>
          <a:noFill/>
        </p:spPr>
        <p:txBody>
          <a:bodyPr wrap="square" rtlCol="0">
            <a:spAutoFit/>
          </a:bodyPr>
          <a:lstStyle/>
          <a:p>
            <a:r>
              <a:rPr lang="en-US" dirty="0">
                <a:solidFill>
                  <a:srgbClr val="FF0000"/>
                </a:solidFill>
              </a:rPr>
              <a:t>&lt;Insert Logo from </a:t>
            </a:r>
          </a:p>
          <a:p>
            <a:r>
              <a:rPr lang="en-US" dirty="0">
                <a:solidFill>
                  <a:srgbClr val="FF0000"/>
                </a:solidFill>
              </a:rPr>
              <a:t>CADET External Customer View&gt;</a:t>
            </a:r>
          </a:p>
        </p:txBody>
      </p:sp>
    </p:spTree>
    <p:extLst>
      <p:ext uri="{BB962C8B-B14F-4D97-AF65-F5344CB8AC3E}">
        <p14:creationId xmlns:p14="http://schemas.microsoft.com/office/powerpoint/2010/main" val="356519822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0" y="125612"/>
            <a:ext cx="11986054" cy="1072896"/>
          </a:xfrm>
        </p:spPr>
        <p:txBody>
          <a:bodyPr>
            <a:noAutofit/>
          </a:bodyPr>
          <a:lstStyle/>
          <a:p>
            <a:r>
              <a:rPr lang="en-US" sz="3600" dirty="0"/>
              <a:t>Insert CADET ECV slide to show all Contracts/Sections</a:t>
            </a:r>
          </a:p>
        </p:txBody>
      </p:sp>
      <p:pic>
        <p:nvPicPr>
          <p:cNvPr id="28" name="Picture 27">
            <a:extLst>
              <a:ext uri="{FF2B5EF4-FFF2-40B4-BE49-F238E27FC236}">
                <a16:creationId xmlns:a16="http://schemas.microsoft.com/office/drawing/2014/main" id="{7B10C858-DC58-5468-D915-DA0EC4BD9EC0}"/>
              </a:ext>
            </a:extLst>
          </p:cNvPr>
          <p:cNvPicPr>
            <a:picLocks noChangeAspect="1"/>
          </p:cNvPicPr>
          <p:nvPr/>
        </p:nvPicPr>
        <p:blipFill>
          <a:blip r:embed="rId3"/>
          <a:stretch>
            <a:fillRect/>
          </a:stretch>
        </p:blipFill>
        <p:spPr>
          <a:xfrm>
            <a:off x="1792759" y="2032230"/>
            <a:ext cx="8606481" cy="3531171"/>
          </a:xfrm>
          <a:prstGeom prst="rect">
            <a:avLst/>
          </a:prstGeom>
        </p:spPr>
      </p:pic>
    </p:spTree>
    <p:extLst>
      <p:ext uri="{BB962C8B-B14F-4D97-AF65-F5344CB8AC3E}">
        <p14:creationId xmlns:p14="http://schemas.microsoft.com/office/powerpoint/2010/main" val="302731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0" y="125612"/>
            <a:ext cx="11986054" cy="1072896"/>
          </a:xfrm>
        </p:spPr>
        <p:txBody>
          <a:bodyPr>
            <a:noAutofit/>
          </a:bodyPr>
          <a:lstStyle/>
          <a:p>
            <a:r>
              <a:rPr lang="en-US" sz="3600" dirty="0"/>
              <a:t>Insert CADET ECV slide for each Contract Section to show Contract Consumption (ACP Sample)</a:t>
            </a:r>
          </a:p>
        </p:txBody>
      </p:sp>
      <p:pic>
        <p:nvPicPr>
          <p:cNvPr id="25" name="Picture 24">
            <a:extLst>
              <a:ext uri="{FF2B5EF4-FFF2-40B4-BE49-F238E27FC236}">
                <a16:creationId xmlns:a16="http://schemas.microsoft.com/office/drawing/2014/main" id="{841D5C12-1921-B249-09DC-E353372B4004}"/>
              </a:ext>
            </a:extLst>
          </p:cNvPr>
          <p:cNvPicPr>
            <a:picLocks noChangeAspect="1"/>
          </p:cNvPicPr>
          <p:nvPr/>
        </p:nvPicPr>
        <p:blipFill>
          <a:blip r:embed="rId3"/>
          <a:stretch>
            <a:fillRect/>
          </a:stretch>
        </p:blipFill>
        <p:spPr>
          <a:xfrm>
            <a:off x="1159718" y="1383863"/>
            <a:ext cx="9714228" cy="4733062"/>
          </a:xfrm>
          <a:prstGeom prst="rect">
            <a:avLst/>
          </a:prstGeom>
          <a:ln>
            <a:solidFill>
              <a:schemeClr val="tx1"/>
            </a:solidFill>
          </a:ln>
        </p:spPr>
      </p:pic>
    </p:spTree>
    <p:extLst>
      <p:ext uri="{BB962C8B-B14F-4D97-AF65-F5344CB8AC3E}">
        <p14:creationId xmlns:p14="http://schemas.microsoft.com/office/powerpoint/2010/main" val="22005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 y="0"/>
            <a:ext cx="12356757" cy="1325563"/>
          </a:xfrm>
        </p:spPr>
        <p:txBody>
          <a:bodyPr>
            <a:normAutofit/>
          </a:bodyPr>
          <a:lstStyle/>
          <a:p>
            <a:r>
              <a:rPr lang="en-US" sz="3600" dirty="0"/>
              <a:t>Insert CADET ECV Products Not Yet Consumed View for each Section (ACP Sample, </a:t>
            </a:r>
            <a:r>
              <a:rPr lang="en-US" sz="3600" dirty="0" err="1"/>
              <a:t>pg</a:t>
            </a:r>
            <a:r>
              <a:rPr lang="en-US" sz="3600" dirty="0"/>
              <a:t> 2)</a:t>
            </a:r>
            <a:endParaRPr lang="en-US" sz="3600" dirty="0">
              <a:gradFill flip="none" rotWithShape="1">
                <a:gsLst>
                  <a:gs pos="0">
                    <a:schemeClr val="accent4">
                      <a:lumMod val="60000"/>
                      <a:lumOff val="40000"/>
                    </a:schemeClr>
                  </a:gs>
                  <a:gs pos="69000">
                    <a:srgbClr val="0062FF"/>
                  </a:gs>
                </a:gsLst>
                <a:path path="circle">
                  <a:fillToRect l="100000" t="100000"/>
                </a:path>
                <a:tileRect r="-100000" b="-100000"/>
              </a:gradFill>
            </a:endParaRPr>
          </a:p>
        </p:txBody>
      </p:sp>
      <p:pic>
        <p:nvPicPr>
          <p:cNvPr id="4" name="Picture 3">
            <a:extLst>
              <a:ext uri="{FF2B5EF4-FFF2-40B4-BE49-F238E27FC236}">
                <a16:creationId xmlns:a16="http://schemas.microsoft.com/office/drawing/2014/main" id="{C2506398-0F8C-02CD-32E7-F209DE36BCF9}"/>
              </a:ext>
            </a:extLst>
          </p:cNvPr>
          <p:cNvPicPr>
            <a:picLocks noChangeAspect="1"/>
          </p:cNvPicPr>
          <p:nvPr/>
        </p:nvPicPr>
        <p:blipFill>
          <a:blip r:embed="rId3"/>
          <a:stretch>
            <a:fillRect/>
          </a:stretch>
        </p:blipFill>
        <p:spPr>
          <a:xfrm>
            <a:off x="567078" y="1680519"/>
            <a:ext cx="3698437" cy="5084204"/>
          </a:xfrm>
          <a:prstGeom prst="rect">
            <a:avLst/>
          </a:prstGeom>
          <a:ln>
            <a:solidFill>
              <a:schemeClr val="tx1"/>
            </a:solidFill>
          </a:ln>
        </p:spPr>
      </p:pic>
      <p:pic>
        <p:nvPicPr>
          <p:cNvPr id="5" name="Picture 4">
            <a:extLst>
              <a:ext uri="{FF2B5EF4-FFF2-40B4-BE49-F238E27FC236}">
                <a16:creationId xmlns:a16="http://schemas.microsoft.com/office/drawing/2014/main" id="{F0F35473-AA4F-3559-A78D-35D5DE6DDA35}"/>
              </a:ext>
            </a:extLst>
          </p:cNvPr>
          <p:cNvPicPr>
            <a:picLocks noChangeAspect="1"/>
          </p:cNvPicPr>
          <p:nvPr/>
        </p:nvPicPr>
        <p:blipFill>
          <a:blip r:embed="rId4"/>
          <a:stretch>
            <a:fillRect/>
          </a:stretch>
        </p:blipFill>
        <p:spPr>
          <a:xfrm>
            <a:off x="4813203" y="1680518"/>
            <a:ext cx="3802829" cy="5084205"/>
          </a:xfrm>
          <a:prstGeom prst="rect">
            <a:avLst/>
          </a:prstGeom>
          <a:ln>
            <a:solidFill>
              <a:schemeClr val="tx1"/>
            </a:solidFill>
          </a:ln>
        </p:spPr>
      </p:pic>
      <p:sp>
        <p:nvSpPr>
          <p:cNvPr id="6" name="TextBox 5">
            <a:extLst>
              <a:ext uri="{FF2B5EF4-FFF2-40B4-BE49-F238E27FC236}">
                <a16:creationId xmlns:a16="http://schemas.microsoft.com/office/drawing/2014/main" id="{181C6743-1F75-13B2-5B93-2A8DF4F09A6F}"/>
              </a:ext>
            </a:extLst>
          </p:cNvPr>
          <p:cNvSpPr txBox="1"/>
          <p:nvPr/>
        </p:nvSpPr>
        <p:spPr>
          <a:xfrm>
            <a:off x="567078" y="1325563"/>
            <a:ext cx="3707875" cy="276999"/>
          </a:xfrm>
          <a:prstGeom prst="rect">
            <a:avLst/>
          </a:prstGeom>
          <a:noFill/>
        </p:spPr>
        <p:txBody>
          <a:bodyPr wrap="none" rtlCol="0">
            <a:spAutoFit/>
          </a:bodyPr>
          <a:lstStyle/>
          <a:p>
            <a:r>
              <a:rPr lang="en-US" sz="1200" b="1" dirty="0"/>
              <a:t>Contract ABC (December 31, 2021 – June 30, 2023) ACP</a:t>
            </a:r>
          </a:p>
        </p:txBody>
      </p:sp>
    </p:spTree>
    <p:extLst>
      <p:ext uri="{BB962C8B-B14F-4D97-AF65-F5344CB8AC3E}">
        <p14:creationId xmlns:p14="http://schemas.microsoft.com/office/powerpoint/2010/main" val="2432760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0" y="125612"/>
            <a:ext cx="11850130" cy="1072896"/>
          </a:xfrm>
        </p:spPr>
        <p:txBody>
          <a:bodyPr>
            <a:noAutofit/>
          </a:bodyPr>
          <a:lstStyle/>
          <a:p>
            <a:r>
              <a:rPr lang="en-US" sz="3600" dirty="0"/>
              <a:t>Insert CADET ECV slide for each Contract Section to show Contract Consumption (UEL Sample)</a:t>
            </a:r>
          </a:p>
        </p:txBody>
      </p:sp>
      <p:pic>
        <p:nvPicPr>
          <p:cNvPr id="5" name="Picture 4">
            <a:extLst>
              <a:ext uri="{FF2B5EF4-FFF2-40B4-BE49-F238E27FC236}">
                <a16:creationId xmlns:a16="http://schemas.microsoft.com/office/drawing/2014/main" id="{5EC9CD9D-7DF7-350E-5C9A-1BE5A258480F}"/>
              </a:ext>
            </a:extLst>
          </p:cNvPr>
          <p:cNvPicPr>
            <a:picLocks noChangeAspect="1"/>
          </p:cNvPicPr>
          <p:nvPr/>
        </p:nvPicPr>
        <p:blipFill>
          <a:blip r:embed="rId3"/>
          <a:stretch>
            <a:fillRect/>
          </a:stretch>
        </p:blipFill>
        <p:spPr>
          <a:xfrm>
            <a:off x="1382927" y="1688778"/>
            <a:ext cx="9084276" cy="4356744"/>
          </a:xfrm>
          <a:prstGeom prst="rect">
            <a:avLst/>
          </a:prstGeom>
          <a:ln>
            <a:solidFill>
              <a:schemeClr val="tx1"/>
            </a:solidFill>
          </a:ln>
        </p:spPr>
      </p:pic>
    </p:spTree>
    <p:extLst>
      <p:ext uri="{BB962C8B-B14F-4D97-AF65-F5344CB8AC3E}">
        <p14:creationId xmlns:p14="http://schemas.microsoft.com/office/powerpoint/2010/main" val="926098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96795" y="117990"/>
            <a:ext cx="11184924" cy="1325563"/>
          </a:xfrm>
        </p:spPr>
        <p:txBody>
          <a:bodyPr/>
          <a:lstStyle/>
          <a:p>
            <a:r>
              <a:rPr lang="en-US" dirty="0"/>
              <a:t>Insert CADET ECV Upcoming Projects View</a:t>
            </a:r>
            <a:endParaRPr lang="en-US" dirty="0">
              <a:gradFill flip="none" rotWithShape="1">
                <a:gsLst>
                  <a:gs pos="0">
                    <a:schemeClr val="accent4">
                      <a:lumMod val="60000"/>
                      <a:lumOff val="40000"/>
                    </a:schemeClr>
                  </a:gs>
                  <a:gs pos="69000">
                    <a:srgbClr val="0062FF"/>
                  </a:gs>
                </a:gsLst>
                <a:path path="circle">
                  <a:fillToRect l="100000" t="100000"/>
                </a:path>
                <a:tileRect r="-100000" b="-100000"/>
              </a:gradFill>
            </a:endParaRPr>
          </a:p>
        </p:txBody>
      </p:sp>
      <p:sp>
        <p:nvSpPr>
          <p:cNvPr id="3" name="TextBox 2">
            <a:extLst>
              <a:ext uri="{FF2B5EF4-FFF2-40B4-BE49-F238E27FC236}">
                <a16:creationId xmlns:a16="http://schemas.microsoft.com/office/drawing/2014/main" id="{87A8AA6C-4903-40A7-7ED5-BFFB63EB449E}"/>
              </a:ext>
            </a:extLst>
          </p:cNvPr>
          <p:cNvSpPr txBox="1"/>
          <p:nvPr/>
        </p:nvSpPr>
        <p:spPr>
          <a:xfrm>
            <a:off x="3066966" y="2828835"/>
            <a:ext cx="5933816" cy="1754326"/>
          </a:xfrm>
          <a:prstGeom prst="rect">
            <a:avLst/>
          </a:prstGeom>
          <a:noFill/>
        </p:spPr>
        <p:txBody>
          <a:bodyPr wrap="square" rtlCol="0">
            <a:spAutoFit/>
          </a:bodyPr>
          <a:lstStyle/>
          <a:p>
            <a:r>
              <a:rPr lang="en-US" sz="3600" dirty="0"/>
              <a:t>*This view of customer projects will be available soon in CADET if it isn’t already*</a:t>
            </a:r>
          </a:p>
        </p:txBody>
      </p:sp>
    </p:spTree>
    <p:extLst>
      <p:ext uri="{BB962C8B-B14F-4D97-AF65-F5344CB8AC3E}">
        <p14:creationId xmlns:p14="http://schemas.microsoft.com/office/powerpoint/2010/main" val="1443433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cNvSpPr>
            <a:spLocks noGrp="1"/>
          </p:cNvSpPr>
          <p:nvPr>
            <p:ph type="title"/>
          </p:nvPr>
        </p:nvSpPr>
        <p:spPr>
          <a:xfrm>
            <a:off x="256032" y="0"/>
            <a:ext cx="5522976" cy="1072896"/>
          </a:xfrm>
        </p:spPr>
        <p:txBody>
          <a:bodyPr/>
          <a:lstStyle/>
          <a:p>
            <a:r>
              <a:rPr lang="en-US" dirty="0"/>
              <a:t>Reflection</a:t>
            </a:r>
          </a:p>
        </p:txBody>
      </p:sp>
      <p:sp>
        <p:nvSpPr>
          <p:cNvPr id="8" name="Text Placeholder"/>
          <p:cNvSpPr>
            <a:spLocks noGrp="1"/>
          </p:cNvSpPr>
          <p:nvPr>
            <p:ph type="body" sz="quarter" idx="13"/>
          </p:nvPr>
        </p:nvSpPr>
        <p:spPr>
          <a:xfrm>
            <a:off x="280416" y="1258740"/>
            <a:ext cx="5498592" cy="2264389"/>
          </a:xfrm>
        </p:spPr>
        <p:txBody>
          <a:bodyPr>
            <a:normAutofit fontScale="92500" lnSpcReduction="20000"/>
          </a:bodyPr>
          <a:lstStyle/>
          <a:p>
            <a:pPr marL="0" indent="0">
              <a:buNone/>
            </a:pPr>
            <a:r>
              <a:rPr lang="en-US" dirty="0">
                <a:solidFill>
                  <a:schemeClr val="tx1"/>
                </a:solidFill>
                <a:highlight>
                  <a:srgbClr val="FFFF00"/>
                </a:highlight>
              </a:rPr>
              <a:t>Use Case 1 or Key Project 1</a:t>
            </a:r>
          </a:p>
          <a:p>
            <a:pPr marL="0" indent="0">
              <a:buNone/>
            </a:pPr>
            <a:r>
              <a:rPr lang="en-US" dirty="0">
                <a:solidFill>
                  <a:schemeClr val="tx1"/>
                </a:solidFill>
                <a:highlight>
                  <a:srgbClr val="FFFF00"/>
                </a:highlight>
              </a:rPr>
              <a:t>What progress has been made since the last EBR?</a:t>
            </a:r>
          </a:p>
          <a:p>
            <a:pPr lvl="1"/>
            <a:r>
              <a:rPr lang="en-US" dirty="0">
                <a:solidFill>
                  <a:schemeClr val="tx1"/>
                </a:solidFill>
                <a:highlight>
                  <a:srgbClr val="FFFF00"/>
                </a:highlight>
              </a:rPr>
              <a:t>Use Business Opportunity Statement, customer challenge and what the customer wanted to achieve </a:t>
            </a:r>
          </a:p>
          <a:p>
            <a:pPr lvl="1"/>
            <a:r>
              <a:rPr lang="en-US" dirty="0">
                <a:solidFill>
                  <a:schemeClr val="tx1"/>
                </a:solidFill>
                <a:highlight>
                  <a:srgbClr val="FFFF00"/>
                </a:highlight>
              </a:rPr>
              <a:t>IBM Technology or Services</a:t>
            </a:r>
          </a:p>
          <a:p>
            <a:pPr lvl="1"/>
            <a:r>
              <a:rPr lang="en-US" dirty="0">
                <a:solidFill>
                  <a:schemeClr val="tx1"/>
                </a:solidFill>
                <a:effectLst/>
                <a:highlight>
                  <a:srgbClr val="FFFF00"/>
                </a:highlight>
                <a:latin typeface="Arial" panose="020B0604020202020204" pitchFamily="34" charset="0"/>
              </a:rPr>
              <a:t>Quantifiable or qualifiable </a:t>
            </a:r>
            <a:r>
              <a:rPr lang="en-US" dirty="0">
                <a:solidFill>
                  <a:schemeClr val="tx1"/>
                </a:solidFill>
                <a:highlight>
                  <a:srgbClr val="FFFF00"/>
                </a:highlight>
                <a:latin typeface="Arial" panose="020B0604020202020204" pitchFamily="34" charset="0"/>
              </a:rPr>
              <a:t>e</a:t>
            </a:r>
            <a:r>
              <a:rPr lang="en-US" dirty="0">
                <a:solidFill>
                  <a:schemeClr val="tx1"/>
                </a:solidFill>
                <a:effectLst/>
                <a:highlight>
                  <a:srgbClr val="FFFF00"/>
                </a:highlight>
                <a:latin typeface="Arial" panose="020B0604020202020204" pitchFamily="34" charset="0"/>
              </a:rPr>
              <a:t>vidence of progress toward the </a:t>
            </a:r>
            <a:r>
              <a:rPr lang="en-US" dirty="0">
                <a:solidFill>
                  <a:schemeClr val="tx1"/>
                </a:solidFill>
                <a:highlight>
                  <a:srgbClr val="FFFF00"/>
                </a:highlight>
                <a:latin typeface="Arial" panose="020B0604020202020204" pitchFamily="34" charset="0"/>
              </a:rPr>
              <a:t>g</a:t>
            </a:r>
            <a:r>
              <a:rPr lang="en-US" dirty="0">
                <a:solidFill>
                  <a:schemeClr val="tx1"/>
                </a:solidFill>
                <a:effectLst/>
                <a:highlight>
                  <a:srgbClr val="FFFF00"/>
                </a:highlight>
                <a:latin typeface="Arial" panose="020B0604020202020204" pitchFamily="34" charset="0"/>
              </a:rPr>
              <a:t>oal</a:t>
            </a:r>
            <a:endParaRPr lang="en-US" dirty="0">
              <a:solidFill>
                <a:schemeClr val="tx1"/>
              </a:solidFill>
              <a:highlight>
                <a:srgbClr val="FFFF00"/>
              </a:highlight>
            </a:endParaRPr>
          </a:p>
        </p:txBody>
      </p:sp>
      <p:sp>
        <p:nvSpPr>
          <p:cNvPr id="2" name="Content Placeholder 1"/>
          <p:cNvSpPr>
            <a:spLocks noGrp="1"/>
          </p:cNvSpPr>
          <p:nvPr>
            <p:ph sz="quarter" idx="17"/>
          </p:nvPr>
        </p:nvSpPr>
        <p:spPr/>
        <p:txBody>
          <a:bodyPr>
            <a:normAutofit/>
          </a:bodyPr>
          <a:lstStyle/>
          <a:p>
            <a:r>
              <a:rPr lang="en-US" dirty="0">
                <a:solidFill>
                  <a:srgbClr val="FFFF00"/>
                </a:solidFill>
                <a:latin typeface="IBM Plex Sans" panose="020B0503050203000203" pitchFamily="34" charset="0"/>
              </a:rPr>
              <a:t>Concrete and meaningful outcomes the business sponsor would recognize.  </a:t>
            </a:r>
          </a:p>
          <a:p>
            <a:r>
              <a:rPr lang="en-US" dirty="0">
                <a:solidFill>
                  <a:srgbClr val="FFFF00"/>
                </a:solidFill>
                <a:latin typeface="IBM Plex Sans" panose="020B0503050203000203" pitchFamily="34" charset="0"/>
              </a:rPr>
              <a:t>Where applicable, use the output from the </a:t>
            </a:r>
            <a:r>
              <a:rPr lang="en-US" dirty="0">
                <a:solidFill>
                  <a:srgbClr val="FFFF00"/>
                </a:solidFill>
                <a:effectLst/>
                <a:latin typeface="IBM Plex Sans" panose="020B0503050203000203" pitchFamily="34" charset="0"/>
              </a:rPr>
              <a:t>the </a:t>
            </a:r>
            <a:r>
              <a:rPr lang="en-US" b="1" dirty="0">
                <a:solidFill>
                  <a:srgbClr val="FFFF00"/>
                </a:solidFill>
                <a:effectLst/>
                <a:latin typeface="IBM Plex Sans" panose="020B0503050203000203" pitchFamily="34" charset="0"/>
              </a:rPr>
              <a:t>Business Outcomes framework </a:t>
            </a:r>
            <a:r>
              <a:rPr lang="en-US" dirty="0">
                <a:solidFill>
                  <a:srgbClr val="FFFF00"/>
                </a:solidFill>
                <a:effectLst/>
                <a:latin typeface="IBM Plex Sans" panose="020B0503050203000203" pitchFamily="34" charset="0"/>
              </a:rPr>
              <a:t>on </a:t>
            </a:r>
            <a:r>
              <a:rPr lang="en-US" dirty="0">
                <a:solidFill>
                  <a:srgbClr val="FFFF00"/>
                </a:solidFill>
                <a:latin typeface="IBM Plex Sans" panose="020B0503050203000203" pitchFamily="34" charset="0"/>
              </a:rPr>
              <a:t>ta</a:t>
            </a:r>
            <a:r>
              <a:rPr lang="en-US" dirty="0">
                <a:solidFill>
                  <a:srgbClr val="FFFF00"/>
                </a:solidFill>
                <a:effectLst/>
                <a:latin typeface="IBM Plex Sans" panose="020B0503050203000203" pitchFamily="34" charset="0"/>
              </a:rPr>
              <a:t>rgeted </a:t>
            </a:r>
            <a:r>
              <a:rPr lang="en-US" dirty="0">
                <a:solidFill>
                  <a:srgbClr val="FFFF00"/>
                </a:solidFill>
                <a:latin typeface="IBM Plex Sans" panose="020B0503050203000203" pitchFamily="34" charset="0"/>
              </a:rPr>
              <a:t>o</a:t>
            </a:r>
            <a:r>
              <a:rPr lang="en-US" dirty="0">
                <a:solidFill>
                  <a:srgbClr val="FFFF00"/>
                </a:solidFill>
                <a:effectLst/>
                <a:latin typeface="IBM Plex Sans" panose="020B0503050203000203" pitchFamily="34" charset="0"/>
              </a:rPr>
              <a:t>utcomes and ROI considered successful.</a:t>
            </a:r>
          </a:p>
        </p:txBody>
      </p:sp>
      <p:sp>
        <p:nvSpPr>
          <p:cNvPr id="3" name="Content Placeholder 2"/>
          <p:cNvSpPr>
            <a:spLocks noGrp="1"/>
          </p:cNvSpPr>
          <p:nvPr>
            <p:ph sz="quarter" idx="18"/>
          </p:nvPr>
        </p:nvSpPr>
        <p:spPr/>
        <p:txBody>
          <a:bodyPr/>
          <a:lstStyle/>
          <a:p>
            <a:r>
              <a:rPr lang="en-US" dirty="0">
                <a:solidFill>
                  <a:srgbClr val="FFFF00"/>
                </a:solidFill>
                <a:latin typeface="IBM Plex Sans" panose="020B0503050203000203" pitchFamily="34" charset="0"/>
              </a:rPr>
              <a:t>Concrete and meaningful outcomes the business sponsor would recognize.  </a:t>
            </a:r>
          </a:p>
          <a:p>
            <a:r>
              <a:rPr lang="en-US" dirty="0">
                <a:solidFill>
                  <a:srgbClr val="FFFF00"/>
                </a:solidFill>
                <a:latin typeface="IBM Plex Sans" panose="020B0503050203000203" pitchFamily="34" charset="0"/>
              </a:rPr>
              <a:t>Where applicable, use the output from the </a:t>
            </a:r>
            <a:r>
              <a:rPr lang="en-US" dirty="0">
                <a:solidFill>
                  <a:srgbClr val="FFFF00"/>
                </a:solidFill>
                <a:effectLst/>
                <a:latin typeface="IBM Plex Sans" panose="020B0503050203000203" pitchFamily="34" charset="0"/>
              </a:rPr>
              <a:t>the </a:t>
            </a:r>
            <a:r>
              <a:rPr lang="en-US" b="1" dirty="0">
                <a:solidFill>
                  <a:srgbClr val="FFFF00"/>
                </a:solidFill>
                <a:effectLst/>
                <a:latin typeface="IBM Plex Sans" panose="020B0503050203000203" pitchFamily="34" charset="0"/>
              </a:rPr>
              <a:t>Business Outcomes framework </a:t>
            </a:r>
            <a:r>
              <a:rPr lang="en-US" dirty="0">
                <a:solidFill>
                  <a:srgbClr val="FFFF00"/>
                </a:solidFill>
                <a:effectLst/>
                <a:latin typeface="IBM Plex Sans" panose="020B0503050203000203" pitchFamily="34" charset="0"/>
              </a:rPr>
              <a:t>on </a:t>
            </a:r>
            <a:r>
              <a:rPr lang="en-US" dirty="0">
                <a:solidFill>
                  <a:srgbClr val="FFFF00"/>
                </a:solidFill>
                <a:latin typeface="IBM Plex Sans" panose="020B0503050203000203" pitchFamily="34" charset="0"/>
              </a:rPr>
              <a:t>ta</a:t>
            </a:r>
            <a:r>
              <a:rPr lang="en-US" dirty="0">
                <a:solidFill>
                  <a:srgbClr val="FFFF00"/>
                </a:solidFill>
                <a:effectLst/>
                <a:latin typeface="IBM Plex Sans" panose="020B0503050203000203" pitchFamily="34" charset="0"/>
              </a:rPr>
              <a:t>rgeted </a:t>
            </a:r>
            <a:r>
              <a:rPr lang="en-US" dirty="0">
                <a:solidFill>
                  <a:srgbClr val="FFFF00"/>
                </a:solidFill>
                <a:latin typeface="IBM Plex Sans" panose="020B0503050203000203" pitchFamily="34" charset="0"/>
              </a:rPr>
              <a:t>o</a:t>
            </a:r>
            <a:r>
              <a:rPr lang="en-US" dirty="0">
                <a:solidFill>
                  <a:srgbClr val="FFFF00"/>
                </a:solidFill>
                <a:effectLst/>
                <a:latin typeface="IBM Plex Sans" panose="020B0503050203000203" pitchFamily="34" charset="0"/>
              </a:rPr>
              <a:t>utcomes and ROI considered successful.</a:t>
            </a:r>
          </a:p>
          <a:p>
            <a:pPr marL="0" indent="0">
              <a:buNone/>
            </a:pPr>
            <a:endParaRPr lang="en-US" dirty="0">
              <a:solidFill>
                <a:srgbClr val="FFFF00"/>
              </a:solidFill>
            </a:endParaRPr>
          </a:p>
        </p:txBody>
      </p:sp>
      <p:sp>
        <p:nvSpPr>
          <p:cNvPr id="4" name="Content Placeholder 3"/>
          <p:cNvSpPr>
            <a:spLocks noGrp="1"/>
          </p:cNvSpPr>
          <p:nvPr>
            <p:ph sz="quarter" idx="19"/>
          </p:nvPr>
        </p:nvSpPr>
        <p:spPr/>
        <p:txBody>
          <a:bodyPr/>
          <a:lstStyle/>
          <a:p>
            <a:r>
              <a:rPr lang="en-US" dirty="0">
                <a:solidFill>
                  <a:srgbClr val="FFFF00"/>
                </a:solidFill>
                <a:latin typeface="IBM Plex Sans" panose="020B0503050203000203" pitchFamily="34" charset="0"/>
              </a:rPr>
              <a:t>Concrete and meaningful outcomes the business sponsor would recognize.  </a:t>
            </a:r>
          </a:p>
          <a:p>
            <a:r>
              <a:rPr lang="en-US" dirty="0">
                <a:solidFill>
                  <a:srgbClr val="FFFF00"/>
                </a:solidFill>
                <a:latin typeface="IBM Plex Sans" panose="020B0503050203000203" pitchFamily="34" charset="0"/>
              </a:rPr>
              <a:t>Where applicable, use the output from the </a:t>
            </a:r>
            <a:r>
              <a:rPr lang="en-US" dirty="0">
                <a:solidFill>
                  <a:srgbClr val="FFFF00"/>
                </a:solidFill>
                <a:effectLst/>
                <a:latin typeface="IBM Plex Sans" panose="020B0503050203000203" pitchFamily="34" charset="0"/>
              </a:rPr>
              <a:t>the </a:t>
            </a:r>
            <a:r>
              <a:rPr lang="en-US" b="1" dirty="0">
                <a:solidFill>
                  <a:srgbClr val="FFFF00"/>
                </a:solidFill>
                <a:effectLst/>
                <a:latin typeface="IBM Plex Sans" panose="020B0503050203000203" pitchFamily="34" charset="0"/>
              </a:rPr>
              <a:t>Business Outcomes framework </a:t>
            </a:r>
            <a:r>
              <a:rPr lang="en-US" dirty="0">
                <a:solidFill>
                  <a:srgbClr val="FFFF00"/>
                </a:solidFill>
                <a:effectLst/>
                <a:latin typeface="IBM Plex Sans" panose="020B0503050203000203" pitchFamily="34" charset="0"/>
              </a:rPr>
              <a:t>on </a:t>
            </a:r>
            <a:r>
              <a:rPr lang="en-US" dirty="0">
                <a:solidFill>
                  <a:srgbClr val="FFFF00"/>
                </a:solidFill>
                <a:latin typeface="IBM Plex Sans" panose="020B0503050203000203" pitchFamily="34" charset="0"/>
              </a:rPr>
              <a:t>ta</a:t>
            </a:r>
            <a:r>
              <a:rPr lang="en-US" dirty="0">
                <a:solidFill>
                  <a:srgbClr val="FFFF00"/>
                </a:solidFill>
                <a:effectLst/>
                <a:latin typeface="IBM Plex Sans" panose="020B0503050203000203" pitchFamily="34" charset="0"/>
              </a:rPr>
              <a:t>rgeted </a:t>
            </a:r>
            <a:r>
              <a:rPr lang="en-US" dirty="0">
                <a:solidFill>
                  <a:srgbClr val="FFFF00"/>
                </a:solidFill>
                <a:latin typeface="IBM Plex Sans" panose="020B0503050203000203" pitchFamily="34" charset="0"/>
              </a:rPr>
              <a:t>o</a:t>
            </a:r>
            <a:r>
              <a:rPr lang="en-US" dirty="0">
                <a:solidFill>
                  <a:srgbClr val="FFFF00"/>
                </a:solidFill>
                <a:effectLst/>
                <a:latin typeface="IBM Plex Sans" panose="020B0503050203000203" pitchFamily="34" charset="0"/>
              </a:rPr>
              <a:t>utcomes and ROI considered successful.</a:t>
            </a:r>
          </a:p>
        </p:txBody>
      </p:sp>
      <p:sp>
        <p:nvSpPr>
          <p:cNvPr id="10" name="Text Placeholder">
            <a:extLst>
              <a:ext uri="{FF2B5EF4-FFF2-40B4-BE49-F238E27FC236}">
                <a16:creationId xmlns:a16="http://schemas.microsoft.com/office/drawing/2014/main" id="{24ED695F-822D-BAE8-5D5C-B59D01CA139D}"/>
              </a:ext>
            </a:extLst>
          </p:cNvPr>
          <p:cNvSpPr txBox="1">
            <a:spLocks/>
          </p:cNvSpPr>
          <p:nvPr/>
        </p:nvSpPr>
        <p:spPr>
          <a:xfrm>
            <a:off x="280416" y="3912293"/>
            <a:ext cx="5498592" cy="2264389"/>
          </a:xfrm>
          <a:prstGeom prst="rect">
            <a:avLst/>
          </a:prstGeom>
        </p:spPr>
        <p:txBody>
          <a:bodyPr vert="horz" lIns="91440" tIns="45720" rIns="91440" bIns="45720" rtlCol="0">
            <a:normAutofit fontScale="92500" lnSpcReduction="10000"/>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solidFill>
                  <a:schemeClr val="tx1"/>
                </a:solidFill>
                <a:highlight>
                  <a:srgbClr val="FFFF00"/>
                </a:highlight>
              </a:rPr>
              <a:t>Use Case 2 or Key Project 2</a:t>
            </a:r>
          </a:p>
          <a:p>
            <a:pPr marL="0" indent="0">
              <a:buFont typeface="Arial"/>
              <a:buNone/>
            </a:pPr>
            <a:r>
              <a:rPr lang="en-US" dirty="0">
                <a:solidFill>
                  <a:schemeClr val="tx1"/>
                </a:solidFill>
                <a:highlight>
                  <a:srgbClr val="FFFF00"/>
                </a:highlight>
              </a:rPr>
              <a:t>What progress has been made since the last EBR?</a:t>
            </a:r>
          </a:p>
          <a:p>
            <a:pPr lvl="1"/>
            <a:r>
              <a:rPr lang="en-US" dirty="0">
                <a:solidFill>
                  <a:schemeClr val="tx1"/>
                </a:solidFill>
                <a:highlight>
                  <a:srgbClr val="FFFF00"/>
                </a:highlight>
              </a:rPr>
              <a:t>Use Business Opportunity Statement, customer challenge and what the customer wanted to achieve </a:t>
            </a:r>
          </a:p>
          <a:p>
            <a:pPr lvl="1"/>
            <a:r>
              <a:rPr lang="en-US" dirty="0">
                <a:solidFill>
                  <a:schemeClr val="tx1"/>
                </a:solidFill>
                <a:highlight>
                  <a:srgbClr val="FFFF00"/>
                </a:highlight>
              </a:rPr>
              <a:t>IBM Technology or Services</a:t>
            </a:r>
          </a:p>
          <a:p>
            <a:pPr lvl="1"/>
            <a:r>
              <a:rPr lang="en-US" dirty="0">
                <a:solidFill>
                  <a:schemeClr val="tx1"/>
                </a:solidFill>
                <a:highlight>
                  <a:srgbClr val="FFFF00"/>
                </a:highlight>
                <a:latin typeface="Arial" panose="020B0604020202020204" pitchFamily="34" charset="0"/>
              </a:rPr>
              <a:t>Quantifiable or qualifiable evidence of progress toward the goal</a:t>
            </a:r>
            <a:endParaRPr lang="en-US" dirty="0">
              <a:solidFill>
                <a:schemeClr val="tx1"/>
              </a:solidFill>
              <a:highlight>
                <a:srgbClr val="FFFF00"/>
              </a:highlight>
            </a:endParaRPr>
          </a:p>
        </p:txBody>
      </p:sp>
    </p:spTree>
    <p:extLst>
      <p:ext uri="{BB962C8B-B14F-4D97-AF65-F5344CB8AC3E}">
        <p14:creationId xmlns:p14="http://schemas.microsoft.com/office/powerpoint/2010/main" val="3392033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6FDDDF8-6093-2453-026B-1EF90AB48F15}"/>
              </a:ext>
            </a:extLst>
          </p:cNvPr>
          <p:cNvSpPr txBox="1">
            <a:spLocks/>
          </p:cNvSpPr>
          <p:nvPr/>
        </p:nvSpPr>
        <p:spPr>
          <a:xfrm>
            <a:off x="0" y="1476513"/>
            <a:ext cx="12191999" cy="4784587"/>
          </a:xfrm>
          <a:prstGeom prst="rect">
            <a:avLst/>
          </a:prstGeom>
          <a:solidFill>
            <a:schemeClr val="accent2"/>
          </a:solidFill>
        </p:spPr>
        <p:txBody>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dirty="0">
              <a:solidFill>
                <a:srgbClr val="FFFF00"/>
              </a:solidFill>
            </a:endParaRPr>
          </a:p>
        </p:txBody>
      </p:sp>
      <p:sp>
        <p:nvSpPr>
          <p:cNvPr id="2" name="Title"/>
          <p:cNvSpPr>
            <a:spLocks noGrp="1"/>
          </p:cNvSpPr>
          <p:nvPr>
            <p:ph type="title"/>
          </p:nvPr>
        </p:nvSpPr>
        <p:spPr>
          <a:xfrm>
            <a:off x="0" y="-59739"/>
            <a:ext cx="10233212" cy="1072896"/>
          </a:xfrm>
        </p:spPr>
        <p:txBody>
          <a:bodyPr>
            <a:normAutofit fontScale="90000"/>
          </a:bodyPr>
          <a:lstStyle/>
          <a:p>
            <a:r>
              <a:rPr lang="en-US" dirty="0"/>
              <a:t>Customize this slide – Deployment Value</a:t>
            </a:r>
          </a:p>
        </p:txBody>
      </p:sp>
      <p:sp>
        <p:nvSpPr>
          <p:cNvPr id="6" name="Text Placeholder 2"/>
          <p:cNvSpPr>
            <a:spLocks noGrp="1"/>
          </p:cNvSpPr>
          <p:nvPr>
            <p:ph type="body" sz="quarter" idx="13"/>
          </p:nvPr>
        </p:nvSpPr>
        <p:spPr>
          <a:xfrm>
            <a:off x="3340519" y="2631396"/>
            <a:ext cx="2450592" cy="4336288"/>
          </a:xfrm>
        </p:spPr>
        <p:txBody>
          <a:bodyPr/>
          <a:lstStyle/>
          <a:p>
            <a:pPr marL="0" lvl="0" indent="0">
              <a:buClr>
                <a:srgbClr val="000000"/>
              </a:buClr>
              <a:buNone/>
            </a:pPr>
            <a:r>
              <a:rPr lang="en-US" dirty="0">
                <a:solidFill>
                  <a:schemeClr val="bg1"/>
                </a:solidFill>
              </a:rPr>
              <a:t>Deploying</a:t>
            </a:r>
          </a:p>
          <a:p>
            <a:pPr marL="342900" indent="-342900">
              <a:buFont typeface="+mj-lt"/>
              <a:buAutoNum type="arabicPeriod"/>
            </a:pPr>
            <a:r>
              <a:rPr lang="en-US" sz="1333" b="1" dirty="0">
                <a:solidFill>
                  <a:srgbClr val="FFFF00"/>
                </a:solidFill>
              </a:rPr>
              <a:t>Complete</a:t>
            </a:r>
            <a:r>
              <a:rPr lang="en-US" sz="1333" dirty="0">
                <a:solidFill>
                  <a:srgbClr val="FFFF00"/>
                </a:solidFill>
              </a:rPr>
              <a:t>: Include KPIs</a:t>
            </a:r>
          </a:p>
          <a:p>
            <a:pPr marL="342900" indent="-342900">
              <a:buFont typeface="+mj-lt"/>
              <a:buAutoNum type="arabicPeriod"/>
            </a:pPr>
            <a:r>
              <a:rPr lang="en-US" sz="1333" b="1" dirty="0">
                <a:solidFill>
                  <a:srgbClr val="FFFF00"/>
                </a:solidFill>
              </a:rPr>
              <a:t>In progress</a:t>
            </a:r>
            <a:r>
              <a:rPr lang="en-US" sz="1333" dirty="0">
                <a:solidFill>
                  <a:srgbClr val="FFFF00"/>
                </a:solidFill>
              </a:rPr>
              <a:t>: Include what is working, what needs improvement, and timeframe for next key milestones</a:t>
            </a:r>
          </a:p>
          <a:p>
            <a:pPr marL="342900" indent="-342900">
              <a:buFont typeface="+mj-lt"/>
              <a:buAutoNum type="arabicPeriod"/>
            </a:pPr>
            <a:r>
              <a:rPr lang="en-US" sz="1333" b="1" dirty="0">
                <a:solidFill>
                  <a:srgbClr val="FFFF00"/>
                </a:solidFill>
              </a:rPr>
              <a:t>In future: </a:t>
            </a:r>
            <a:r>
              <a:rPr lang="en-US" sz="1333" dirty="0">
                <a:solidFill>
                  <a:srgbClr val="FFFF00"/>
                </a:solidFill>
              </a:rPr>
              <a:t>What are the KPIs or questions that the exec should be thinking about? Use the </a:t>
            </a:r>
            <a:r>
              <a:rPr lang="en-US" sz="1333" b="1" dirty="0">
                <a:solidFill>
                  <a:srgbClr val="FFFF00"/>
                </a:solidFill>
              </a:rPr>
              <a:t>Business Impact Workshop </a:t>
            </a:r>
            <a:r>
              <a:rPr lang="en-US" sz="1333" dirty="0">
                <a:solidFill>
                  <a:srgbClr val="FFFF00"/>
                </a:solidFill>
              </a:rPr>
              <a:t>content</a:t>
            </a:r>
          </a:p>
        </p:txBody>
      </p:sp>
      <p:sp>
        <p:nvSpPr>
          <p:cNvPr id="7" name="Text Placeholder 3"/>
          <p:cNvSpPr>
            <a:spLocks noGrp="1"/>
          </p:cNvSpPr>
          <p:nvPr>
            <p:ph type="body" sz="quarter" idx="14"/>
          </p:nvPr>
        </p:nvSpPr>
        <p:spPr>
          <a:xfrm>
            <a:off x="6388518" y="2631396"/>
            <a:ext cx="2857081" cy="4336288"/>
          </a:xfrm>
        </p:spPr>
        <p:txBody>
          <a:bodyPr/>
          <a:lstStyle/>
          <a:p>
            <a:pPr marL="0" lvl="0" indent="0">
              <a:buClr>
                <a:srgbClr val="000000"/>
              </a:buClr>
              <a:buNone/>
            </a:pPr>
            <a:r>
              <a:rPr lang="en-US" dirty="0">
                <a:solidFill>
                  <a:schemeClr val="bg1"/>
                </a:solidFill>
              </a:rPr>
              <a:t>Recognize Value</a:t>
            </a:r>
          </a:p>
          <a:p>
            <a:pPr marL="342900" indent="-342900">
              <a:buFont typeface="+mj-lt"/>
              <a:buAutoNum type="arabicPeriod"/>
            </a:pPr>
            <a:r>
              <a:rPr lang="en-US" sz="1333" b="1" dirty="0">
                <a:solidFill>
                  <a:srgbClr val="FFFF00"/>
                </a:solidFill>
              </a:rPr>
              <a:t>Complete: </a:t>
            </a:r>
            <a:r>
              <a:rPr lang="en-US" sz="1333" dirty="0">
                <a:solidFill>
                  <a:srgbClr val="FFFF00"/>
                </a:solidFill>
              </a:rPr>
              <a:t>Include KPIs from </a:t>
            </a:r>
            <a:r>
              <a:rPr lang="en-US" sz="1333" b="1" dirty="0">
                <a:solidFill>
                  <a:srgbClr val="FFFF00"/>
                </a:solidFill>
              </a:rPr>
              <a:t>Value Realization Health check</a:t>
            </a:r>
          </a:p>
          <a:p>
            <a:pPr marL="342900" indent="-342900">
              <a:buFont typeface="+mj-lt"/>
              <a:buAutoNum type="arabicPeriod"/>
            </a:pPr>
            <a:r>
              <a:rPr lang="en-US" sz="1333" b="1" dirty="0">
                <a:solidFill>
                  <a:srgbClr val="FFFF00"/>
                </a:solidFill>
              </a:rPr>
              <a:t>In progress: </a:t>
            </a:r>
            <a:r>
              <a:rPr lang="en-US" sz="1333" dirty="0">
                <a:solidFill>
                  <a:srgbClr val="FFFF00"/>
                </a:solidFill>
              </a:rPr>
              <a:t>Include what is working, what needs improvement, and timeframe for next key milestones</a:t>
            </a:r>
          </a:p>
          <a:p>
            <a:pPr marL="342900" indent="-342900">
              <a:buFont typeface="+mj-lt"/>
              <a:buAutoNum type="arabicPeriod"/>
            </a:pPr>
            <a:r>
              <a:rPr lang="en-US" sz="1333" b="1" dirty="0">
                <a:solidFill>
                  <a:srgbClr val="FFFF00"/>
                </a:solidFill>
              </a:rPr>
              <a:t>In future: </a:t>
            </a:r>
            <a:r>
              <a:rPr lang="en-US" sz="1333" dirty="0">
                <a:solidFill>
                  <a:srgbClr val="FFFF00"/>
                </a:solidFill>
              </a:rPr>
              <a:t>What are the KPIs or questions that the exec should be thinking about?  Use the </a:t>
            </a:r>
            <a:r>
              <a:rPr lang="en-US" sz="1333" b="1" dirty="0">
                <a:solidFill>
                  <a:srgbClr val="FFFF00"/>
                </a:solidFill>
              </a:rPr>
              <a:t>Business Impact Workshop </a:t>
            </a:r>
            <a:r>
              <a:rPr lang="en-US" sz="1333" dirty="0">
                <a:solidFill>
                  <a:srgbClr val="FFFF00"/>
                </a:solidFill>
              </a:rPr>
              <a:t>content</a:t>
            </a:r>
          </a:p>
        </p:txBody>
      </p:sp>
    </p:spTree>
    <p:extLst>
      <p:ext uri="{BB962C8B-B14F-4D97-AF65-F5344CB8AC3E}">
        <p14:creationId xmlns:p14="http://schemas.microsoft.com/office/powerpoint/2010/main" val="976352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a:xfrm>
            <a:off x="0" y="-762001"/>
            <a:ext cx="12192000" cy="3425951"/>
          </a:xfrm>
        </p:spPr>
        <p:txBody>
          <a:bodyPr/>
          <a:lstStyle/>
          <a:p>
            <a:r>
              <a:rPr lang="en-US" dirty="0"/>
              <a:t>Events and Assets</a:t>
            </a:r>
          </a:p>
        </p:txBody>
      </p:sp>
      <p:sp>
        <p:nvSpPr>
          <p:cNvPr id="6" name="Content Placeholder 1"/>
          <p:cNvSpPr>
            <a:spLocks noGrp="1"/>
          </p:cNvSpPr>
          <p:nvPr>
            <p:ph sz="quarter" idx="20"/>
          </p:nvPr>
        </p:nvSpPr>
        <p:spPr>
          <a:xfrm>
            <a:off x="-1" y="2372785"/>
            <a:ext cx="3048000" cy="3431116"/>
          </a:xfrm>
        </p:spPr>
        <p:txBody>
          <a:bodyPr/>
          <a:lstStyle/>
          <a:p>
            <a:r>
              <a:rPr lang="en-US" dirty="0"/>
              <a:t>Events</a:t>
            </a:r>
          </a:p>
          <a:p>
            <a:pPr marL="380990" indent="-380990">
              <a:buFont typeface="Arial" panose="020B0604020202020204" pitchFamily="34" charset="0"/>
              <a:buChar char="•"/>
            </a:pPr>
            <a:r>
              <a:rPr lang="en-US" dirty="0">
                <a:solidFill>
                  <a:srgbClr val="FFFF00"/>
                </a:solidFill>
              </a:rPr>
              <a:t>&lt;Event&gt;</a:t>
            </a:r>
          </a:p>
        </p:txBody>
      </p:sp>
      <p:sp>
        <p:nvSpPr>
          <p:cNvPr id="5" name="Content Placeholder 2"/>
          <p:cNvSpPr>
            <a:spLocks noGrp="1"/>
          </p:cNvSpPr>
          <p:nvPr>
            <p:ph sz="quarter" idx="19"/>
          </p:nvPr>
        </p:nvSpPr>
        <p:spPr>
          <a:xfrm>
            <a:off x="3048000" y="2372785"/>
            <a:ext cx="3048000" cy="3431116"/>
          </a:xfrm>
        </p:spPr>
        <p:txBody>
          <a:bodyPr/>
          <a:lstStyle/>
          <a:p>
            <a:r>
              <a:rPr lang="en-US" dirty="0"/>
              <a:t>Communities: </a:t>
            </a:r>
          </a:p>
          <a:p>
            <a:r>
              <a:rPr lang="en-US" dirty="0">
                <a:solidFill>
                  <a:srgbClr val="FFFF00"/>
                </a:solidFill>
              </a:rPr>
              <a:t>&lt;Link to communities they should follow&gt;</a:t>
            </a:r>
          </a:p>
        </p:txBody>
      </p:sp>
      <p:sp>
        <p:nvSpPr>
          <p:cNvPr id="2" name="Content Placeholder 3"/>
          <p:cNvSpPr>
            <a:spLocks noGrp="1"/>
          </p:cNvSpPr>
          <p:nvPr>
            <p:ph sz="quarter" idx="17"/>
          </p:nvPr>
        </p:nvSpPr>
        <p:spPr>
          <a:xfrm>
            <a:off x="6095999" y="2372783"/>
            <a:ext cx="3048000" cy="3431117"/>
          </a:xfrm>
        </p:spPr>
        <p:txBody>
          <a:bodyPr/>
          <a:lstStyle/>
          <a:p>
            <a:r>
              <a:rPr lang="en-US" dirty="0"/>
              <a:t>Studies:</a:t>
            </a:r>
          </a:p>
          <a:p>
            <a:r>
              <a:rPr lang="en-US" dirty="0">
                <a:solidFill>
                  <a:srgbClr val="FFFF00"/>
                </a:solidFill>
              </a:rPr>
              <a:t>&lt;Link to any external studies or documentation&gt;</a:t>
            </a:r>
          </a:p>
        </p:txBody>
      </p:sp>
      <p:sp>
        <p:nvSpPr>
          <p:cNvPr id="4" name="Content Placeholder 4"/>
          <p:cNvSpPr>
            <a:spLocks noGrp="1"/>
          </p:cNvSpPr>
          <p:nvPr>
            <p:ph sz="quarter" idx="18"/>
          </p:nvPr>
        </p:nvSpPr>
        <p:spPr>
          <a:xfrm>
            <a:off x="9143999" y="2372783"/>
            <a:ext cx="3048000" cy="3431117"/>
          </a:xfrm>
        </p:spPr>
        <p:txBody>
          <a:bodyPr/>
          <a:lstStyle/>
          <a:p>
            <a:r>
              <a:rPr lang="en-US" dirty="0"/>
              <a:t>References</a:t>
            </a:r>
          </a:p>
          <a:p>
            <a:r>
              <a:rPr lang="en-US" dirty="0">
                <a:solidFill>
                  <a:srgbClr val="FFFF00"/>
                </a:solidFill>
              </a:rPr>
              <a:t>&lt;Link to external references or content for clients like them that you think would be valuable given their situation&gt;</a:t>
            </a:r>
          </a:p>
          <a:p>
            <a:r>
              <a:rPr lang="en-US" dirty="0">
                <a:solidFill>
                  <a:srgbClr val="FFFF00"/>
                </a:solidFill>
              </a:rPr>
              <a:t>Make ask here on external story</a:t>
            </a:r>
          </a:p>
        </p:txBody>
      </p:sp>
    </p:spTree>
    <p:extLst>
      <p:ext uri="{BB962C8B-B14F-4D97-AF65-F5344CB8AC3E}">
        <p14:creationId xmlns:p14="http://schemas.microsoft.com/office/powerpoint/2010/main" val="1817385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E1A95832-1B60-1507-481D-4C4B1BD1325B}"/>
              </a:ext>
            </a:extLst>
          </p:cNvPr>
          <p:cNvSpPr txBox="1">
            <a:spLocks/>
          </p:cNvSpPr>
          <p:nvPr/>
        </p:nvSpPr>
        <p:spPr>
          <a:xfrm>
            <a:off x="0" y="1064086"/>
            <a:ext cx="12191999" cy="4336287"/>
          </a:xfrm>
          <a:prstGeom prst="rect">
            <a:avLst/>
          </a:prstGeom>
          <a:solidFill>
            <a:schemeClr val="accent2"/>
          </a:solidFill>
        </p:spPr>
        <p:txBody>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dirty="0">
              <a:solidFill>
                <a:srgbClr val="FFFF00"/>
              </a:solidFill>
            </a:endParaRPr>
          </a:p>
        </p:txBody>
      </p:sp>
      <p:sp>
        <p:nvSpPr>
          <p:cNvPr id="2" name="Title"/>
          <p:cNvSpPr>
            <a:spLocks noGrp="1"/>
          </p:cNvSpPr>
          <p:nvPr>
            <p:ph type="title"/>
          </p:nvPr>
        </p:nvSpPr>
        <p:spPr/>
        <p:txBody>
          <a:bodyPr/>
          <a:lstStyle/>
          <a:p>
            <a:r>
              <a:rPr lang="en-US" dirty="0"/>
              <a:t>Thank you</a:t>
            </a:r>
          </a:p>
        </p:txBody>
      </p:sp>
      <p:sp>
        <p:nvSpPr>
          <p:cNvPr id="5" name="Text Placeholder 1"/>
          <p:cNvSpPr>
            <a:spLocks noGrp="1"/>
          </p:cNvSpPr>
          <p:nvPr>
            <p:ph type="body" sz="quarter" idx="13"/>
          </p:nvPr>
        </p:nvSpPr>
        <p:spPr/>
        <p:txBody>
          <a:bodyPr/>
          <a:lstStyle/>
          <a:p>
            <a:r>
              <a:rPr lang="en-US" dirty="0">
                <a:solidFill>
                  <a:srgbClr val="FFFF00"/>
                </a:solidFill>
              </a:rPr>
              <a:t>&lt;Name&gt;</a:t>
            </a:r>
          </a:p>
          <a:p>
            <a:r>
              <a:rPr lang="en-US" dirty="0">
                <a:solidFill>
                  <a:schemeClr val="bg1"/>
                </a:solidFill>
              </a:rPr>
              <a:t>Customer Success Manager</a:t>
            </a:r>
          </a:p>
          <a:p>
            <a:r>
              <a:rPr lang="en-US" dirty="0"/>
              <a:t>—</a:t>
            </a:r>
          </a:p>
          <a:p>
            <a:r>
              <a:rPr lang="en-US" dirty="0">
                <a:solidFill>
                  <a:srgbClr val="FFFF00"/>
                </a:solidFill>
              </a:rPr>
              <a:t>firstlastname@us.ibm.com</a:t>
            </a:r>
          </a:p>
          <a:p>
            <a:r>
              <a:rPr lang="en-US" dirty="0">
                <a:solidFill>
                  <a:srgbClr val="FFFF00"/>
                </a:solidFill>
              </a:rPr>
              <a:t>+1-555-555-5555</a:t>
            </a:r>
          </a:p>
        </p:txBody>
      </p:sp>
      <p:sp>
        <p:nvSpPr>
          <p:cNvPr id="10" name="Text Placeholder 2">
            <a:extLst>
              <a:ext uri="{FF2B5EF4-FFF2-40B4-BE49-F238E27FC236}">
                <a16:creationId xmlns:a16="http://schemas.microsoft.com/office/drawing/2014/main" id="{DEE7A713-0090-C649-8140-85567F8C5B2E}"/>
              </a:ext>
            </a:extLst>
          </p:cNvPr>
          <p:cNvSpPr>
            <a:spLocks noGrp="1"/>
          </p:cNvSpPr>
          <p:nvPr>
            <p:ph type="body" sz="quarter" idx="14"/>
          </p:nvPr>
        </p:nvSpPr>
        <p:spPr/>
        <p:txBody>
          <a:body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ibm.com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6" name="Text Placeholder 1">
            <a:extLst>
              <a:ext uri="{FF2B5EF4-FFF2-40B4-BE49-F238E27FC236}">
                <a16:creationId xmlns:a16="http://schemas.microsoft.com/office/drawing/2014/main" id="{8CE147FF-E40E-4495-D3EF-BA93929079C8}"/>
              </a:ext>
            </a:extLst>
          </p:cNvPr>
          <p:cNvSpPr txBox="1">
            <a:spLocks/>
          </p:cNvSpPr>
          <p:nvPr/>
        </p:nvSpPr>
        <p:spPr>
          <a:xfrm>
            <a:off x="292608" y="3232229"/>
            <a:ext cx="5498592" cy="1746503"/>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0"/>
              </a:spcBef>
              <a:buClr>
                <a:srgbClr val="61C29F"/>
              </a:buClr>
              <a:buFont typeface="Arial"/>
              <a:buChar char="•"/>
              <a:defRPr sz="1333" b="0" i="0" kern="1200">
                <a:solidFill>
                  <a:srgbClr val="606060"/>
                </a:solidFill>
                <a:latin typeface="IBM Plex Sans" charset="0"/>
                <a:ea typeface="IBM Plex Sans" charset="0"/>
                <a:cs typeface="IBM Plex Sans" charset="0"/>
              </a:defRPr>
            </a:lvl1pPr>
            <a:lvl2pPr marL="0" indent="0" algn="l" defTabSz="914377" rtl="0" eaLnBrk="1" latinLnBrk="0" hangingPunct="1">
              <a:lnSpc>
                <a:spcPct val="90000"/>
              </a:lnSpc>
              <a:spcBef>
                <a:spcPts val="0"/>
              </a:spcBef>
              <a:buClr>
                <a:srgbClr val="61C29F"/>
              </a:buClr>
              <a:buFont typeface="Arial"/>
              <a:buNone/>
              <a:defRPr sz="1800" b="0" i="0" kern="1200">
                <a:solidFill>
                  <a:srgbClr val="606060"/>
                </a:solidFill>
                <a:latin typeface="IBM Plex Sans" charset="0"/>
                <a:ea typeface="IBM Plex Sans" charset="0"/>
                <a:cs typeface="IBM Plex Sans" charset="0"/>
              </a:defRPr>
            </a:lvl2pPr>
            <a:lvl3pPr marL="268813" indent="0" algn="l" defTabSz="914377" rtl="0" eaLnBrk="1" latinLnBrk="0" hangingPunct="1">
              <a:lnSpc>
                <a:spcPct val="90000"/>
              </a:lnSpc>
              <a:spcBef>
                <a:spcPts val="500"/>
              </a:spcBef>
              <a:buClr>
                <a:srgbClr val="61C29F"/>
              </a:buClr>
              <a:buFont typeface="Arial"/>
              <a:buNone/>
              <a:defRPr sz="1800" b="0" i="0" kern="1200">
                <a:solidFill>
                  <a:srgbClr val="606060"/>
                </a:solidFill>
                <a:latin typeface="IBM Plex Sans" charset="0"/>
                <a:ea typeface="IBM Plex Sans" charset="0"/>
                <a:cs typeface="IBM Plex Sans" charset="0"/>
              </a:defRPr>
            </a:lvl3pPr>
            <a:lvl4pPr marL="579960" indent="0" algn="l" defTabSz="914377" rtl="0" eaLnBrk="1" latinLnBrk="0" hangingPunct="1">
              <a:lnSpc>
                <a:spcPct val="90000"/>
              </a:lnSpc>
              <a:spcBef>
                <a:spcPts val="500"/>
              </a:spcBef>
              <a:buClr>
                <a:srgbClr val="61C29F"/>
              </a:buClr>
              <a:buFont typeface="Arial"/>
              <a:buNone/>
              <a:defRPr sz="1800" b="0" i="0" kern="1200">
                <a:solidFill>
                  <a:srgbClr val="606060"/>
                </a:solidFill>
                <a:latin typeface="IBM Plex Sans" charset="0"/>
                <a:ea typeface="IBM Plex Sans" charset="0"/>
                <a:cs typeface="IBM Plex Sans" charset="0"/>
              </a:defRPr>
            </a:lvl4pPr>
            <a:lvl5pPr marL="842423" indent="0" algn="l" defTabSz="914377" rtl="0" eaLnBrk="1" latinLnBrk="0" hangingPunct="1">
              <a:lnSpc>
                <a:spcPct val="90000"/>
              </a:lnSpc>
              <a:spcBef>
                <a:spcPts val="500"/>
              </a:spcBef>
              <a:buClr>
                <a:srgbClr val="61C29F"/>
              </a:buClr>
              <a:buFont typeface="Arial"/>
              <a:buNone/>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solidFill>
                  <a:srgbClr val="FFFF00"/>
                </a:solidFill>
              </a:rPr>
              <a:t>&lt;Name&gt;</a:t>
            </a:r>
          </a:p>
          <a:p>
            <a:r>
              <a:rPr lang="en-US" dirty="0">
                <a:solidFill>
                  <a:srgbClr val="FFFF00"/>
                </a:solidFill>
              </a:rPr>
              <a:t>Additional Speakers</a:t>
            </a:r>
          </a:p>
          <a:p>
            <a:r>
              <a:rPr lang="en-US" dirty="0"/>
              <a:t>—</a:t>
            </a:r>
          </a:p>
          <a:p>
            <a:r>
              <a:rPr lang="en-US" dirty="0" err="1">
                <a:solidFill>
                  <a:srgbClr val="FFFF00"/>
                </a:solidFill>
              </a:rPr>
              <a:t>firstlastname@us.ibm.com</a:t>
            </a:r>
            <a:endParaRPr lang="en-US" dirty="0">
              <a:solidFill>
                <a:srgbClr val="FFFF00"/>
              </a:solidFill>
            </a:endParaRPr>
          </a:p>
          <a:p>
            <a:r>
              <a:rPr lang="en-US" dirty="0">
                <a:solidFill>
                  <a:srgbClr val="FFFF00"/>
                </a:solidFill>
              </a:rPr>
              <a:t>+1-555-555-5555</a:t>
            </a:r>
          </a:p>
        </p:txBody>
      </p:sp>
    </p:spTree>
    <p:extLst>
      <p:ext uri="{BB962C8B-B14F-4D97-AF65-F5344CB8AC3E}">
        <p14:creationId xmlns:p14="http://schemas.microsoft.com/office/powerpoint/2010/main" val="129496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894827-733B-694A-A287-DBDF7E4FFF16}"/>
              </a:ext>
            </a:extLst>
          </p:cNvPr>
          <p:cNvSpPr>
            <a:spLocks noGrp="1"/>
          </p:cNvSpPr>
          <p:nvPr>
            <p:ph type="title"/>
          </p:nvPr>
        </p:nvSpPr>
        <p:spPr>
          <a:xfrm>
            <a:off x="280416" y="268224"/>
            <a:ext cx="10003762" cy="1072896"/>
          </a:xfrm>
        </p:spPr>
        <p:txBody>
          <a:bodyPr>
            <a:normAutofit/>
          </a:bodyPr>
          <a:lstStyle/>
          <a:p>
            <a:r>
              <a:rPr lang="en-US" dirty="0"/>
              <a:t>Leveraging this Template</a:t>
            </a:r>
            <a:br>
              <a:rPr lang="en-US" dirty="0"/>
            </a:br>
            <a:r>
              <a:rPr lang="en-US" sz="2200" dirty="0">
                <a:highlight>
                  <a:srgbClr val="FFFF00"/>
                </a:highlight>
              </a:rPr>
              <a:t>(page to be deleted prior to sharing)</a:t>
            </a:r>
          </a:p>
        </p:txBody>
      </p:sp>
      <p:sp>
        <p:nvSpPr>
          <p:cNvPr id="9" name="Text Placeholder 8">
            <a:extLst>
              <a:ext uri="{FF2B5EF4-FFF2-40B4-BE49-F238E27FC236}">
                <a16:creationId xmlns:a16="http://schemas.microsoft.com/office/drawing/2014/main" id="{5F214002-87CF-B947-B68A-D5DC4D629F81}"/>
              </a:ext>
            </a:extLst>
          </p:cNvPr>
          <p:cNvSpPr>
            <a:spLocks noGrp="1"/>
          </p:cNvSpPr>
          <p:nvPr>
            <p:ph type="body" sz="quarter" idx="13"/>
          </p:nvPr>
        </p:nvSpPr>
        <p:spPr/>
        <p:txBody>
          <a:bodyPr/>
          <a:lstStyle/>
          <a:p>
            <a:r>
              <a:rPr lang="en-US" b="1" dirty="0">
                <a:solidFill>
                  <a:schemeClr val="tx1"/>
                </a:solidFill>
              </a:rPr>
              <a:t>Leveraging this Template</a:t>
            </a:r>
          </a:p>
          <a:p>
            <a:pPr marL="380990" indent="-380990">
              <a:buFont typeface="Arial" panose="020B0604020202020204" pitchFamily="34" charset="0"/>
              <a:buChar char="•"/>
            </a:pPr>
            <a:r>
              <a:rPr lang="en-US" dirty="0">
                <a:solidFill>
                  <a:schemeClr val="tx1"/>
                </a:solidFill>
              </a:rPr>
              <a:t>All yellow text/ yellow highlighted text is considered placeholder and must be replaced or removed</a:t>
            </a:r>
          </a:p>
          <a:p>
            <a:pPr marL="380990" indent="-380990">
              <a:buFont typeface="Arial" panose="020B0604020202020204" pitchFamily="34" charset="0"/>
              <a:buChar char="•"/>
            </a:pPr>
            <a:r>
              <a:rPr lang="en-US" dirty="0">
                <a:solidFill>
                  <a:schemeClr val="tx1"/>
                </a:solidFill>
              </a:rPr>
              <a:t>Notes for additional context can be found in the speaker notes</a:t>
            </a:r>
            <a:r>
              <a:rPr lang="en-US" b="1" dirty="0">
                <a:solidFill>
                  <a:schemeClr val="tx1"/>
                </a:solidFill>
              </a:rPr>
              <a:t>.  Be sure to remove them before sharing slides.</a:t>
            </a:r>
          </a:p>
          <a:p>
            <a:pPr marL="380990" indent="-380990">
              <a:buFont typeface="Arial" panose="020B0604020202020204" pitchFamily="34" charset="0"/>
              <a:buChar char="•"/>
            </a:pPr>
            <a:r>
              <a:rPr lang="en-US" dirty="0">
                <a:solidFill>
                  <a:schemeClr val="tx1"/>
                </a:solidFill>
              </a:rPr>
              <a:t>This template can be replaced with the customer’s template if available.</a:t>
            </a:r>
          </a:p>
          <a:p>
            <a:pPr marL="380990" indent="-380990">
              <a:buFont typeface="Arial" panose="020B0604020202020204" pitchFamily="34" charset="0"/>
              <a:buChar char="•"/>
            </a:pPr>
            <a:endParaRPr lang="en-US" b="1" dirty="0">
              <a:solidFill>
                <a:schemeClr val="tx1"/>
              </a:solidFill>
            </a:endParaRPr>
          </a:p>
          <a:p>
            <a:pPr marL="380990" indent="-380990">
              <a:buFont typeface="Arial" panose="020B0604020202020204" pitchFamily="34" charset="0"/>
              <a:buChar char="•"/>
            </a:pPr>
            <a:endParaRPr lang="en-US" dirty="0">
              <a:solidFill>
                <a:schemeClr val="tx1"/>
              </a:solidFill>
            </a:endParaRPr>
          </a:p>
          <a:p>
            <a:pPr marL="380990" indent="-38099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428210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BE8E9D-1131-5756-E70F-EDA1F8049481}"/>
              </a:ext>
            </a:extLst>
          </p:cNvPr>
          <p:cNvSpPr/>
          <p:nvPr/>
        </p:nvSpPr>
        <p:spPr>
          <a:xfrm>
            <a:off x="0" y="1322363"/>
            <a:ext cx="12192000" cy="186830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6894827-733B-694A-A287-DBDF7E4FFF16}"/>
              </a:ext>
            </a:extLst>
          </p:cNvPr>
          <p:cNvSpPr>
            <a:spLocks noGrp="1"/>
          </p:cNvSpPr>
          <p:nvPr>
            <p:ph type="title"/>
          </p:nvPr>
        </p:nvSpPr>
        <p:spPr>
          <a:xfrm>
            <a:off x="280416" y="268224"/>
            <a:ext cx="10003762" cy="1072896"/>
          </a:xfrm>
        </p:spPr>
        <p:txBody>
          <a:bodyPr>
            <a:normAutofit/>
          </a:bodyPr>
          <a:lstStyle/>
          <a:p>
            <a:r>
              <a:rPr lang="en-US" dirty="0"/>
              <a:t>Considerations for EBR</a:t>
            </a:r>
            <a:br>
              <a:rPr lang="en-US" dirty="0"/>
            </a:br>
            <a:r>
              <a:rPr lang="en-US" sz="2200" dirty="0">
                <a:highlight>
                  <a:srgbClr val="FFFF00"/>
                </a:highlight>
              </a:rPr>
              <a:t>(page to be deleted prior to sharing)</a:t>
            </a:r>
          </a:p>
        </p:txBody>
      </p:sp>
      <p:sp>
        <p:nvSpPr>
          <p:cNvPr id="4" name="TextBox 3">
            <a:extLst>
              <a:ext uri="{FF2B5EF4-FFF2-40B4-BE49-F238E27FC236}">
                <a16:creationId xmlns:a16="http://schemas.microsoft.com/office/drawing/2014/main" id="{048C8715-7557-B5D3-0197-74764BC04C91}"/>
              </a:ext>
            </a:extLst>
          </p:cNvPr>
          <p:cNvSpPr txBox="1"/>
          <p:nvPr/>
        </p:nvSpPr>
        <p:spPr>
          <a:xfrm>
            <a:off x="0" y="1420726"/>
            <a:ext cx="12191999" cy="1754326"/>
          </a:xfrm>
          <a:prstGeom prst="rect">
            <a:avLst/>
          </a:prstGeom>
          <a:noFill/>
        </p:spPr>
        <p:txBody>
          <a:bodyPr wrap="square">
            <a:spAutoFit/>
          </a:bodyPr>
          <a:lstStyle/>
          <a:p>
            <a:r>
              <a:rPr lang="en-US" b="1" dirty="0">
                <a:solidFill>
                  <a:schemeClr val="bg1"/>
                </a:solidFill>
              </a:rPr>
              <a:t>Why do an EBR</a:t>
            </a:r>
          </a:p>
          <a:p>
            <a:r>
              <a:rPr lang="en-US" dirty="0">
                <a:solidFill>
                  <a:schemeClr val="bg1"/>
                </a:solidFill>
              </a:rPr>
              <a:t>An Executive Business Review is a periodic review with the executive sponsors from the client and the IBM team (and partners) to ensure alignment at a strategic level. This is a time to reinforce progress the client is making in their adoption, align on strategic objectives of the client, uncover additional opportunities, and review the customer’s entitlement and deployment. </a:t>
            </a:r>
          </a:p>
          <a:p>
            <a:endParaRPr lang="en-US" dirty="0">
              <a:solidFill>
                <a:schemeClr val="bg1"/>
              </a:solidFill>
            </a:endParaRPr>
          </a:p>
          <a:p>
            <a:r>
              <a:rPr lang="en-US" dirty="0">
                <a:solidFill>
                  <a:schemeClr val="bg1"/>
                </a:solidFill>
              </a:rPr>
              <a:t>Find more information on the EBR in the CSM Playbook </a:t>
            </a:r>
            <a:r>
              <a:rPr lang="en-US" dirty="0">
                <a:solidFill>
                  <a:schemeClr val="bg1"/>
                </a:solidFill>
                <a:hlinkClick r:id="rId3">
                  <a:extLst>
                    <a:ext uri="{A12FA001-AC4F-418D-AE19-62706E023703}">
                      <ahyp:hlinkClr xmlns:ahyp="http://schemas.microsoft.com/office/drawing/2018/hyperlinkcolor" val="tx"/>
                    </a:ext>
                  </a:extLst>
                </a:hlinkClick>
              </a:rPr>
              <a:t>here</a:t>
            </a:r>
            <a:r>
              <a:rPr lang="en-US" dirty="0">
                <a:solidFill>
                  <a:schemeClr val="bg1"/>
                </a:solidFill>
              </a:rPr>
              <a:t>. </a:t>
            </a:r>
          </a:p>
        </p:txBody>
      </p:sp>
      <p:sp>
        <p:nvSpPr>
          <p:cNvPr id="5" name="Rectangle 4">
            <a:extLst>
              <a:ext uri="{FF2B5EF4-FFF2-40B4-BE49-F238E27FC236}">
                <a16:creationId xmlns:a16="http://schemas.microsoft.com/office/drawing/2014/main" id="{7C2CB8CD-2603-2565-7583-6F279C1802BE}"/>
              </a:ext>
            </a:extLst>
          </p:cNvPr>
          <p:cNvSpPr/>
          <p:nvPr/>
        </p:nvSpPr>
        <p:spPr>
          <a:xfrm>
            <a:off x="0" y="3184640"/>
            <a:ext cx="6108970" cy="306051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id="{597D2B81-092D-373C-D0EC-D7C02B6C938D}"/>
              </a:ext>
            </a:extLst>
          </p:cNvPr>
          <p:cNvSpPr txBox="1">
            <a:spLocks/>
          </p:cNvSpPr>
          <p:nvPr/>
        </p:nvSpPr>
        <p:spPr>
          <a:xfrm>
            <a:off x="0" y="3246416"/>
            <a:ext cx="5953328" cy="3796410"/>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solidFill>
                  <a:schemeClr val="bg1"/>
                </a:solidFill>
              </a:rPr>
              <a:t>Responsibilities</a:t>
            </a:r>
          </a:p>
          <a:p>
            <a:r>
              <a:rPr lang="en-US" b="1" dirty="0">
                <a:solidFill>
                  <a:schemeClr val="bg1"/>
                </a:solidFill>
              </a:rPr>
              <a:t>CSM Account Specialist </a:t>
            </a:r>
            <a:r>
              <a:rPr lang="en-US" dirty="0">
                <a:solidFill>
                  <a:schemeClr val="bg1"/>
                </a:solidFill>
              </a:rPr>
              <a:t>is responsible and accountable for the EBR for Diamond accounts. </a:t>
            </a:r>
          </a:p>
          <a:p>
            <a:r>
              <a:rPr lang="en-US" dirty="0">
                <a:solidFill>
                  <a:schemeClr val="bg1"/>
                </a:solidFill>
              </a:rPr>
              <a:t>The CSM Architect is responsible and accountable for the EBR for direct and BP-engaged accounts.  </a:t>
            </a:r>
          </a:p>
          <a:p>
            <a:r>
              <a:rPr lang="en-US" dirty="0">
                <a:solidFill>
                  <a:schemeClr val="bg1"/>
                </a:solidFill>
              </a:rPr>
              <a:t>The CSM Architect can work with the account team to ensure the right content is included in the EBR such as deployment data, product roadmaps, and strategy alignment.</a:t>
            </a:r>
            <a:endParaRPr lang="en-US" dirty="0">
              <a:solidFill>
                <a:schemeClr val="bg1"/>
              </a:solidFill>
              <a:highlight>
                <a:srgbClr val="FF00FF"/>
              </a:highlight>
            </a:endParaRPr>
          </a:p>
          <a:p>
            <a:pPr marL="0" indent="0">
              <a:buNone/>
            </a:pPr>
            <a:endParaRPr lang="en-US" dirty="0">
              <a:solidFill>
                <a:schemeClr val="tx1"/>
              </a:solidFill>
            </a:endParaRPr>
          </a:p>
        </p:txBody>
      </p:sp>
      <p:sp>
        <p:nvSpPr>
          <p:cNvPr id="8" name="Rectangle 7">
            <a:extLst>
              <a:ext uri="{FF2B5EF4-FFF2-40B4-BE49-F238E27FC236}">
                <a16:creationId xmlns:a16="http://schemas.microsoft.com/office/drawing/2014/main" id="{39EC4060-AD72-8614-2AD3-94B96F37C394}"/>
              </a:ext>
            </a:extLst>
          </p:cNvPr>
          <p:cNvSpPr/>
          <p:nvPr/>
        </p:nvSpPr>
        <p:spPr>
          <a:xfrm>
            <a:off x="6136638" y="3184638"/>
            <a:ext cx="6038056" cy="306367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37EE5FB-F442-04CE-84E0-9CE730422EB0}"/>
              </a:ext>
            </a:extLst>
          </p:cNvPr>
          <p:cNvSpPr>
            <a:spLocks noGrp="1"/>
          </p:cNvSpPr>
          <p:nvPr>
            <p:ph type="body" sz="quarter" idx="13"/>
          </p:nvPr>
        </p:nvSpPr>
        <p:spPr>
          <a:xfrm>
            <a:off x="6196674" y="3246416"/>
            <a:ext cx="5457068" cy="2848707"/>
          </a:xfrm>
        </p:spPr>
        <p:txBody>
          <a:bodyPr>
            <a:normAutofit/>
          </a:bodyPr>
          <a:lstStyle/>
          <a:p>
            <a:pPr marL="0" indent="0">
              <a:buNone/>
            </a:pPr>
            <a:r>
              <a:rPr lang="en-US" b="1" dirty="0">
                <a:solidFill>
                  <a:schemeClr val="bg1"/>
                </a:solidFill>
              </a:rPr>
              <a:t>Considerations</a:t>
            </a:r>
          </a:p>
          <a:p>
            <a:r>
              <a:rPr lang="en-US" dirty="0">
                <a:solidFill>
                  <a:schemeClr val="bg1"/>
                </a:solidFill>
              </a:rPr>
              <a:t>EBR should not exceed more than 1  hour.</a:t>
            </a:r>
          </a:p>
          <a:p>
            <a:r>
              <a:rPr lang="en-US" dirty="0">
                <a:solidFill>
                  <a:schemeClr val="bg1"/>
                </a:solidFill>
              </a:rPr>
              <a:t>EBR should be face-to-face whenever possible.</a:t>
            </a:r>
          </a:p>
          <a:p>
            <a:r>
              <a:rPr lang="en-US" dirty="0">
                <a:solidFill>
                  <a:schemeClr val="bg1"/>
                </a:solidFill>
              </a:rPr>
              <a:t>EBR should occur quarterly.</a:t>
            </a:r>
          </a:p>
          <a:p>
            <a:r>
              <a:rPr lang="en-US" dirty="0">
                <a:solidFill>
                  <a:schemeClr val="bg1"/>
                </a:solidFill>
              </a:rPr>
              <a:t>Co-create final agenda with the customer with proposed topics</a:t>
            </a:r>
          </a:p>
          <a:p>
            <a:endParaRPr lang="en-US" dirty="0">
              <a:solidFill>
                <a:schemeClr val="tx1"/>
              </a:solidFill>
            </a:endParaRPr>
          </a:p>
        </p:txBody>
      </p:sp>
    </p:spTree>
    <p:extLst>
      <p:ext uri="{BB962C8B-B14F-4D97-AF65-F5344CB8AC3E}">
        <p14:creationId xmlns:p14="http://schemas.microsoft.com/office/powerpoint/2010/main" val="996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894827-733B-694A-A287-DBDF7E4FFF16}"/>
              </a:ext>
            </a:extLst>
          </p:cNvPr>
          <p:cNvSpPr>
            <a:spLocks noGrp="1"/>
          </p:cNvSpPr>
          <p:nvPr>
            <p:ph type="title"/>
          </p:nvPr>
        </p:nvSpPr>
        <p:spPr>
          <a:xfrm>
            <a:off x="280416" y="73674"/>
            <a:ext cx="10003762" cy="1072896"/>
          </a:xfrm>
        </p:spPr>
        <p:txBody>
          <a:bodyPr>
            <a:normAutofit/>
          </a:bodyPr>
          <a:lstStyle/>
          <a:p>
            <a:r>
              <a:rPr lang="en-US" dirty="0"/>
              <a:t>Considerations for EBR </a:t>
            </a:r>
            <a:r>
              <a:rPr lang="en-US" dirty="0" err="1"/>
              <a:t>cont</a:t>
            </a:r>
            <a:r>
              <a:rPr lang="en-US" dirty="0"/>
              <a:t>….</a:t>
            </a:r>
            <a:br>
              <a:rPr lang="en-US" dirty="0"/>
            </a:br>
            <a:r>
              <a:rPr lang="en-US" sz="2200" dirty="0">
                <a:highlight>
                  <a:srgbClr val="FFFF00"/>
                </a:highlight>
              </a:rPr>
              <a:t>(page to be deleted prior to sharing)</a:t>
            </a:r>
          </a:p>
        </p:txBody>
      </p:sp>
      <p:sp>
        <p:nvSpPr>
          <p:cNvPr id="5" name="Rectangle 4">
            <a:extLst>
              <a:ext uri="{FF2B5EF4-FFF2-40B4-BE49-F238E27FC236}">
                <a16:creationId xmlns:a16="http://schemas.microsoft.com/office/drawing/2014/main" id="{7C2CB8CD-2603-2565-7583-6F279C1802BE}"/>
              </a:ext>
            </a:extLst>
          </p:cNvPr>
          <p:cNvSpPr/>
          <p:nvPr/>
        </p:nvSpPr>
        <p:spPr>
          <a:xfrm>
            <a:off x="51571" y="1210294"/>
            <a:ext cx="6492704" cy="558583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id="{597D2B81-092D-373C-D0EC-D7C02B6C938D}"/>
              </a:ext>
            </a:extLst>
          </p:cNvPr>
          <p:cNvSpPr txBox="1">
            <a:spLocks/>
          </p:cNvSpPr>
          <p:nvPr/>
        </p:nvSpPr>
        <p:spPr>
          <a:xfrm>
            <a:off x="206299" y="1333814"/>
            <a:ext cx="6361894" cy="2879387"/>
          </a:xfrm>
          <a:prstGeom prst="rect">
            <a:avLst/>
          </a:prstGeom>
        </p:spPr>
        <p:txBody>
          <a:bodyPr vert="horz" lIns="91440" tIns="45720" rIns="91440" bIns="45720" rtlCol="0">
            <a:normAutofit lnSpcReduction="10000"/>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solidFill>
                  <a:schemeClr val="bg1"/>
                </a:solidFill>
              </a:rPr>
              <a:t>Potential Goals for EBR</a:t>
            </a:r>
          </a:p>
          <a:p>
            <a:pPr marL="171444" indent="-285750">
              <a:lnSpc>
                <a:spcPct val="100000"/>
              </a:lnSpc>
              <a:spcBef>
                <a:spcPts val="600"/>
              </a:spcBef>
              <a:spcAft>
                <a:spcPts val="600"/>
              </a:spcAft>
              <a:buClr>
                <a:schemeClr val="bg1"/>
              </a:buClr>
            </a:pPr>
            <a:r>
              <a:rPr lang="en-US" dirty="0">
                <a:solidFill>
                  <a:schemeClr val="bg1"/>
                </a:solidFill>
                <a:cs typeface="Calibri" panose="020F0502020204030204" pitchFamily="34" charset="0"/>
              </a:rPr>
              <a:t>Document outcomes achieved since last EBR</a:t>
            </a:r>
          </a:p>
          <a:p>
            <a:pPr marL="171444" indent="-285750">
              <a:lnSpc>
                <a:spcPct val="100000"/>
              </a:lnSpc>
              <a:spcBef>
                <a:spcPts val="600"/>
              </a:spcBef>
              <a:spcAft>
                <a:spcPts val="600"/>
              </a:spcAft>
              <a:buClr>
                <a:schemeClr val="bg1"/>
              </a:buClr>
            </a:pPr>
            <a:r>
              <a:rPr lang="en-US" dirty="0">
                <a:solidFill>
                  <a:schemeClr val="bg1"/>
                </a:solidFill>
                <a:cs typeface="Calibri" panose="020F0502020204030204" pitchFamily="34" charset="0"/>
              </a:rPr>
              <a:t>Track software consumption and utilization</a:t>
            </a:r>
          </a:p>
          <a:p>
            <a:pPr marL="171444" indent="-285750">
              <a:lnSpc>
                <a:spcPct val="100000"/>
              </a:lnSpc>
              <a:spcBef>
                <a:spcPts val="600"/>
              </a:spcBef>
              <a:spcAft>
                <a:spcPts val="600"/>
              </a:spcAft>
              <a:buClr>
                <a:schemeClr val="bg1"/>
              </a:buClr>
            </a:pPr>
            <a:r>
              <a:rPr lang="en-US" dirty="0">
                <a:solidFill>
                  <a:schemeClr val="bg1"/>
                </a:solidFill>
                <a:cs typeface="Calibri" panose="020F0502020204030204" pitchFamily="34" charset="0"/>
              </a:rPr>
              <a:t>Identify issues (business, technical, engagement) early so they can be addressed promptly</a:t>
            </a:r>
          </a:p>
          <a:p>
            <a:pPr marL="171444" indent="-285750">
              <a:lnSpc>
                <a:spcPct val="100000"/>
              </a:lnSpc>
              <a:spcBef>
                <a:spcPts val="600"/>
              </a:spcBef>
              <a:spcAft>
                <a:spcPts val="600"/>
              </a:spcAft>
              <a:buClr>
                <a:schemeClr val="bg1"/>
              </a:buClr>
            </a:pPr>
            <a:r>
              <a:rPr lang="en-US" dirty="0">
                <a:solidFill>
                  <a:schemeClr val="bg1"/>
                </a:solidFill>
                <a:cs typeface="Calibri" panose="020F0502020204030204" pitchFamily="34" charset="0"/>
              </a:rPr>
              <a:t>Identify new projects or areas for expansion</a:t>
            </a:r>
          </a:p>
          <a:p>
            <a:pPr marL="171444" indent="-285750">
              <a:lnSpc>
                <a:spcPct val="100000"/>
              </a:lnSpc>
              <a:spcBef>
                <a:spcPts val="600"/>
              </a:spcBef>
              <a:spcAft>
                <a:spcPts val="600"/>
              </a:spcAft>
              <a:buClr>
                <a:schemeClr val="bg1"/>
              </a:buClr>
            </a:pPr>
            <a:r>
              <a:rPr lang="en-US" dirty="0">
                <a:solidFill>
                  <a:schemeClr val="bg1"/>
                </a:solidFill>
                <a:cs typeface="Calibri" panose="020F0502020204030204" pitchFamily="34" charset="0"/>
              </a:rPr>
              <a:t>Engagement – demonstrate and seek new access/entry points</a:t>
            </a:r>
          </a:p>
        </p:txBody>
      </p:sp>
      <p:sp>
        <p:nvSpPr>
          <p:cNvPr id="8" name="Rectangle 7">
            <a:extLst>
              <a:ext uri="{FF2B5EF4-FFF2-40B4-BE49-F238E27FC236}">
                <a16:creationId xmlns:a16="http://schemas.microsoft.com/office/drawing/2014/main" id="{39EC4060-AD72-8614-2AD3-94B96F37C394}"/>
              </a:ext>
            </a:extLst>
          </p:cNvPr>
          <p:cNvSpPr/>
          <p:nvPr/>
        </p:nvSpPr>
        <p:spPr>
          <a:xfrm>
            <a:off x="6575898" y="1208436"/>
            <a:ext cx="5614416" cy="558698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a:extLst>
              <a:ext uri="{FF2B5EF4-FFF2-40B4-BE49-F238E27FC236}">
                <a16:creationId xmlns:a16="http://schemas.microsoft.com/office/drawing/2014/main" id="{73E7E42E-A0D0-64C2-1F4E-38B4831F388F}"/>
              </a:ext>
            </a:extLst>
          </p:cNvPr>
          <p:cNvSpPr txBox="1">
            <a:spLocks/>
          </p:cNvSpPr>
          <p:nvPr/>
        </p:nvSpPr>
        <p:spPr>
          <a:xfrm>
            <a:off x="230216" y="4276925"/>
            <a:ext cx="6361894" cy="2611709"/>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solidFill>
                  <a:schemeClr val="bg1"/>
                </a:solidFill>
              </a:rPr>
              <a:t>Gathering Content for EBR</a:t>
            </a:r>
          </a:p>
          <a:p>
            <a:pPr>
              <a:lnSpc>
                <a:spcPct val="100000"/>
              </a:lnSpc>
              <a:spcBef>
                <a:spcPts val="600"/>
              </a:spcBef>
              <a:spcAft>
                <a:spcPts val="600"/>
              </a:spcAft>
            </a:pPr>
            <a:r>
              <a:rPr lang="en-US" dirty="0">
                <a:solidFill>
                  <a:schemeClr val="bg1"/>
                </a:solidFill>
              </a:rPr>
              <a:t>CADET External Customer View (Diamond only)</a:t>
            </a:r>
          </a:p>
          <a:p>
            <a:pPr>
              <a:lnSpc>
                <a:spcPct val="100000"/>
              </a:lnSpc>
              <a:spcBef>
                <a:spcPts val="600"/>
              </a:spcBef>
              <a:spcAft>
                <a:spcPts val="600"/>
              </a:spcAft>
            </a:pPr>
            <a:r>
              <a:rPr lang="en-US" dirty="0">
                <a:solidFill>
                  <a:schemeClr val="bg1"/>
                </a:solidFill>
              </a:rPr>
              <a:t>Client Value Acceleration  (Diamond only)</a:t>
            </a:r>
          </a:p>
          <a:p>
            <a:pPr>
              <a:lnSpc>
                <a:spcPct val="100000"/>
              </a:lnSpc>
              <a:spcBef>
                <a:spcPts val="600"/>
              </a:spcBef>
              <a:spcAft>
                <a:spcPts val="600"/>
              </a:spcAft>
            </a:pPr>
            <a:r>
              <a:rPr lang="en-US" dirty="0">
                <a:solidFill>
                  <a:schemeClr val="bg1"/>
                </a:solidFill>
              </a:rPr>
              <a:t>Use case workshops</a:t>
            </a:r>
          </a:p>
          <a:p>
            <a:pPr>
              <a:lnSpc>
                <a:spcPct val="100000"/>
              </a:lnSpc>
              <a:spcBef>
                <a:spcPts val="600"/>
              </a:spcBef>
              <a:spcAft>
                <a:spcPts val="600"/>
              </a:spcAft>
            </a:pPr>
            <a:r>
              <a:rPr lang="en-US" dirty="0">
                <a:solidFill>
                  <a:schemeClr val="bg1"/>
                </a:solidFill>
              </a:rPr>
              <a:t>Business Outcomes Framework (agreed upon metrics)</a:t>
            </a:r>
          </a:p>
        </p:txBody>
      </p:sp>
      <p:sp>
        <p:nvSpPr>
          <p:cNvPr id="11" name="Text Placeholder 2">
            <a:extLst>
              <a:ext uri="{FF2B5EF4-FFF2-40B4-BE49-F238E27FC236}">
                <a16:creationId xmlns:a16="http://schemas.microsoft.com/office/drawing/2014/main" id="{09F9F6ED-30A7-2924-6151-EA2D23350A3D}"/>
              </a:ext>
            </a:extLst>
          </p:cNvPr>
          <p:cNvSpPr txBox="1">
            <a:spLocks/>
          </p:cNvSpPr>
          <p:nvPr/>
        </p:nvSpPr>
        <p:spPr>
          <a:xfrm>
            <a:off x="7103231" y="2562234"/>
            <a:ext cx="6361894" cy="2879387"/>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solidFill>
                  <a:schemeClr val="bg1"/>
                </a:solidFill>
              </a:rPr>
              <a:t>After the EBR</a:t>
            </a:r>
          </a:p>
          <a:p>
            <a:pPr marL="0" indent="0">
              <a:buFont typeface="Arial"/>
              <a:buNone/>
            </a:pPr>
            <a:r>
              <a:rPr lang="en-US" dirty="0">
                <a:solidFill>
                  <a:schemeClr val="bg1"/>
                </a:solidFill>
              </a:rPr>
              <a:t>Track completion in Gainsight</a:t>
            </a:r>
          </a:p>
          <a:p>
            <a:r>
              <a:rPr lang="en-US" dirty="0">
                <a:solidFill>
                  <a:schemeClr val="bg1"/>
                </a:solidFill>
              </a:rPr>
              <a:t>Add timeline</a:t>
            </a:r>
          </a:p>
          <a:p>
            <a:r>
              <a:rPr lang="en-US" dirty="0">
                <a:solidFill>
                  <a:schemeClr val="bg1"/>
                </a:solidFill>
              </a:rPr>
              <a:t>Add task for follow-up items </a:t>
            </a:r>
          </a:p>
        </p:txBody>
      </p:sp>
    </p:spTree>
    <p:extLst>
      <p:ext uri="{BB962C8B-B14F-4D97-AF65-F5344CB8AC3E}">
        <p14:creationId xmlns:p14="http://schemas.microsoft.com/office/powerpoint/2010/main" val="3564602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894827-733B-694A-A287-DBDF7E4FFF16}"/>
              </a:ext>
            </a:extLst>
          </p:cNvPr>
          <p:cNvSpPr>
            <a:spLocks noGrp="1"/>
          </p:cNvSpPr>
          <p:nvPr>
            <p:ph type="title"/>
          </p:nvPr>
        </p:nvSpPr>
        <p:spPr>
          <a:xfrm>
            <a:off x="280416" y="268224"/>
            <a:ext cx="10003762" cy="1072896"/>
          </a:xfrm>
        </p:spPr>
        <p:txBody>
          <a:bodyPr>
            <a:normAutofit fontScale="90000"/>
          </a:bodyPr>
          <a:lstStyle/>
          <a:p>
            <a:r>
              <a:rPr lang="en-US" dirty="0"/>
              <a:t>Considerations for Partner participation</a:t>
            </a:r>
            <a:br>
              <a:rPr lang="en-US" dirty="0"/>
            </a:br>
            <a:r>
              <a:rPr lang="en-US" sz="2200" dirty="0">
                <a:highlight>
                  <a:srgbClr val="FFFF00"/>
                </a:highlight>
              </a:rPr>
              <a:t>(page to be deleted prior to sharing)</a:t>
            </a:r>
          </a:p>
        </p:txBody>
      </p:sp>
      <p:sp>
        <p:nvSpPr>
          <p:cNvPr id="3" name="Text Placeholder 2">
            <a:extLst>
              <a:ext uri="{FF2B5EF4-FFF2-40B4-BE49-F238E27FC236}">
                <a16:creationId xmlns:a16="http://schemas.microsoft.com/office/drawing/2014/main" id="{C37EE5FB-F442-04CE-84E0-9CE730422EB0}"/>
              </a:ext>
            </a:extLst>
          </p:cNvPr>
          <p:cNvSpPr>
            <a:spLocks noGrp="1"/>
          </p:cNvSpPr>
          <p:nvPr>
            <p:ph type="body" sz="quarter" idx="13"/>
          </p:nvPr>
        </p:nvSpPr>
        <p:spPr>
          <a:xfrm>
            <a:off x="392765" y="1363613"/>
            <a:ext cx="5219550" cy="4516165"/>
          </a:xfrm>
        </p:spPr>
        <p:txBody>
          <a:bodyPr>
            <a:normAutofit/>
          </a:bodyPr>
          <a:lstStyle/>
          <a:p>
            <a:pPr marL="0" indent="0">
              <a:buNone/>
            </a:pPr>
            <a:r>
              <a:rPr lang="en-US" sz="1500" dirty="0">
                <a:solidFill>
                  <a:schemeClr val="tx1"/>
                </a:solidFill>
              </a:rPr>
              <a:t>Your customers choose to work with partners because they trust them and rely on them to help them achieve their objectives. Partner involvement in the EBR reflects that we are one team are working together for the customer’s success.</a:t>
            </a:r>
          </a:p>
          <a:p>
            <a:pPr marL="0" indent="0">
              <a:buNone/>
            </a:pPr>
            <a:endParaRPr lang="en-US" sz="1500" dirty="0">
              <a:solidFill>
                <a:schemeClr val="tx1"/>
              </a:solidFill>
            </a:endParaRPr>
          </a:p>
          <a:p>
            <a:r>
              <a:rPr lang="en-US" sz="1500" dirty="0">
                <a:solidFill>
                  <a:schemeClr val="tx1"/>
                </a:solidFill>
              </a:rPr>
              <a:t>Be to understand the partner landscape for this customer:</a:t>
            </a:r>
          </a:p>
          <a:p>
            <a:pPr lvl="1"/>
            <a:r>
              <a:rPr lang="en-US" sz="1500" dirty="0">
                <a:solidFill>
                  <a:schemeClr val="tx1"/>
                </a:solidFill>
              </a:rPr>
              <a:t>Is there one dominant technology advisor partner that the customer depends on for their strategic planning? </a:t>
            </a:r>
          </a:p>
          <a:p>
            <a:pPr lvl="1"/>
            <a:r>
              <a:rPr lang="en-US" sz="1500" dirty="0">
                <a:solidFill>
                  <a:schemeClr val="tx1"/>
                </a:solidFill>
              </a:rPr>
              <a:t>Is there a services implementation partner that is working on a specific migration project? </a:t>
            </a:r>
          </a:p>
          <a:p>
            <a:pPr lvl="1"/>
            <a:r>
              <a:rPr lang="en-US" sz="1500" dirty="0">
                <a:solidFill>
                  <a:schemeClr val="tx1"/>
                </a:solidFill>
              </a:rPr>
              <a:t>Are there multiple partners engaged in projects related to multiple entitlements you plan to cover in this EBR?</a:t>
            </a:r>
          </a:p>
          <a:p>
            <a:pPr lvl="1"/>
            <a:r>
              <a:rPr lang="en-US" sz="1500" dirty="0">
                <a:solidFill>
                  <a:schemeClr val="tx1"/>
                </a:solidFill>
              </a:rPr>
              <a:t>Is the partner solely a fulfillment partner with no involvement in the strategic direction or value realization of the customer’s investment?</a:t>
            </a:r>
          </a:p>
        </p:txBody>
      </p:sp>
      <p:sp>
        <p:nvSpPr>
          <p:cNvPr id="5" name="Text Placeholder 2">
            <a:extLst>
              <a:ext uri="{FF2B5EF4-FFF2-40B4-BE49-F238E27FC236}">
                <a16:creationId xmlns:a16="http://schemas.microsoft.com/office/drawing/2014/main" id="{84AFE01F-402C-416B-1168-1FE3C5EDAE67}"/>
              </a:ext>
            </a:extLst>
          </p:cNvPr>
          <p:cNvSpPr txBox="1">
            <a:spLocks/>
          </p:cNvSpPr>
          <p:nvPr/>
        </p:nvSpPr>
        <p:spPr>
          <a:xfrm>
            <a:off x="5931408" y="1658110"/>
            <a:ext cx="5498592" cy="4019297"/>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solidFill>
                <a:schemeClr val="tx1"/>
              </a:solidFill>
            </a:endParaRPr>
          </a:p>
        </p:txBody>
      </p:sp>
      <p:sp>
        <p:nvSpPr>
          <p:cNvPr id="6" name="Text Placeholder 2">
            <a:extLst>
              <a:ext uri="{FF2B5EF4-FFF2-40B4-BE49-F238E27FC236}">
                <a16:creationId xmlns:a16="http://schemas.microsoft.com/office/drawing/2014/main" id="{2177400C-7DB5-8866-3369-A3D517FAAECE}"/>
              </a:ext>
            </a:extLst>
          </p:cNvPr>
          <p:cNvSpPr txBox="1">
            <a:spLocks/>
          </p:cNvSpPr>
          <p:nvPr/>
        </p:nvSpPr>
        <p:spPr>
          <a:xfrm>
            <a:off x="6096000" y="1363613"/>
            <a:ext cx="5638800" cy="4516165"/>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Clr>
                <a:srgbClr val="61C29F"/>
              </a:buClr>
              <a:buFont typeface="Arial"/>
              <a:buChar char="•"/>
              <a:defRPr sz="1800" b="0" i="0" kern="1200">
                <a:solidFill>
                  <a:srgbClr val="606060"/>
                </a:solidFill>
                <a:latin typeface="IBM Plex Sans" charset="0"/>
                <a:ea typeface="IBM Plex Sans" charset="0"/>
                <a:cs typeface="IBM Plex Sans" charset="0"/>
              </a:defRPr>
            </a:lvl1pPr>
            <a:lvl2pPr marL="685783"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2pPr>
            <a:lvl3pPr marL="1142971"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3pPr>
            <a:lvl4pPr marL="1600160"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4pPr>
            <a:lvl5pPr marL="2057349" indent="-228594" algn="l" defTabSz="914377" rtl="0" eaLnBrk="1" latinLnBrk="0" hangingPunct="1">
              <a:lnSpc>
                <a:spcPct val="90000"/>
              </a:lnSpc>
              <a:spcBef>
                <a:spcPts val="500"/>
              </a:spcBef>
              <a:buClr>
                <a:srgbClr val="61C29F"/>
              </a:buClr>
              <a:buFont typeface="Arial"/>
              <a:buChar char="•"/>
              <a:defRPr sz="1800" b="0" i="0" kern="1200">
                <a:solidFill>
                  <a:srgbClr val="606060"/>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500" dirty="0">
                <a:solidFill>
                  <a:schemeClr val="tx1"/>
                </a:solidFill>
              </a:rPr>
              <a:t>Once you understand these dynamics consider how the partners should participate. </a:t>
            </a:r>
          </a:p>
          <a:p>
            <a:pPr lvl="1"/>
            <a:r>
              <a:rPr lang="en-US" sz="1500" dirty="0">
                <a:solidFill>
                  <a:schemeClr val="tx1"/>
                </a:solidFill>
              </a:rPr>
              <a:t>A strategic partner may co-host with you or play a key role in delivering some of the content.</a:t>
            </a:r>
          </a:p>
          <a:p>
            <a:pPr lvl="1"/>
            <a:r>
              <a:rPr lang="en-US" sz="1500" dirty="0">
                <a:solidFill>
                  <a:schemeClr val="tx1"/>
                </a:solidFill>
              </a:rPr>
              <a:t>An implementation partner may wish to give an update on their progress and share a point of view on what’s working or could be improved as the project continues.</a:t>
            </a:r>
          </a:p>
          <a:p>
            <a:pPr lvl="1"/>
            <a:r>
              <a:rPr lang="en-US" sz="1500" dirty="0">
                <a:solidFill>
                  <a:schemeClr val="tx1"/>
                </a:solidFill>
              </a:rPr>
              <a:t>When multiple partners are involved, you want to avoid any competitive concerns with information being shared.</a:t>
            </a:r>
          </a:p>
          <a:p>
            <a:r>
              <a:rPr lang="en-US" sz="1500" b="1" dirty="0">
                <a:solidFill>
                  <a:schemeClr val="tx1"/>
                </a:solidFill>
              </a:rPr>
              <a:t>IMPORTANT:</a:t>
            </a:r>
            <a:r>
              <a:rPr lang="en-US" sz="1500" dirty="0">
                <a:solidFill>
                  <a:schemeClr val="tx1"/>
                </a:solidFill>
              </a:rPr>
              <a:t> Always confirm your plan for partner involvement with your customer.</a:t>
            </a:r>
          </a:p>
          <a:p>
            <a:r>
              <a:rPr lang="en-US" sz="1500" dirty="0">
                <a:solidFill>
                  <a:schemeClr val="tx1"/>
                </a:solidFill>
              </a:rPr>
              <a:t>Partner attendee roles to consider:</a:t>
            </a:r>
          </a:p>
          <a:p>
            <a:pPr lvl="1"/>
            <a:r>
              <a:rPr lang="en-US" sz="1500" dirty="0">
                <a:solidFill>
                  <a:schemeClr val="tx1"/>
                </a:solidFill>
              </a:rPr>
              <a:t>Partner account rep</a:t>
            </a:r>
          </a:p>
          <a:p>
            <a:pPr lvl="1"/>
            <a:r>
              <a:rPr lang="en-US" sz="1500" dirty="0">
                <a:solidFill>
                  <a:schemeClr val="tx1"/>
                </a:solidFill>
              </a:rPr>
              <a:t>Partner technical pre-sales rep</a:t>
            </a:r>
          </a:p>
          <a:p>
            <a:pPr lvl="1"/>
            <a:r>
              <a:rPr lang="en-US" sz="1500" dirty="0">
                <a:solidFill>
                  <a:schemeClr val="tx1"/>
                </a:solidFill>
              </a:rPr>
              <a:t>Partner delivery leader</a:t>
            </a:r>
          </a:p>
          <a:p>
            <a:pPr lvl="1"/>
            <a:r>
              <a:rPr lang="en-US" sz="1500" dirty="0">
                <a:solidFill>
                  <a:schemeClr val="tx1"/>
                </a:solidFill>
              </a:rPr>
              <a:t>Partner technology consultant </a:t>
            </a:r>
          </a:p>
        </p:txBody>
      </p:sp>
      <p:sp>
        <p:nvSpPr>
          <p:cNvPr id="9" name="TextBox 8">
            <a:extLst>
              <a:ext uri="{FF2B5EF4-FFF2-40B4-BE49-F238E27FC236}">
                <a16:creationId xmlns:a16="http://schemas.microsoft.com/office/drawing/2014/main" id="{C367E135-F73B-8A34-7351-B5048EE8DB39}"/>
              </a:ext>
            </a:extLst>
          </p:cNvPr>
          <p:cNvSpPr txBox="1"/>
          <p:nvPr/>
        </p:nvSpPr>
        <p:spPr>
          <a:xfrm>
            <a:off x="3046927" y="5879778"/>
            <a:ext cx="6098146" cy="830997"/>
          </a:xfrm>
          <a:prstGeom prst="rect">
            <a:avLst/>
          </a:prstGeom>
          <a:noFill/>
          <a:ln>
            <a:solidFill>
              <a:schemeClr val="accent1"/>
            </a:solidFill>
          </a:ln>
        </p:spPr>
        <p:txBody>
          <a:bodyPr wrap="square">
            <a:spAutoFit/>
          </a:bodyPr>
          <a:lstStyle/>
          <a:p>
            <a:pPr marL="0" indent="0">
              <a:buNone/>
            </a:pPr>
            <a:r>
              <a:rPr lang="en-US" sz="1600" dirty="0">
                <a:solidFill>
                  <a:schemeClr val="tx1"/>
                </a:solidFill>
              </a:rPr>
              <a:t>Remember, the EBR is a chance to have a positive impact on the </a:t>
            </a:r>
            <a:r>
              <a:rPr lang="en-US" sz="1600" i="1" dirty="0">
                <a:solidFill>
                  <a:schemeClr val="tx1"/>
                </a:solidFill>
              </a:rPr>
              <a:t>partner’s</a:t>
            </a:r>
            <a:r>
              <a:rPr lang="en-US" sz="1600" dirty="0">
                <a:solidFill>
                  <a:schemeClr val="tx1"/>
                </a:solidFill>
              </a:rPr>
              <a:t> view of IBM and IBM technology. This impact goes beyond this single customer and drives growth for IBM through our Ecosystem. </a:t>
            </a:r>
          </a:p>
        </p:txBody>
      </p:sp>
      <p:pic>
        <p:nvPicPr>
          <p:cNvPr id="1026" name="Picture 2" descr="Remember clipart clipground jpg">
            <a:extLst>
              <a:ext uri="{FF2B5EF4-FFF2-40B4-BE49-F238E27FC236}">
                <a16:creationId xmlns:a16="http://schemas.microsoft.com/office/drawing/2014/main" id="{F28B9C0A-9773-9032-303C-0591BBD25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0160" y="5967402"/>
            <a:ext cx="437166" cy="655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83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7">
            <a:extLst>
              <a:ext uri="{FF2B5EF4-FFF2-40B4-BE49-F238E27FC236}">
                <a16:creationId xmlns:a16="http://schemas.microsoft.com/office/drawing/2014/main" id="{D6AE690D-213C-0E9E-5F82-E4FD34E6B0BA}"/>
              </a:ext>
            </a:extLst>
          </p:cNvPr>
          <p:cNvGraphicFramePr>
            <a:graphicFrameLocks noGrp="1"/>
          </p:cNvGraphicFramePr>
          <p:nvPr>
            <p:extLst>
              <p:ext uri="{D42A27DB-BD31-4B8C-83A1-F6EECF244321}">
                <p14:modId xmlns:p14="http://schemas.microsoft.com/office/powerpoint/2010/main" val="2905471404"/>
              </p:ext>
            </p:extLst>
          </p:nvPr>
        </p:nvGraphicFramePr>
        <p:xfrm>
          <a:off x="201587" y="804672"/>
          <a:ext cx="9168384" cy="5120640"/>
        </p:xfrm>
        <a:graphic>
          <a:graphicData uri="http://schemas.openxmlformats.org/drawingml/2006/table">
            <a:tbl>
              <a:tblPr firstRow="1" bandRow="1">
                <a:tableStyleId>{5C22544A-7EE6-4342-B048-85BDC9FD1C3A}</a:tableStyleId>
              </a:tblPr>
              <a:tblGrid>
                <a:gridCol w="2597884">
                  <a:extLst>
                    <a:ext uri="{9D8B030D-6E8A-4147-A177-3AD203B41FA5}">
                      <a16:colId xmlns:a16="http://schemas.microsoft.com/office/drawing/2014/main" val="3000729367"/>
                    </a:ext>
                  </a:extLst>
                </a:gridCol>
                <a:gridCol w="6570500">
                  <a:extLst>
                    <a:ext uri="{9D8B030D-6E8A-4147-A177-3AD203B41FA5}">
                      <a16:colId xmlns:a16="http://schemas.microsoft.com/office/drawing/2014/main" val="169593406"/>
                    </a:ext>
                  </a:extLst>
                </a:gridCol>
              </a:tblGrid>
              <a:tr h="731520">
                <a:tc>
                  <a:txBody>
                    <a:bodyPr/>
                    <a:lstStyle/>
                    <a:p>
                      <a:r>
                        <a:rPr lang="en-US" sz="1600" dirty="0">
                          <a:solidFill>
                            <a:schemeClr val="bg1"/>
                          </a:solidFill>
                          <a:latin typeface="IBM Plex Sans" panose="020B0503050203000203" pitchFamily="34" charset="0"/>
                        </a:rPr>
                        <a:t>Introductions</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marL="0" indent="0">
                        <a:lnSpc>
                          <a:spcPct val="90000"/>
                        </a:lnSpc>
                        <a:spcBef>
                          <a:spcPct val="0"/>
                        </a:spcBef>
                        <a:buFont typeface="Arial" panose="020B0604020202020204" pitchFamily="34" charset="0"/>
                        <a:buNone/>
                      </a:pPr>
                      <a:r>
                        <a:rPr lang="en-US" altLang="en-US" sz="1600" b="0" dirty="0">
                          <a:solidFill>
                            <a:schemeClr val="tx1"/>
                          </a:solidFill>
                          <a:latin typeface="IBM Plex Sans" panose="020B0503050203000203" pitchFamily="34" charset="0"/>
                        </a:rPr>
                        <a:t>Introduce </a:t>
                      </a:r>
                      <a:r>
                        <a:rPr lang="en-US" sz="1600" b="0" dirty="0">
                          <a:solidFill>
                            <a:schemeClr val="tx1"/>
                          </a:solidFill>
                          <a:highlight>
                            <a:srgbClr val="FFFF00"/>
                          </a:highlight>
                          <a:latin typeface="IBM Plex Sans" panose="020B0503050203000203" pitchFamily="34" charset="0"/>
                        </a:rPr>
                        <a:t>&lt;CLIENT NAME&gt;</a:t>
                      </a:r>
                      <a:r>
                        <a:rPr lang="en-US" altLang="en-US" sz="1600" b="0" dirty="0">
                          <a:solidFill>
                            <a:schemeClr val="tx1"/>
                          </a:solidFill>
                          <a:highlight>
                            <a:srgbClr val="FFFF00"/>
                          </a:highlight>
                          <a:latin typeface="IBM Plex Sans" panose="020B0503050203000203" pitchFamily="34" charset="0"/>
                        </a:rPr>
                        <a:t> </a:t>
                      </a:r>
                      <a:r>
                        <a:rPr lang="en-US" altLang="en-US" sz="1600" b="0" dirty="0">
                          <a:solidFill>
                            <a:schemeClr val="tx1"/>
                          </a:solidFill>
                          <a:latin typeface="IBM Plex Sans" panose="020B0503050203000203" pitchFamily="34" charset="0"/>
                        </a:rPr>
                        <a:t>and IBM teams</a:t>
                      </a: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625364367"/>
                  </a:ext>
                </a:extLst>
              </a:tr>
              <a:tr h="731520">
                <a:tc>
                  <a:txBody>
                    <a:bodyPr/>
                    <a:lstStyle/>
                    <a:p>
                      <a:r>
                        <a:rPr lang="en-US" sz="1600" b="1" dirty="0">
                          <a:solidFill>
                            <a:schemeClr val="bg1"/>
                          </a:solidFill>
                          <a:latin typeface="IBM Plex Sans" panose="020B0503050203000203" pitchFamily="34" charset="0"/>
                        </a:rPr>
                        <a:t>Reflection</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marL="0" indent="0">
                        <a:lnSpc>
                          <a:spcPct val="90000"/>
                        </a:lnSpc>
                        <a:spcBef>
                          <a:spcPct val="0"/>
                        </a:spcBef>
                        <a:buFont typeface="Arial" panose="020B0604020202020204" pitchFamily="34" charset="0"/>
                        <a:buNone/>
                      </a:pPr>
                      <a:r>
                        <a:rPr lang="en-US" altLang="en-US" sz="1600" b="0" dirty="0">
                          <a:solidFill>
                            <a:schemeClr val="tx1"/>
                          </a:solidFill>
                          <a:latin typeface="IBM Plex Sans" panose="020B0503050203000203" pitchFamily="34" charset="0"/>
                        </a:rPr>
                        <a:t>Review outcomes from last quarter(s)</a:t>
                      </a: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814059415"/>
                  </a:ext>
                </a:extLst>
              </a:tr>
              <a:tr h="731520">
                <a:tc>
                  <a:txBody>
                    <a:bodyPr/>
                    <a:lstStyle/>
                    <a:p>
                      <a:r>
                        <a:rPr lang="en-US" sz="1600" b="1" kern="1200" dirty="0">
                          <a:solidFill>
                            <a:schemeClr val="bg1"/>
                          </a:solidFill>
                          <a:latin typeface="IBM Plex Sans" panose="020B0503050203000203" pitchFamily="34" charset="0"/>
                          <a:ea typeface="+mn-ea"/>
                          <a:cs typeface="+mn-cs"/>
                        </a:rPr>
                        <a:t>Adoption Progress</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endParaRPr lang="en-US" sz="1600" dirty="0">
                        <a:solidFill>
                          <a:schemeClr val="tx1"/>
                        </a:solidFill>
                        <a:latin typeface="IBM Plex Sans" panose="020B0503050203000203" pitchFamily="34" charset="0"/>
                      </a:endParaRP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3344710909"/>
                  </a:ext>
                </a:extLst>
              </a:tr>
              <a:tr h="731520">
                <a:tc>
                  <a:txBody>
                    <a:bodyPr/>
                    <a:lstStyle/>
                    <a:p>
                      <a:r>
                        <a:rPr lang="en-US" sz="1600" b="1" kern="1200" dirty="0">
                          <a:solidFill>
                            <a:schemeClr val="bg1"/>
                          </a:solidFill>
                          <a:latin typeface="IBM Plex Sans" panose="020B0503050203000203" pitchFamily="34" charset="0"/>
                          <a:ea typeface="+mn-ea"/>
                          <a:cs typeface="+mn-cs"/>
                        </a:rPr>
                        <a:t>Strategic Alignment</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marL="0" marR="0" lvl="0" indent="0" algn="l" defTabSz="725139" rtl="0" eaLnBrk="1" fontAlgn="auto" latinLnBrk="0" hangingPunct="1">
                        <a:lnSpc>
                          <a:spcPct val="100000"/>
                        </a:lnSpc>
                        <a:spcBef>
                          <a:spcPts val="0"/>
                        </a:spcBef>
                        <a:spcAft>
                          <a:spcPts val="0"/>
                        </a:spcAft>
                        <a:buClrTx/>
                        <a:buSzTx/>
                        <a:buFontTx/>
                        <a:buNone/>
                        <a:tabLst/>
                        <a:defRPr/>
                      </a:pPr>
                      <a:endParaRPr lang="en-US" sz="1600" dirty="0">
                        <a:solidFill>
                          <a:schemeClr val="tx1"/>
                        </a:solidFill>
                        <a:latin typeface="IBM Plex Sans" panose="020B0503050203000203" pitchFamily="34" charset="0"/>
                      </a:endParaRP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3973962854"/>
                  </a:ext>
                </a:extLst>
              </a:tr>
              <a:tr h="731520">
                <a:tc>
                  <a:txBody>
                    <a:bodyPr/>
                    <a:lstStyle/>
                    <a:p>
                      <a:r>
                        <a:rPr lang="en-US" sz="1600" b="1" kern="1200" dirty="0">
                          <a:solidFill>
                            <a:schemeClr val="bg1"/>
                          </a:solidFill>
                          <a:latin typeface="IBM Plex Sans" panose="020B0503050203000203" pitchFamily="34" charset="0"/>
                          <a:ea typeface="+mn-ea"/>
                          <a:cs typeface="+mn-cs"/>
                        </a:rPr>
                        <a:t>Offering Update/ Product Roadmap</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endParaRPr lang="en-US" sz="1600" dirty="0">
                        <a:solidFill>
                          <a:schemeClr val="tx1"/>
                        </a:solidFill>
                        <a:latin typeface="IBM Plex Sans" panose="020B0503050203000203" pitchFamily="34" charset="0"/>
                      </a:endParaRP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2246832296"/>
                  </a:ext>
                </a:extLst>
              </a:tr>
              <a:tr h="731520">
                <a:tc>
                  <a:txBody>
                    <a:bodyPr/>
                    <a:lstStyle/>
                    <a:p>
                      <a:r>
                        <a:rPr lang="en-US" sz="1600" b="1" kern="1200" dirty="0">
                          <a:solidFill>
                            <a:schemeClr val="bg1"/>
                          </a:solidFill>
                          <a:latin typeface="IBM Plex Sans" panose="020B0503050203000203" pitchFamily="34" charset="0"/>
                          <a:ea typeface="+mn-ea"/>
                          <a:cs typeface="+mn-cs"/>
                        </a:rPr>
                        <a:t>Events &amp; Assets</a:t>
                      </a: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endParaRPr lang="en-US" sz="1600" dirty="0">
                        <a:solidFill>
                          <a:schemeClr val="tx1"/>
                        </a:solidFill>
                        <a:latin typeface="IBM Plex Sans" panose="020B0503050203000203" pitchFamily="34" charset="0"/>
                      </a:endParaRP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724934731"/>
                  </a:ext>
                </a:extLst>
              </a:tr>
              <a:tr h="731520">
                <a:tc>
                  <a:txBody>
                    <a:bodyPr/>
                    <a:lstStyle/>
                    <a:p>
                      <a:endParaRPr lang="en-US" sz="1600" b="1" kern="1200" dirty="0">
                        <a:solidFill>
                          <a:schemeClr val="bg1"/>
                        </a:solidFill>
                        <a:latin typeface="IBM Plex Sans" panose="020B0503050203000203" pitchFamily="34" charset="0"/>
                        <a:ea typeface="+mn-ea"/>
                        <a:cs typeface="+mn-cs"/>
                      </a:endParaRPr>
                    </a:p>
                  </a:txBody>
                  <a:tcPr marL="121920" marR="121920" marT="60960" marB="60960" anchor="ctr">
                    <a:lnL w="12700" cap="flat" cmpd="sng" algn="ctr">
                      <a:noFill/>
                      <a:prstDash val="solid"/>
                      <a:round/>
                      <a:headEnd type="none" w="med" len="med"/>
                      <a:tailEnd type="none" w="med" len="med"/>
                    </a:lnL>
                    <a:lnR w="12700" cap="flat" cmpd="sng" algn="ctr">
                      <a:solidFill>
                        <a:srgbClr val="0062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endParaRPr lang="en-US" sz="1600" dirty="0">
                        <a:solidFill>
                          <a:schemeClr val="tx1"/>
                        </a:solidFill>
                        <a:latin typeface="IBM Plex Sans" panose="020B0503050203000203" pitchFamily="34" charset="0"/>
                      </a:endParaRPr>
                    </a:p>
                  </a:txBody>
                  <a:tcPr marL="121920" marR="121920" marT="60960" marB="60960" anchor="ctr">
                    <a:lnL w="12700" cap="flat" cmpd="sng" algn="ctr">
                      <a:solidFill>
                        <a:srgbClr val="0062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62FF"/>
                      </a:solidFill>
                      <a:prstDash val="solid"/>
                      <a:round/>
                      <a:headEnd type="none" w="med" len="med"/>
                      <a:tailEnd type="none" w="med" len="med"/>
                    </a:lnT>
                    <a:lnB w="12700" cap="flat" cmpd="sng" algn="ctr">
                      <a:solidFill>
                        <a:srgbClr val="0062FF"/>
                      </a:solidFill>
                      <a:prstDash val="solid"/>
                      <a:round/>
                      <a:headEnd type="none" w="med" len="med"/>
                      <a:tailEnd type="none" w="med" len="med"/>
                    </a:lnB>
                    <a:noFill/>
                  </a:tcPr>
                </a:tc>
                <a:extLst>
                  <a:ext uri="{0D108BD9-81ED-4DB2-BD59-A6C34878D82A}">
                    <a16:rowId xmlns:a16="http://schemas.microsoft.com/office/drawing/2014/main" val="3346998982"/>
                  </a:ext>
                </a:extLst>
              </a:tr>
            </a:tbl>
          </a:graphicData>
        </a:graphic>
      </p:graphicFrame>
      <p:sp>
        <p:nvSpPr>
          <p:cNvPr id="4" name="Slide Number Placeholder 3">
            <a:extLst>
              <a:ext uri="{FF2B5EF4-FFF2-40B4-BE49-F238E27FC236}">
                <a16:creationId xmlns:a16="http://schemas.microsoft.com/office/drawing/2014/main" id="{33045ACD-4ACB-5DD2-D602-F668BABBAFD9}"/>
              </a:ext>
            </a:extLst>
          </p:cNvPr>
          <p:cNvSpPr>
            <a:spLocks noGrp="1"/>
          </p:cNvSpPr>
          <p:nvPr>
            <p:ph type="sldNum" sz="quarter" idx="4294967295"/>
          </p:nvPr>
        </p:nvSpPr>
        <p:spPr>
          <a:xfrm>
            <a:off x="9753600" y="6383338"/>
            <a:ext cx="2438400" cy="222250"/>
          </a:xfrm>
          <a:prstGeom prst="rect">
            <a:avLst/>
          </a:prstGeom>
        </p:spPr>
        <p:txBody>
          <a:bodyPr/>
          <a:lstStyle/>
          <a:p>
            <a:pPr>
              <a:defRPr/>
            </a:pPr>
            <a:fld id="{3B211352-0B18-3E43-9FE8-1C5C75BBE1D2}" type="slidenum">
              <a:rPr lang="en-US" altLang="en-US">
                <a:solidFill>
                  <a:srgbClr val="FFFFFF"/>
                </a:solidFill>
              </a:rPr>
              <a:pPr>
                <a:defRPr/>
              </a:pPr>
              <a:t>6</a:t>
            </a:fld>
            <a:endParaRPr lang="en-US" altLang="en-US">
              <a:solidFill>
                <a:srgbClr val="FFFFFF"/>
              </a:solidFill>
            </a:endParaRPr>
          </a:p>
        </p:txBody>
      </p:sp>
      <p:sp>
        <p:nvSpPr>
          <p:cNvPr id="6" name="Title 1">
            <a:extLst>
              <a:ext uri="{FF2B5EF4-FFF2-40B4-BE49-F238E27FC236}">
                <a16:creationId xmlns:a16="http://schemas.microsoft.com/office/drawing/2014/main" id="{9A6BFFEC-1304-3A5C-BFF8-2991C5E9A961}"/>
              </a:ext>
            </a:extLst>
          </p:cNvPr>
          <p:cNvSpPr txBox="1">
            <a:spLocks/>
          </p:cNvSpPr>
          <p:nvPr/>
        </p:nvSpPr>
        <p:spPr bwMode="auto">
          <a:xfrm>
            <a:off x="280417" y="268224"/>
            <a:ext cx="8530609" cy="45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1219170"/>
            <a:r>
              <a:rPr lang="en-US" altLang="en-US" sz="3200" kern="0" dirty="0">
                <a:solidFill>
                  <a:srgbClr val="000000"/>
                </a:solidFill>
              </a:rPr>
              <a:t>Sample Workshop agenda</a:t>
            </a:r>
            <a:endParaRPr lang="en-US" sz="3200" kern="0" dirty="0">
              <a:solidFill>
                <a:srgbClr val="000000"/>
              </a:solidFill>
            </a:endParaRPr>
          </a:p>
        </p:txBody>
      </p:sp>
      <p:sp>
        <p:nvSpPr>
          <p:cNvPr id="8" name="Slide Number Placeholder 4">
            <a:extLst>
              <a:ext uri="{FF2B5EF4-FFF2-40B4-BE49-F238E27FC236}">
                <a16:creationId xmlns:a16="http://schemas.microsoft.com/office/drawing/2014/main" id="{0978933C-E857-ADC7-C085-80B9474256C2}"/>
              </a:ext>
            </a:extLst>
          </p:cNvPr>
          <p:cNvSpPr txBox="1">
            <a:spLocks/>
          </p:cNvSpPr>
          <p:nvPr/>
        </p:nvSpPr>
        <p:spPr bwMode="auto">
          <a:xfrm>
            <a:off x="9448800" y="6383867"/>
            <a:ext cx="2438400" cy="222251"/>
          </a:xfrm>
          <a:prstGeom prst="rect">
            <a:avLst/>
          </a:prstGeom>
        </p:spPr>
        <p:txBody>
          <a:bodyPr vert="horz" wrap="square" lIns="0" tIns="0" rIns="0" bIns="0" numCol="1" rtlCol="0" anchor="ctr" anchorCtr="0" compatLnSpc="1">
            <a:prstTxWarp prst="textNoShape">
              <a:avLst/>
            </a:prstTxWarp>
          </a:bodyPr>
          <a:lstStyle>
            <a:defPPr>
              <a:defRPr lang="en-US"/>
            </a:defPPr>
            <a:lvl1pPr algn="r" defTabSz="685800" rtl="0" eaLnBrk="1" fontAlgn="base" hangingPunct="1">
              <a:spcBef>
                <a:spcPct val="0"/>
              </a:spcBef>
              <a:spcAft>
                <a:spcPct val="0"/>
              </a:spcAft>
              <a:defRPr sz="600" kern="1200">
                <a:solidFill>
                  <a:schemeClr val="bg1"/>
                </a:solidFill>
                <a:latin typeface="IBM Plex Sans" panose="020B0503050203000203" pitchFamily="34" charset="0"/>
                <a:ea typeface="+mn-ea"/>
                <a:cs typeface="+mn-cs"/>
              </a:defRPr>
            </a:lvl1pPr>
            <a:lvl2pPr marL="742950" indent="-28575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2pPr>
            <a:lvl3pPr marL="11430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3pPr>
            <a:lvl4pPr marL="16002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4pPr>
            <a:lvl5pPr marL="20574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5pPr>
            <a:lvl6pPr marL="2514600" indent="-228600" algn="l" defTabSz="685800" rtl="0" eaLnBrk="0" fontAlgn="base" latinLnBrk="0" hangingPunct="0">
              <a:spcBef>
                <a:spcPct val="0"/>
              </a:spcBef>
              <a:spcAft>
                <a:spcPct val="0"/>
              </a:spcAft>
              <a:defRPr sz="1300" kern="1200">
                <a:solidFill>
                  <a:schemeClr val="tx1"/>
                </a:solidFill>
                <a:latin typeface="IBM Plex Sans Regular" panose="020B0503050203000203" pitchFamily="34" charset="0"/>
                <a:ea typeface="+mn-ea"/>
                <a:cs typeface="+mn-cs"/>
              </a:defRPr>
            </a:lvl6pPr>
            <a:lvl7pPr marL="2971800" indent="-228600" algn="l" defTabSz="685800" rtl="0" eaLnBrk="0" fontAlgn="base" latinLnBrk="0" hangingPunct="0">
              <a:spcBef>
                <a:spcPct val="0"/>
              </a:spcBef>
              <a:spcAft>
                <a:spcPct val="0"/>
              </a:spcAft>
              <a:defRPr sz="1300" kern="1200">
                <a:solidFill>
                  <a:schemeClr val="tx1"/>
                </a:solidFill>
                <a:latin typeface="IBM Plex Sans Regular" panose="020B0503050203000203" pitchFamily="34" charset="0"/>
                <a:ea typeface="+mn-ea"/>
                <a:cs typeface="+mn-cs"/>
              </a:defRPr>
            </a:lvl7pPr>
            <a:lvl8pPr marL="3429000" indent="-228600" algn="l" defTabSz="685800" rtl="0" eaLnBrk="0" fontAlgn="base" latinLnBrk="0" hangingPunct="0">
              <a:spcBef>
                <a:spcPct val="0"/>
              </a:spcBef>
              <a:spcAft>
                <a:spcPct val="0"/>
              </a:spcAft>
              <a:defRPr sz="1300" kern="1200">
                <a:solidFill>
                  <a:schemeClr val="tx1"/>
                </a:solidFill>
                <a:latin typeface="IBM Plex Sans Regular" panose="020B0503050203000203" pitchFamily="34" charset="0"/>
                <a:ea typeface="+mn-ea"/>
                <a:cs typeface="+mn-cs"/>
              </a:defRPr>
            </a:lvl8pPr>
            <a:lvl9pPr marL="3886200" indent="-228600" algn="l" defTabSz="685800" rtl="0" eaLnBrk="0" fontAlgn="base" latinLnBrk="0" hangingPunct="0">
              <a:spcBef>
                <a:spcPct val="0"/>
              </a:spcBef>
              <a:spcAft>
                <a:spcPct val="0"/>
              </a:spcAft>
              <a:defRPr sz="1300" kern="1200">
                <a:solidFill>
                  <a:schemeClr val="tx1"/>
                </a:solidFill>
                <a:latin typeface="IBM Plex Sans Regular" panose="020B0503050203000203" pitchFamily="34" charset="0"/>
                <a:ea typeface="+mn-ea"/>
                <a:cs typeface="+mn-cs"/>
              </a:defRPr>
            </a:lvl9pPr>
          </a:lstStyle>
          <a:p>
            <a:pPr defTabSz="914377">
              <a:defRPr/>
            </a:pPr>
            <a:fld id="{3B211352-0B18-3E43-9FE8-1C5C75BBE1D2}" type="slidenum">
              <a:rPr lang="en-US" altLang="en-US" sz="800">
                <a:solidFill>
                  <a:srgbClr val="FFFFFF"/>
                </a:solidFill>
              </a:rPr>
              <a:pPr defTabSz="914377">
                <a:defRPr/>
              </a:pPr>
              <a:t>6</a:t>
            </a:fld>
            <a:endParaRPr lang="en-US" altLang="en-US" sz="800">
              <a:solidFill>
                <a:srgbClr val="FFFFFF"/>
              </a:solidFill>
            </a:endParaRPr>
          </a:p>
        </p:txBody>
      </p:sp>
      <p:sp>
        <p:nvSpPr>
          <p:cNvPr id="10" name="Rectangle 9">
            <a:extLst>
              <a:ext uri="{FF2B5EF4-FFF2-40B4-BE49-F238E27FC236}">
                <a16:creationId xmlns:a16="http://schemas.microsoft.com/office/drawing/2014/main" id="{263161BA-BE52-132E-2DD8-5DE095524BDD}"/>
              </a:ext>
            </a:extLst>
          </p:cNvPr>
          <p:cNvSpPr/>
          <p:nvPr/>
        </p:nvSpPr>
        <p:spPr bwMode="auto">
          <a:xfrm>
            <a:off x="9810089" y="1416555"/>
            <a:ext cx="2000111" cy="4024891"/>
          </a:xfrm>
          <a:prstGeom prst="rect">
            <a:avLst/>
          </a:prstGeom>
          <a:solidFill>
            <a:srgbClr val="002060"/>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ctr" anchorCtr="0" compatLnSpc="1">
            <a:prstTxWarp prst="textNoShape">
              <a:avLst/>
            </a:prstTxWarp>
          </a:bodyPr>
          <a:lstStyle/>
          <a:p>
            <a:pPr algn="ctr" defTabSz="1219170" fontAlgn="base">
              <a:lnSpc>
                <a:spcPct val="90000"/>
              </a:lnSpc>
              <a:spcBef>
                <a:spcPct val="0"/>
              </a:spcBef>
              <a:spcAft>
                <a:spcPct val="0"/>
              </a:spcAft>
            </a:pPr>
            <a:r>
              <a:rPr lang="en-US" sz="3733" dirty="0">
                <a:solidFill>
                  <a:schemeClr val="tx1"/>
                </a:solidFill>
                <a:highlight>
                  <a:srgbClr val="FFFF00"/>
                </a:highlight>
                <a:latin typeface="IBM Plex Sans" panose="020B0503050203000203" pitchFamily="34" charset="0"/>
              </a:rPr>
              <a:t>&lt;CLIENT NAME&gt;</a:t>
            </a:r>
          </a:p>
          <a:p>
            <a:pPr algn="ctr" defTabSz="1219170" fontAlgn="base">
              <a:lnSpc>
                <a:spcPct val="90000"/>
              </a:lnSpc>
              <a:spcBef>
                <a:spcPct val="0"/>
              </a:spcBef>
              <a:spcAft>
                <a:spcPct val="0"/>
              </a:spcAft>
            </a:pPr>
            <a:endParaRPr lang="en-US" sz="2400" dirty="0">
              <a:solidFill>
                <a:schemeClr val="tx1"/>
              </a:solidFill>
              <a:highlight>
                <a:srgbClr val="FFFF00"/>
              </a:highlight>
              <a:latin typeface="IBM Plex Sans" panose="020B0503050203000203" pitchFamily="34" charset="0"/>
            </a:endParaRPr>
          </a:p>
          <a:p>
            <a:pPr algn="ctr" defTabSz="1219170" fontAlgn="base">
              <a:lnSpc>
                <a:spcPct val="90000"/>
              </a:lnSpc>
              <a:spcBef>
                <a:spcPct val="0"/>
              </a:spcBef>
              <a:spcAft>
                <a:spcPct val="0"/>
              </a:spcAft>
            </a:pPr>
            <a:r>
              <a:rPr lang="en-US" sz="2667" dirty="0">
                <a:solidFill>
                  <a:srgbClr val="FFFFFF"/>
                </a:solidFill>
                <a:latin typeface="IBM Plex Sans" panose="020B0503050203000203" pitchFamily="34" charset="0"/>
              </a:rPr>
              <a:t>&amp;</a:t>
            </a:r>
          </a:p>
          <a:p>
            <a:pPr algn="ctr" defTabSz="1219170" fontAlgn="base">
              <a:lnSpc>
                <a:spcPct val="90000"/>
              </a:lnSpc>
              <a:spcBef>
                <a:spcPct val="0"/>
              </a:spcBef>
              <a:spcAft>
                <a:spcPct val="0"/>
              </a:spcAft>
            </a:pPr>
            <a:endParaRPr lang="en-US" sz="2400" dirty="0">
              <a:solidFill>
                <a:srgbClr val="FFFFFF"/>
              </a:solidFill>
              <a:latin typeface="IBM Plex Sans" panose="020B0503050203000203" pitchFamily="34" charset="0"/>
            </a:endParaRPr>
          </a:p>
          <a:p>
            <a:pPr algn="ctr" defTabSz="1219170" fontAlgn="base">
              <a:lnSpc>
                <a:spcPct val="90000"/>
              </a:lnSpc>
              <a:spcBef>
                <a:spcPct val="0"/>
              </a:spcBef>
              <a:spcAft>
                <a:spcPct val="0"/>
              </a:spcAft>
            </a:pPr>
            <a:r>
              <a:rPr lang="en-US" sz="3733" dirty="0">
                <a:solidFill>
                  <a:srgbClr val="FFFFFF"/>
                </a:solidFill>
                <a:latin typeface="IBM Plex Sans" panose="020B0503050203000203" pitchFamily="34" charset="0"/>
              </a:rPr>
              <a:t>IBM</a:t>
            </a:r>
          </a:p>
        </p:txBody>
      </p:sp>
      <p:sp>
        <p:nvSpPr>
          <p:cNvPr id="2" name="TextBox 1">
            <a:extLst>
              <a:ext uri="{FF2B5EF4-FFF2-40B4-BE49-F238E27FC236}">
                <a16:creationId xmlns:a16="http://schemas.microsoft.com/office/drawing/2014/main" id="{5657F24F-C0A5-2876-B7B3-A2F72F87503C}"/>
              </a:ext>
            </a:extLst>
          </p:cNvPr>
          <p:cNvSpPr txBox="1"/>
          <p:nvPr/>
        </p:nvSpPr>
        <p:spPr>
          <a:xfrm>
            <a:off x="9669294" y="0"/>
            <a:ext cx="1945532" cy="369332"/>
          </a:xfrm>
          <a:prstGeom prst="rect">
            <a:avLst/>
          </a:prstGeom>
          <a:noFill/>
        </p:spPr>
        <p:txBody>
          <a:bodyPr wrap="square" rtlCol="0">
            <a:spAutoFit/>
          </a:bodyPr>
          <a:lstStyle/>
          <a:p>
            <a:r>
              <a:rPr lang="en-US" dirty="0">
                <a:solidFill>
                  <a:srgbClr val="C00000"/>
                </a:solidFill>
              </a:rPr>
              <a:t>update</a:t>
            </a:r>
          </a:p>
        </p:txBody>
      </p:sp>
    </p:spTree>
    <p:extLst>
      <p:ext uri="{BB962C8B-B14F-4D97-AF65-F5344CB8AC3E}">
        <p14:creationId xmlns:p14="http://schemas.microsoft.com/office/powerpoint/2010/main" val="41225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6AF9481-EADE-3654-A972-64360379B5AB}"/>
              </a:ext>
            </a:extLst>
          </p:cNvPr>
          <p:cNvSpPr txBox="1">
            <a:spLocks/>
          </p:cNvSpPr>
          <p:nvPr/>
        </p:nvSpPr>
        <p:spPr bwMode="auto">
          <a:xfrm>
            <a:off x="280417" y="268224"/>
            <a:ext cx="11333407" cy="46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1219170"/>
            <a:r>
              <a:rPr lang="en-US" sz="3200" dirty="0">
                <a:solidFill>
                  <a:srgbClr val="000000"/>
                </a:solidFill>
              </a:rPr>
              <a:t>Workshop Participants</a:t>
            </a:r>
            <a:endParaRPr lang="en-US" sz="3200" kern="0" dirty="0">
              <a:solidFill>
                <a:srgbClr val="FF0000"/>
              </a:solidFill>
            </a:endParaRPr>
          </a:p>
        </p:txBody>
      </p:sp>
      <p:graphicFrame>
        <p:nvGraphicFramePr>
          <p:cNvPr id="38" name="Table 37">
            <a:extLst>
              <a:ext uri="{FF2B5EF4-FFF2-40B4-BE49-F238E27FC236}">
                <a16:creationId xmlns:a16="http://schemas.microsoft.com/office/drawing/2014/main" id="{A59CF2CF-49B2-FADC-591E-A012A77656CC}"/>
              </a:ext>
            </a:extLst>
          </p:cNvPr>
          <p:cNvGraphicFramePr>
            <a:graphicFrameLocks noGrp="1"/>
          </p:cNvGraphicFramePr>
          <p:nvPr>
            <p:extLst>
              <p:ext uri="{D42A27DB-BD31-4B8C-83A1-F6EECF244321}">
                <p14:modId xmlns:p14="http://schemas.microsoft.com/office/powerpoint/2010/main" val="1317268437"/>
              </p:ext>
            </p:extLst>
          </p:nvPr>
        </p:nvGraphicFramePr>
        <p:xfrm>
          <a:off x="501348" y="1405682"/>
          <a:ext cx="5229981" cy="2823420"/>
        </p:xfrm>
        <a:graphic>
          <a:graphicData uri="http://schemas.openxmlformats.org/drawingml/2006/table">
            <a:tbl>
              <a:tblPr firstRow="1" bandRow="1">
                <a:tableStyleId>{21E4AEA4-8DFA-4A89-87EB-49C32662AFE0}</a:tableStyleId>
              </a:tblPr>
              <a:tblGrid>
                <a:gridCol w="2710519">
                  <a:extLst>
                    <a:ext uri="{9D8B030D-6E8A-4147-A177-3AD203B41FA5}">
                      <a16:colId xmlns:a16="http://schemas.microsoft.com/office/drawing/2014/main" val="3575708783"/>
                    </a:ext>
                  </a:extLst>
                </a:gridCol>
                <a:gridCol w="2519462">
                  <a:extLst>
                    <a:ext uri="{9D8B030D-6E8A-4147-A177-3AD203B41FA5}">
                      <a16:colId xmlns:a16="http://schemas.microsoft.com/office/drawing/2014/main" val="2729057311"/>
                    </a:ext>
                  </a:extLst>
                </a:gridCol>
              </a:tblGrid>
              <a:tr h="606890">
                <a:tc>
                  <a:txBody>
                    <a:bodyPr/>
                    <a:lstStyle/>
                    <a:p>
                      <a:pPr algn="l"/>
                      <a:r>
                        <a:rPr lang="en-US" sz="1600" b="1" dirty="0">
                          <a:solidFill>
                            <a:schemeClr val="bg1"/>
                          </a:solidFill>
                        </a:rPr>
                        <a:t>IBM</a:t>
                      </a:r>
                      <a:endParaRPr lang="en-US" sz="1600" b="1" i="0" dirty="0">
                        <a:solidFill>
                          <a:schemeClr val="bg1"/>
                        </a:solidFill>
                        <a:latin typeface="IBM Plex Sans" panose="020B0503050203000203" pitchFamily="34" charset="0"/>
                        <a:cs typeface="Arial" panose="020B0604020202020204" pitchFamily="34" charset="0"/>
                      </a:endParaRPr>
                    </a:p>
                  </a:txBody>
                  <a:tcPr anchor="ctr">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Role</a:t>
                      </a:r>
                      <a:endParaRPr lang="en-US" sz="1600" b="1" dirty="0">
                        <a:solidFill>
                          <a:schemeClr val="bg1"/>
                        </a:solidFill>
                        <a:latin typeface="IBM Plex Sans" panose="020B0503050203000203" pitchFamily="34" charset="0"/>
                        <a:cs typeface="Arial" panose="020B0604020202020204" pitchFamily="34" charset="0"/>
                      </a:endParaRPr>
                    </a:p>
                  </a:txBody>
                  <a:tcPr anchor="ctr">
                    <a:solidFill>
                      <a:srgbClr val="002060"/>
                    </a:solidFill>
                  </a:tcPr>
                </a:tc>
                <a:extLst>
                  <a:ext uri="{0D108BD9-81ED-4DB2-BD59-A6C34878D82A}">
                    <a16:rowId xmlns:a16="http://schemas.microsoft.com/office/drawing/2014/main" val="1632556375"/>
                  </a:ext>
                </a:extLst>
              </a:tr>
              <a:tr h="443306">
                <a:tc>
                  <a:txBody>
                    <a:bodyPr/>
                    <a:lstStyle/>
                    <a:p>
                      <a:pPr algn="l"/>
                      <a:endParaRPr lang="en-US" sz="1600" b="0" dirty="0">
                        <a:solidFill>
                          <a:schemeClr val="tx1"/>
                        </a:solidFill>
                        <a:latin typeface="IBM Plex Sans" panose="020B0503050203000203" pitchFamily="34" charset="0"/>
                        <a:cs typeface="Arial" panose="020B0604020202020204" pitchFamily="34" charset="0"/>
                      </a:endParaRPr>
                    </a:p>
                  </a:txBody>
                  <a:tcPr anchor="ctr"/>
                </a:tc>
                <a:tc>
                  <a:txBody>
                    <a:bodyPr/>
                    <a:lstStyle/>
                    <a:p>
                      <a:r>
                        <a:rPr lang="en-US" dirty="0">
                          <a:solidFill>
                            <a:schemeClr val="tx1"/>
                          </a:solidFill>
                        </a:rPr>
                        <a:t>TSL/MD</a:t>
                      </a:r>
                    </a:p>
                  </a:txBody>
                  <a:tcPr/>
                </a:tc>
                <a:extLst>
                  <a:ext uri="{0D108BD9-81ED-4DB2-BD59-A6C34878D82A}">
                    <a16:rowId xmlns:a16="http://schemas.microsoft.com/office/drawing/2014/main" val="3387270941"/>
                  </a:ext>
                </a:extLst>
              </a:tr>
              <a:tr h="443306">
                <a:tc>
                  <a:txBody>
                    <a:bodyPr/>
                    <a:lstStyle/>
                    <a:p>
                      <a:pPr algn="l"/>
                      <a:endParaRPr lang="en-US" sz="1600" b="0" dirty="0">
                        <a:solidFill>
                          <a:schemeClr val="tx1"/>
                        </a:solidFill>
                        <a:latin typeface="IBM Plex Sans" panose="020B0503050203000203" pitchFamily="34" charset="0"/>
                        <a:cs typeface="Arial" panose="020B0604020202020204" pitchFamily="34" charset="0"/>
                      </a:endParaRPr>
                    </a:p>
                  </a:txBody>
                  <a:tcPr anchor="ctr"/>
                </a:tc>
                <a:tc>
                  <a:txBody>
                    <a:bodyPr/>
                    <a:lstStyle/>
                    <a:p>
                      <a:r>
                        <a:rPr lang="en-US" dirty="0">
                          <a:solidFill>
                            <a:schemeClr val="tx1"/>
                          </a:solidFill>
                        </a:rPr>
                        <a:t>ATL </a:t>
                      </a:r>
                    </a:p>
                  </a:txBody>
                  <a:tcPr/>
                </a:tc>
                <a:extLst>
                  <a:ext uri="{0D108BD9-81ED-4DB2-BD59-A6C34878D82A}">
                    <a16:rowId xmlns:a16="http://schemas.microsoft.com/office/drawing/2014/main" val="1097437565"/>
                  </a:ext>
                </a:extLst>
              </a:tr>
              <a:tr h="443306">
                <a:tc>
                  <a:txBody>
                    <a:bodyPr/>
                    <a:lstStyle/>
                    <a:p>
                      <a:pPr algn="l"/>
                      <a:endParaRPr lang="en-US" sz="1600" b="0" dirty="0">
                        <a:solidFill>
                          <a:schemeClr val="tx1"/>
                        </a:solidFill>
                        <a:latin typeface="IBM Plex Sans" panose="020B0503050203000203" pitchFamily="34" charset="0"/>
                        <a:cs typeface="Arial" panose="020B0604020202020204" pitchFamily="34" charset="0"/>
                      </a:endParaRPr>
                    </a:p>
                  </a:txBody>
                  <a:tcPr anchor="ctr"/>
                </a:tc>
                <a:tc>
                  <a:txBody>
                    <a:bodyPr/>
                    <a:lstStyle/>
                    <a:p>
                      <a:r>
                        <a:rPr lang="en-US" dirty="0">
                          <a:solidFill>
                            <a:schemeClr val="tx1"/>
                          </a:solidFill>
                        </a:rPr>
                        <a:t>Dealmaker</a:t>
                      </a:r>
                    </a:p>
                  </a:txBody>
                  <a:tcPr/>
                </a:tc>
                <a:extLst>
                  <a:ext uri="{0D108BD9-81ED-4DB2-BD59-A6C34878D82A}">
                    <a16:rowId xmlns:a16="http://schemas.microsoft.com/office/drawing/2014/main" val="1921552469"/>
                  </a:ext>
                </a:extLst>
              </a:tr>
              <a:tr h="443306">
                <a:tc>
                  <a:txBody>
                    <a:bodyPr/>
                    <a:lstStyle/>
                    <a:p>
                      <a:pPr algn="l"/>
                      <a:endParaRPr lang="en-US" sz="1600" b="0" dirty="0">
                        <a:solidFill>
                          <a:schemeClr val="tx1"/>
                        </a:solidFill>
                        <a:latin typeface="IBM Plex Sans" panose="020B0503050203000203" pitchFamily="34" charset="0"/>
                        <a:cs typeface="Arial" panose="020B0604020202020204" pitchFamily="34" charset="0"/>
                      </a:endParaRPr>
                    </a:p>
                  </a:txBody>
                  <a:tcPr anchor="ctr"/>
                </a:tc>
                <a:tc>
                  <a:txBody>
                    <a:bodyPr/>
                    <a:lstStyle/>
                    <a:p>
                      <a:r>
                        <a:rPr lang="en-US" dirty="0">
                          <a:solidFill>
                            <a:schemeClr val="tx1"/>
                          </a:solidFill>
                        </a:rPr>
                        <a:t>CSM Account Specialist</a:t>
                      </a:r>
                    </a:p>
                  </a:txBody>
                  <a:tcPr/>
                </a:tc>
                <a:extLst>
                  <a:ext uri="{0D108BD9-81ED-4DB2-BD59-A6C34878D82A}">
                    <a16:rowId xmlns:a16="http://schemas.microsoft.com/office/drawing/2014/main" val="4144470126"/>
                  </a:ext>
                </a:extLst>
              </a:tr>
              <a:tr h="443306">
                <a:tc>
                  <a:txBody>
                    <a:bodyPr/>
                    <a:lstStyle/>
                    <a:p>
                      <a:pPr algn="l"/>
                      <a:endParaRPr lang="en-US" sz="1600" b="0" dirty="0">
                        <a:solidFill>
                          <a:schemeClr val="tx1"/>
                        </a:solidFill>
                        <a:latin typeface="IBM Plex Sans" panose="020B0503050203000203" pitchFamily="34" charset="0"/>
                        <a:cs typeface="Arial" panose="020B0604020202020204" pitchFamily="34" charset="0"/>
                      </a:endParaRPr>
                    </a:p>
                  </a:txBody>
                  <a:tcPr anchor="ctr"/>
                </a:tc>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436771053"/>
                  </a:ext>
                </a:extLst>
              </a:tr>
            </a:tbl>
          </a:graphicData>
        </a:graphic>
      </p:graphicFrame>
      <p:graphicFrame>
        <p:nvGraphicFramePr>
          <p:cNvPr id="39" name="Table 38">
            <a:extLst>
              <a:ext uri="{FF2B5EF4-FFF2-40B4-BE49-F238E27FC236}">
                <a16:creationId xmlns:a16="http://schemas.microsoft.com/office/drawing/2014/main" id="{11DF337E-786E-00E6-578E-05D6FF84A997}"/>
              </a:ext>
            </a:extLst>
          </p:cNvPr>
          <p:cNvGraphicFramePr>
            <a:graphicFrameLocks noGrp="1"/>
          </p:cNvGraphicFramePr>
          <p:nvPr>
            <p:extLst>
              <p:ext uri="{D42A27DB-BD31-4B8C-83A1-F6EECF244321}">
                <p14:modId xmlns:p14="http://schemas.microsoft.com/office/powerpoint/2010/main" val="1005562484"/>
              </p:ext>
            </p:extLst>
          </p:nvPr>
        </p:nvGraphicFramePr>
        <p:xfrm>
          <a:off x="6617669" y="1405682"/>
          <a:ext cx="5269531" cy="2758104"/>
        </p:xfrm>
        <a:graphic>
          <a:graphicData uri="http://schemas.openxmlformats.org/drawingml/2006/table">
            <a:tbl>
              <a:tblPr firstRow="1" bandRow="1">
                <a:tableStyleId>{B301B821-A1FF-4177-AEE7-76D212191A09}</a:tableStyleId>
              </a:tblPr>
              <a:tblGrid>
                <a:gridCol w="2985379">
                  <a:extLst>
                    <a:ext uri="{9D8B030D-6E8A-4147-A177-3AD203B41FA5}">
                      <a16:colId xmlns:a16="http://schemas.microsoft.com/office/drawing/2014/main" val="1405521639"/>
                    </a:ext>
                  </a:extLst>
                </a:gridCol>
                <a:gridCol w="2284152">
                  <a:extLst>
                    <a:ext uri="{9D8B030D-6E8A-4147-A177-3AD203B41FA5}">
                      <a16:colId xmlns:a16="http://schemas.microsoft.com/office/drawing/2014/main" val="255576796"/>
                    </a:ext>
                  </a:extLst>
                </a:gridCol>
              </a:tblGrid>
              <a:tr h="4596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Customer</a:t>
                      </a:r>
                      <a:endParaRPr lang="en-US" sz="1600" b="1" dirty="0">
                        <a:solidFill>
                          <a:schemeClr val="bg1"/>
                        </a:solidFill>
                        <a:latin typeface="IBM Plex Sans" panose="020B0503050203000203" pitchFamily="34" charset="0"/>
                        <a:cs typeface="Arial" panose="020B0604020202020204" pitchFamily="34" charset="0"/>
                      </a:endParaRPr>
                    </a:p>
                  </a:txBody>
                  <a:tcPr anchor="c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Role</a:t>
                      </a:r>
                      <a:endParaRPr lang="en-US" sz="1600" b="1" dirty="0">
                        <a:solidFill>
                          <a:schemeClr val="bg1"/>
                        </a:solidFill>
                        <a:latin typeface="IBM Plex Sans" panose="020B0503050203000203" pitchFamily="34" charset="0"/>
                        <a:cs typeface="Arial" panose="020B0604020202020204" pitchFamily="34" charset="0"/>
                      </a:endParaRPr>
                    </a:p>
                  </a:txBody>
                  <a:tcPr anchor="ctr">
                    <a:solidFill>
                      <a:srgbClr val="92D050"/>
                    </a:solidFill>
                  </a:tcPr>
                </a:tc>
                <a:extLst>
                  <a:ext uri="{0D108BD9-81ED-4DB2-BD59-A6C34878D82A}">
                    <a16:rowId xmlns:a16="http://schemas.microsoft.com/office/drawing/2014/main" val="1632556375"/>
                  </a:ext>
                </a:extLst>
              </a:tr>
              <a:tr h="459684">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tc>
                  <a:txBody>
                    <a:bodyPr/>
                    <a:lstStyle/>
                    <a:p>
                      <a:pPr algn="l" fontAlgn="b"/>
                      <a:r>
                        <a:rPr lang="en-US" sz="1600" b="0" kern="1200" dirty="0">
                          <a:solidFill>
                            <a:schemeClr val="tx1"/>
                          </a:solidFill>
                        </a:rPr>
                        <a:t>CIO </a:t>
                      </a:r>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904818129"/>
                  </a:ext>
                </a:extLst>
              </a:tr>
              <a:tr h="459684">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tc>
                  <a:txBody>
                    <a:bodyPr/>
                    <a:lstStyle/>
                    <a:p>
                      <a:pPr algn="l" fontAlgn="b"/>
                      <a:r>
                        <a:rPr lang="en-US" sz="1600" b="0" kern="1200" dirty="0">
                          <a:solidFill>
                            <a:schemeClr val="tx1"/>
                          </a:solidFill>
                        </a:rPr>
                        <a:t>Business Leader</a:t>
                      </a:r>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154682123"/>
                  </a:ext>
                </a:extLst>
              </a:tr>
              <a:tr h="459684">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tc>
                  <a:txBody>
                    <a:bodyPr/>
                    <a:lstStyle/>
                    <a:p>
                      <a:pPr algn="l" fontAlgn="b"/>
                      <a:r>
                        <a:rPr lang="en-US" sz="1600" b="0" kern="1200" dirty="0">
                          <a:solidFill>
                            <a:schemeClr val="tx1"/>
                          </a:solidFill>
                        </a:rPr>
                        <a:t>IT Operations</a:t>
                      </a:r>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3951345324"/>
                  </a:ext>
                </a:extLst>
              </a:tr>
              <a:tr h="459684">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tc>
                  <a:txBody>
                    <a:bodyPr/>
                    <a:lstStyle/>
                    <a:p>
                      <a:pPr marL="0" marR="0" lvl="0" indent="0" algn="l" defTabSz="966828" rtl="0" eaLnBrk="1" fontAlgn="b" latinLnBrk="0" hangingPunct="1">
                        <a:lnSpc>
                          <a:spcPct val="100000"/>
                        </a:lnSpc>
                        <a:spcBef>
                          <a:spcPts val="0"/>
                        </a:spcBef>
                        <a:spcAft>
                          <a:spcPts val="0"/>
                        </a:spcAft>
                        <a:buClrTx/>
                        <a:buSzTx/>
                        <a:buFontTx/>
                        <a:buNone/>
                        <a:tabLst/>
                        <a:defRPr/>
                      </a:pPr>
                      <a:r>
                        <a:rPr lang="en-US" sz="1600" b="0" kern="1200" dirty="0">
                          <a:solidFill>
                            <a:schemeClr val="tx1"/>
                          </a:solidFill>
                        </a:rPr>
                        <a:t>IT Finance</a:t>
                      </a:r>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3380306591"/>
                  </a:ext>
                </a:extLst>
              </a:tr>
              <a:tr h="459684">
                <a:tc>
                  <a:txBody>
                    <a:bodyPr/>
                    <a:lstStyle/>
                    <a:p>
                      <a:pPr algn="l" fontAlgn="b"/>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tc>
                  <a:txBody>
                    <a:bodyPr/>
                    <a:lstStyle/>
                    <a:p>
                      <a:pPr algn="l" fontAlgn="b"/>
                      <a:r>
                        <a:rPr lang="en-US" sz="1600" b="0" kern="1200" dirty="0">
                          <a:solidFill>
                            <a:schemeClr val="tx1"/>
                          </a:solidFill>
                        </a:rPr>
                        <a:t>Optional: Procurement…</a:t>
                      </a:r>
                      <a:endParaRPr lang="en-US" sz="1600" b="0" kern="1200" dirty="0">
                        <a:solidFill>
                          <a:schemeClr val="tx1"/>
                        </a:solidFill>
                        <a:latin typeface="IBM Plex Sans" panose="020B0503050203000203" pitchFamily="34" charset="0"/>
                        <a:ea typeface="+mn-ea"/>
                        <a:cs typeface="Arial" panose="020B0604020202020204" pitchFamily="34" charset="0"/>
                      </a:endParaRPr>
                    </a:p>
                  </a:txBody>
                  <a:tcPr anchor="ctr"/>
                </a:tc>
                <a:extLst>
                  <a:ext uri="{0D108BD9-81ED-4DB2-BD59-A6C34878D82A}">
                    <a16:rowId xmlns:a16="http://schemas.microsoft.com/office/drawing/2014/main" val="3932388231"/>
                  </a:ext>
                </a:extLst>
              </a:tr>
            </a:tbl>
          </a:graphicData>
        </a:graphic>
      </p:graphicFrame>
    </p:spTree>
    <p:extLst>
      <p:ext uri="{BB962C8B-B14F-4D97-AF65-F5344CB8AC3E}">
        <p14:creationId xmlns:p14="http://schemas.microsoft.com/office/powerpoint/2010/main" val="395714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6AF9481-EADE-3654-A972-64360379B5AB}"/>
              </a:ext>
            </a:extLst>
          </p:cNvPr>
          <p:cNvSpPr txBox="1">
            <a:spLocks/>
          </p:cNvSpPr>
          <p:nvPr/>
        </p:nvSpPr>
        <p:spPr bwMode="auto">
          <a:xfrm>
            <a:off x="280417" y="268224"/>
            <a:ext cx="11333407" cy="46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algn="l" rtl="0" eaLnBrk="0" fontAlgn="base" hangingPunct="0">
              <a:lnSpc>
                <a:spcPct val="90000"/>
              </a:lnSpc>
              <a:spcBef>
                <a:spcPct val="0"/>
              </a:spcBef>
              <a:spcAft>
                <a:spcPct val="0"/>
              </a:spcAft>
              <a:defRPr sz="2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1219170"/>
            <a:r>
              <a:rPr lang="en-US" sz="3200" kern="0" dirty="0">
                <a:solidFill>
                  <a:srgbClr val="000000"/>
                </a:solidFill>
              </a:rPr>
              <a:t>IBM Technology Team for </a:t>
            </a:r>
            <a:r>
              <a:rPr lang="en-US" sz="3200" kern="0" dirty="0">
                <a:solidFill>
                  <a:srgbClr val="FF0000"/>
                </a:solidFill>
              </a:rPr>
              <a:t>&lt;CLIENT NAME&gt;</a:t>
            </a:r>
          </a:p>
        </p:txBody>
      </p:sp>
      <p:sp>
        <p:nvSpPr>
          <p:cNvPr id="8" name="Content Placeholder 1">
            <a:extLst>
              <a:ext uri="{FF2B5EF4-FFF2-40B4-BE49-F238E27FC236}">
                <a16:creationId xmlns:a16="http://schemas.microsoft.com/office/drawing/2014/main" id="{81D4A622-EC3A-ECE7-C475-57343A5257E0}"/>
              </a:ext>
            </a:extLst>
          </p:cNvPr>
          <p:cNvSpPr txBox="1">
            <a:spLocks/>
          </p:cNvSpPr>
          <p:nvPr/>
        </p:nvSpPr>
        <p:spPr>
          <a:xfrm>
            <a:off x="581151" y="1023329"/>
            <a:ext cx="2560320" cy="5255407"/>
          </a:xfrm>
          <a:prstGeom prst="rect">
            <a:avLst/>
          </a:prstGeom>
          <a:noFill/>
          <a:ln w="63500">
            <a:solidFill>
              <a:srgbClr val="0530AD"/>
            </a:solidFill>
          </a:ln>
        </p:spPr>
        <p:txBody>
          <a:bodyPr/>
          <a:lstStyle>
            <a:lvl1pPr algn="l" rtl="0" eaLnBrk="0" fontAlgn="base" hangingPunct="0">
              <a:spcBef>
                <a:spcPts val="1100"/>
              </a:spcBef>
              <a:spcAft>
                <a:spcPct val="0"/>
              </a:spcAft>
              <a:buClr>
                <a:schemeClr val="tx1"/>
              </a:buClr>
              <a:buSzPct val="90000"/>
              <a:buFont typeface="Wingdings" pitchFamily="2" charset="2"/>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0" indent="-173038" algn="l" rtl="0" eaLnBrk="0" fontAlgn="base" hangingPunct="0">
              <a:spcBef>
                <a:spcPts val="1100"/>
              </a:spcBef>
              <a:spcAft>
                <a:spcPct val="0"/>
              </a:spcAft>
              <a:buClr>
                <a:schemeClr val="tx1"/>
              </a:buClr>
              <a:buSzPct val="100000"/>
              <a:buFont typeface="Arial" panose="020B0604020202020204" pitchFamily="34" charset="0"/>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75" indent="-173038" algn="l" rtl="0" eaLnBrk="0" fontAlgn="base" hangingPunct="0">
              <a:spcBef>
                <a:spcPts val="1100"/>
              </a:spcBef>
              <a:spcAft>
                <a:spcPct val="0"/>
              </a:spcAft>
              <a:buClr>
                <a:schemeClr val="tx1"/>
              </a:buClr>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algn="ctr" defTabSz="1219170">
              <a:spcBef>
                <a:spcPts val="800"/>
              </a:spcBef>
              <a:buClr>
                <a:srgbClr val="000000"/>
              </a:buClr>
            </a:pPr>
            <a:r>
              <a:rPr lang="en-US" sz="2133" b="1" kern="0" dirty="0">
                <a:solidFill>
                  <a:srgbClr val="000000"/>
                </a:solidFill>
                <a:latin typeface="IBM Plex Sans Bold"/>
              </a:rPr>
              <a:t>Technology Sales</a:t>
            </a:r>
            <a:endParaRPr lang="en-US" sz="1067" b="1" kern="0" dirty="0">
              <a:solidFill>
                <a:srgbClr val="000000"/>
              </a:solidFill>
              <a:latin typeface="IBM Plex Sans Bold"/>
            </a:endParaRPr>
          </a:p>
        </p:txBody>
      </p:sp>
      <p:sp>
        <p:nvSpPr>
          <p:cNvPr id="9" name="Content Placeholder 2">
            <a:extLst>
              <a:ext uri="{FF2B5EF4-FFF2-40B4-BE49-F238E27FC236}">
                <a16:creationId xmlns:a16="http://schemas.microsoft.com/office/drawing/2014/main" id="{151F267D-1F2F-DA43-B9EB-978FE3B86F96}"/>
              </a:ext>
            </a:extLst>
          </p:cNvPr>
          <p:cNvSpPr txBox="1">
            <a:spLocks/>
          </p:cNvSpPr>
          <p:nvPr/>
        </p:nvSpPr>
        <p:spPr>
          <a:xfrm>
            <a:off x="3440559" y="1023329"/>
            <a:ext cx="2560320" cy="5262548"/>
          </a:xfrm>
          <a:prstGeom prst="rect">
            <a:avLst/>
          </a:prstGeom>
          <a:noFill/>
          <a:ln w="63500">
            <a:solidFill>
              <a:srgbClr val="054ADA"/>
            </a:solidFill>
          </a:ln>
        </p:spPr>
        <p:txBody>
          <a:bodyPr/>
          <a:lstStyle>
            <a:lvl1pPr algn="l" rtl="0" eaLnBrk="0" fontAlgn="base" hangingPunct="0">
              <a:spcBef>
                <a:spcPts val="1100"/>
              </a:spcBef>
              <a:spcAft>
                <a:spcPct val="0"/>
              </a:spcAft>
              <a:buClr>
                <a:schemeClr val="tx1"/>
              </a:buClr>
              <a:buSzPct val="90000"/>
              <a:buFont typeface="Wingdings" pitchFamily="2" charset="2"/>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0" indent="-173038" algn="l" rtl="0" eaLnBrk="0" fontAlgn="base" hangingPunct="0">
              <a:spcBef>
                <a:spcPts val="1100"/>
              </a:spcBef>
              <a:spcAft>
                <a:spcPct val="0"/>
              </a:spcAft>
              <a:buClr>
                <a:schemeClr val="tx1"/>
              </a:buClr>
              <a:buSzPct val="100000"/>
              <a:buFont typeface="Arial" panose="020B0604020202020204" pitchFamily="34" charset="0"/>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75" indent="-173038" algn="l" rtl="0" eaLnBrk="0" fontAlgn="base" hangingPunct="0">
              <a:spcBef>
                <a:spcPts val="1100"/>
              </a:spcBef>
              <a:spcAft>
                <a:spcPct val="0"/>
              </a:spcAft>
              <a:buClr>
                <a:schemeClr val="tx1"/>
              </a:buClr>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algn="ctr" defTabSz="1219170">
              <a:spcBef>
                <a:spcPts val="800"/>
              </a:spcBef>
              <a:buClr>
                <a:srgbClr val="000000"/>
              </a:buClr>
            </a:pPr>
            <a:r>
              <a:rPr lang="en-US" sz="2133" b="1" kern="0" dirty="0">
                <a:solidFill>
                  <a:srgbClr val="000000"/>
                </a:solidFill>
                <a:latin typeface="IBM Plex Sans Bold"/>
              </a:rPr>
              <a:t>Brand Sales</a:t>
            </a:r>
          </a:p>
          <a:p>
            <a:pPr algn="ctr" defTabSz="1219170">
              <a:spcBef>
                <a:spcPts val="800"/>
              </a:spcBef>
              <a:buClr>
                <a:srgbClr val="000000"/>
              </a:buClr>
            </a:pPr>
            <a:endParaRPr lang="en-US" sz="2133" kern="0" dirty="0">
              <a:solidFill>
                <a:srgbClr val="000000"/>
              </a:solidFill>
              <a:latin typeface="IBM Plex Sans Bold"/>
            </a:endParaRPr>
          </a:p>
          <a:p>
            <a:pPr algn="ctr" defTabSz="1219170">
              <a:spcBef>
                <a:spcPts val="800"/>
              </a:spcBef>
              <a:buClr>
                <a:srgbClr val="000000"/>
              </a:buClr>
            </a:pPr>
            <a:endParaRPr lang="en-US" sz="2133" kern="0" dirty="0">
              <a:solidFill>
                <a:srgbClr val="000000"/>
              </a:solidFill>
              <a:latin typeface="IBM Plex Sans Bold"/>
            </a:endParaRPr>
          </a:p>
          <a:p>
            <a:pPr algn="ctr" defTabSz="1219170">
              <a:spcBef>
                <a:spcPts val="800"/>
              </a:spcBef>
              <a:buClr>
                <a:srgbClr val="000000"/>
              </a:buClr>
            </a:pPr>
            <a:endParaRPr lang="en-US" sz="2133" kern="0" dirty="0">
              <a:solidFill>
                <a:srgbClr val="000000"/>
              </a:solidFill>
              <a:latin typeface="IBM Plex Sans Bold"/>
            </a:endParaRPr>
          </a:p>
          <a:p>
            <a:pPr marL="228594" indent="-228594" defTabSz="609570" fontAlgn="auto">
              <a:spcBef>
                <a:spcPts val="1467"/>
              </a:spcBef>
              <a:spcAft>
                <a:spcPts val="0"/>
              </a:spcAft>
              <a:buClr>
                <a:srgbClr val="000000"/>
              </a:buClr>
              <a:buFont typeface="Wingdings" pitchFamily="2" charset="2"/>
              <a:buChar char="Ø"/>
              <a:defRPr/>
            </a:pPr>
            <a:endParaRPr lang="en-US" sz="2133" kern="0" dirty="0">
              <a:solidFill>
                <a:srgbClr val="000000"/>
              </a:solidFill>
              <a:latin typeface="IBM Plex Sans Bold"/>
            </a:endParaRPr>
          </a:p>
        </p:txBody>
      </p:sp>
      <p:sp>
        <p:nvSpPr>
          <p:cNvPr id="10" name="Slide Number Placeholder 4">
            <a:extLst>
              <a:ext uri="{FF2B5EF4-FFF2-40B4-BE49-F238E27FC236}">
                <a16:creationId xmlns:a16="http://schemas.microsoft.com/office/drawing/2014/main" id="{20A1B626-8B73-3525-F427-E722408E2062}"/>
              </a:ext>
            </a:extLst>
          </p:cNvPr>
          <p:cNvSpPr txBox="1">
            <a:spLocks/>
          </p:cNvSpPr>
          <p:nvPr/>
        </p:nvSpPr>
        <p:spPr>
          <a:xfrm>
            <a:off x="9448800" y="6383867"/>
            <a:ext cx="2438400" cy="222251"/>
          </a:xfrm>
          <a:prstGeom prst="rect">
            <a:avLst/>
          </a:prstGeom>
        </p:spPr>
        <p:txBody>
          <a:bodyPr vert="horz" lIns="0" tIns="0" rIns="0" bIns="0" rtlCol="0" anchor="ctr"/>
          <a:lstStyle>
            <a:defPPr>
              <a:defRPr lang="en-US"/>
            </a:defPPr>
            <a:lvl1pPr algn="r" defTabSz="685983" rtl="0" eaLnBrk="1" fontAlgn="auto" hangingPunct="1">
              <a:spcBef>
                <a:spcPts val="0"/>
              </a:spcBef>
              <a:spcAft>
                <a:spcPts val="0"/>
              </a:spcAft>
              <a:defRPr sz="600" kern="1200">
                <a:solidFill>
                  <a:schemeClr val="tx1"/>
                </a:solidFill>
                <a:latin typeface="IBM Plex Sans" panose="020B0503050203000203" pitchFamily="34" charset="0"/>
                <a:ea typeface="+mn-ea"/>
                <a:cs typeface="+mn-cs"/>
              </a:defRPr>
            </a:lvl1pPr>
            <a:lvl2pPr marL="342900" indent="1143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2pPr>
            <a:lvl3pPr marL="685800" indent="2286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3pPr>
            <a:lvl4pPr marL="1028700" indent="3429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4pPr>
            <a:lvl5pPr marL="1371600" indent="457200" algn="l" defTabSz="685800" rtl="0" eaLnBrk="0" fontAlgn="base" hangingPunct="0">
              <a:spcBef>
                <a:spcPct val="0"/>
              </a:spcBef>
              <a:spcAft>
                <a:spcPct val="0"/>
              </a:spcAft>
              <a:defRPr sz="1300" kern="1200">
                <a:solidFill>
                  <a:schemeClr val="tx1"/>
                </a:solidFill>
                <a:latin typeface="IBM Plex Sans Regular" panose="020B0503050203000203" pitchFamily="34" charset="0"/>
                <a:ea typeface="+mn-ea"/>
                <a:cs typeface="+mn-cs"/>
              </a:defRPr>
            </a:lvl5pPr>
            <a:lvl6pPr marL="2286000" algn="l" defTabSz="914400" rtl="0" eaLnBrk="1" latinLnBrk="0" hangingPunct="1">
              <a:defRPr sz="1300" kern="1200">
                <a:solidFill>
                  <a:schemeClr val="tx1"/>
                </a:solidFill>
                <a:latin typeface="IBM Plex Sans Regular" panose="020B0503050203000203" pitchFamily="34" charset="0"/>
                <a:ea typeface="+mn-ea"/>
                <a:cs typeface="+mn-cs"/>
              </a:defRPr>
            </a:lvl6pPr>
            <a:lvl7pPr marL="2743200" algn="l" defTabSz="914400" rtl="0" eaLnBrk="1" latinLnBrk="0" hangingPunct="1">
              <a:defRPr sz="1300" kern="1200">
                <a:solidFill>
                  <a:schemeClr val="tx1"/>
                </a:solidFill>
                <a:latin typeface="IBM Plex Sans Regular" panose="020B0503050203000203" pitchFamily="34" charset="0"/>
                <a:ea typeface="+mn-ea"/>
                <a:cs typeface="+mn-cs"/>
              </a:defRPr>
            </a:lvl7pPr>
            <a:lvl8pPr marL="3200400" algn="l" defTabSz="914400" rtl="0" eaLnBrk="1" latinLnBrk="0" hangingPunct="1">
              <a:defRPr sz="1300" kern="1200">
                <a:solidFill>
                  <a:schemeClr val="tx1"/>
                </a:solidFill>
                <a:latin typeface="IBM Plex Sans Regular" panose="020B0503050203000203" pitchFamily="34" charset="0"/>
                <a:ea typeface="+mn-ea"/>
                <a:cs typeface="+mn-cs"/>
              </a:defRPr>
            </a:lvl8pPr>
            <a:lvl9pPr marL="3657600" algn="l" defTabSz="914400" rtl="0" eaLnBrk="1" latinLnBrk="0" hangingPunct="1">
              <a:defRPr sz="1300" kern="1200">
                <a:solidFill>
                  <a:schemeClr val="tx1"/>
                </a:solidFill>
                <a:latin typeface="IBM Plex Sans Regular" panose="020B0503050203000203" pitchFamily="34" charset="0"/>
                <a:ea typeface="+mn-ea"/>
                <a:cs typeface="+mn-cs"/>
              </a:defRPr>
            </a:lvl9pPr>
          </a:lstStyle>
          <a:p>
            <a:pPr defTabSz="914621">
              <a:defRPr/>
            </a:pPr>
            <a:fld id="{52A168B1-7D9B-BF4D-96EA-B03EA795E006}" type="slidenum">
              <a:rPr lang="en-US" sz="800">
                <a:solidFill>
                  <a:srgbClr val="000000"/>
                </a:solidFill>
              </a:rPr>
              <a:pPr defTabSz="914621">
                <a:defRPr/>
              </a:pPr>
              <a:t>8</a:t>
            </a:fld>
            <a:endParaRPr lang="en-US" sz="800" dirty="0">
              <a:solidFill>
                <a:srgbClr val="000000"/>
              </a:solidFill>
            </a:endParaRPr>
          </a:p>
        </p:txBody>
      </p:sp>
      <p:grpSp>
        <p:nvGrpSpPr>
          <p:cNvPr id="12" name="Group 11">
            <a:extLst>
              <a:ext uri="{FF2B5EF4-FFF2-40B4-BE49-F238E27FC236}">
                <a16:creationId xmlns:a16="http://schemas.microsoft.com/office/drawing/2014/main" id="{887A59DC-8028-23C2-8CE8-9B276A1CC1B1}"/>
              </a:ext>
            </a:extLst>
          </p:cNvPr>
          <p:cNvGrpSpPr>
            <a:grpSpLocks/>
          </p:cNvGrpSpPr>
          <p:nvPr/>
        </p:nvGrpSpPr>
        <p:grpSpPr bwMode="auto">
          <a:xfrm>
            <a:off x="809751" y="2476746"/>
            <a:ext cx="2103120" cy="811658"/>
            <a:chOff x="3753" y="2035"/>
            <a:chExt cx="1535" cy="623"/>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grpSpPr>
        <p:sp>
          <p:nvSpPr>
            <p:cNvPr id="14" name="Freeform 12">
              <a:extLst>
                <a:ext uri="{FF2B5EF4-FFF2-40B4-BE49-F238E27FC236}">
                  <a16:creationId xmlns:a16="http://schemas.microsoft.com/office/drawing/2014/main" id="{9FE86780-F34A-BE7C-4171-D71EB759E112}"/>
                </a:ext>
              </a:extLst>
            </p:cNvPr>
            <p:cNvSpPr>
              <a:spLocks noChangeArrowheads="1"/>
            </p:cNvSpPr>
            <p:nvPr/>
          </p:nvSpPr>
          <p:spPr bwMode="auto">
            <a:xfrm>
              <a:off x="3753" y="2035"/>
              <a:ext cx="1535" cy="623"/>
            </a:xfrm>
            <a:custGeom>
              <a:avLst/>
              <a:gdLst>
                <a:gd name="T0" fmla="*/ 0 w 2438640"/>
                <a:gd name="T1" fmla="*/ 0 h 990719"/>
                <a:gd name="T2" fmla="*/ 0 w 2438640"/>
                <a:gd name="T3" fmla="*/ 0 h 990719"/>
                <a:gd name="T4" fmla="*/ 0 w 2438640"/>
                <a:gd name="T5" fmla="*/ 0 h 990719"/>
                <a:gd name="T6" fmla="*/ 0 w 2438640"/>
                <a:gd name="T7" fmla="*/ 0 h 990719"/>
                <a:gd name="T8" fmla="*/ 0 60000 65536"/>
                <a:gd name="T9" fmla="*/ 0 60000 65536"/>
                <a:gd name="T10" fmla="*/ 0 60000 65536"/>
                <a:gd name="T11" fmla="*/ 0 60000 65536"/>
                <a:gd name="T12" fmla="*/ 47661 w 2438640"/>
                <a:gd name="T13" fmla="*/ 47707 h 990719"/>
                <a:gd name="T14" fmla="*/ 2390979 w 2438640"/>
                <a:gd name="T15" fmla="*/ 943012 h 990719"/>
              </a:gdLst>
              <a:ahLst/>
              <a:cxnLst>
                <a:cxn ang="T8">
                  <a:pos x="T0" y="T1"/>
                </a:cxn>
                <a:cxn ang="T9">
                  <a:pos x="T2" y="T3"/>
                </a:cxn>
                <a:cxn ang="T10">
                  <a:pos x="T4" y="T5"/>
                </a:cxn>
                <a:cxn ang="T11">
                  <a:pos x="T6" y="T7"/>
                </a:cxn>
              </a:cxnLst>
              <a:rect l="T12" t="T13" r="T14" b="T15"/>
              <a:pathLst>
                <a:path w="2438640" h="990719">
                  <a:moveTo>
                    <a:pt x="165120" y="0"/>
                  </a:moveTo>
                  <a:lnTo>
                    <a:pt x="165119" y="0"/>
                  </a:lnTo>
                  <a:cubicBezTo>
                    <a:pt x="73926" y="0"/>
                    <a:pt x="0" y="73926"/>
                    <a:pt x="0" y="165119"/>
                  </a:cubicBezTo>
                  <a:lnTo>
                    <a:pt x="0" y="825599"/>
                  </a:lnTo>
                  <a:cubicBezTo>
                    <a:pt x="0" y="916792"/>
                    <a:pt x="73926" y="990719"/>
                    <a:pt x="165120" y="990719"/>
                  </a:cubicBezTo>
                  <a:lnTo>
                    <a:pt x="2273520" y="990719"/>
                  </a:lnTo>
                  <a:cubicBezTo>
                    <a:pt x="2364713" y="990719"/>
                    <a:pt x="2438640" y="916792"/>
                    <a:pt x="2438640" y="825599"/>
                  </a:cubicBezTo>
                  <a:lnTo>
                    <a:pt x="2438640" y="165120"/>
                  </a:lnTo>
                  <a:cubicBezTo>
                    <a:pt x="2438640" y="73926"/>
                    <a:pt x="2364713" y="0"/>
                    <a:pt x="2273520" y="0"/>
                  </a:cubicBezTo>
                  <a:lnTo>
                    <a:pt x="165120" y="0"/>
                  </a:lnTo>
                  <a:close/>
                </a:path>
              </a:pathLst>
            </a:custGeom>
            <a:grpFill/>
            <a:ln w="9360" cap="sq">
              <a:solidFill>
                <a:srgbClr val="000000"/>
              </a:solidFill>
              <a:miter lim="800000"/>
              <a:headEnd/>
              <a:tailEnd/>
            </a:ln>
            <a:effectLst>
              <a:outerShdw dist="53966" dir="13500000" algn="ctr" rotWithShape="0">
                <a:srgbClr val="CCCCFF">
                  <a:alpha val="50026"/>
                </a:srgbClr>
              </a:outerShdw>
            </a:effectLst>
          </p:spPr>
          <p:txBody>
            <a:bodyPr wrap="none" anchor="ctr"/>
            <a:lstStyle/>
            <a:p>
              <a:pPr defTabSz="914377" eaLnBrk="0" fontAlgn="base" hangingPunct="0">
                <a:spcBef>
                  <a:spcPct val="0"/>
                </a:spcBef>
                <a:spcAft>
                  <a:spcPct val="0"/>
                </a:spcAft>
                <a:defRPr/>
              </a:pPr>
              <a:endParaRPr lang="en-US" sz="1400" kern="0">
                <a:solidFill>
                  <a:srgbClr val="6F6F6F">
                    <a:lumMod val="50000"/>
                  </a:srgbClr>
                </a:solidFill>
                <a:latin typeface="IBM Plex Sans Regular" panose="020B0503050203000203" pitchFamily="34" charset="0"/>
                <a:cs typeface="Arial" panose="020B0604020202020204" pitchFamily="34" charset="0"/>
              </a:endParaRPr>
            </a:p>
          </p:txBody>
        </p:sp>
        <p:sp>
          <p:nvSpPr>
            <p:cNvPr id="15" name="AutoShape 13">
              <a:extLst>
                <a:ext uri="{FF2B5EF4-FFF2-40B4-BE49-F238E27FC236}">
                  <a16:creationId xmlns:a16="http://schemas.microsoft.com/office/drawing/2014/main" id="{A1D17A14-BF83-BC78-8F85-7FA43342F3AE}"/>
                </a:ext>
              </a:extLst>
            </p:cNvPr>
            <p:cNvSpPr>
              <a:spLocks noChangeArrowheads="1"/>
            </p:cNvSpPr>
            <p:nvPr/>
          </p:nvSpPr>
          <p:spPr bwMode="auto">
            <a:xfrm>
              <a:off x="4343" y="2105"/>
              <a:ext cx="898" cy="309"/>
            </a:xfrm>
            <a:custGeom>
              <a:avLst/>
              <a:gdLst>
                <a:gd name="T0" fmla="*/ 0 w 21600"/>
                <a:gd name="T1" fmla="*/ 0 h 21600"/>
                <a:gd name="T2" fmla="*/ 1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altLang="en-US" sz="667" b="1" kern="0" dirty="0">
                  <a:solidFill>
                    <a:srgbClr val="6F6F6F">
                      <a:lumMod val="50000"/>
                    </a:srgbClr>
                  </a:solidFill>
                </a:rPr>
                <a:t>NAME</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altLang="en-US" sz="667" kern="0" dirty="0">
                  <a:solidFill>
                    <a:srgbClr val="6F6F6F">
                      <a:lumMod val="50000"/>
                    </a:srgbClr>
                  </a:solidFill>
                </a:rPr>
                <a:t>Account Technical Leader</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sz="667" dirty="0"/>
                <a:t>email</a:t>
              </a:r>
              <a:endParaRPr lang="en-US" altLang="en-US" sz="667" kern="0" dirty="0">
                <a:solidFill>
                  <a:srgbClr val="6F6F6F">
                    <a:lumMod val="50000"/>
                  </a:srgbClr>
                </a:solidFill>
              </a:endParaRPr>
            </a:p>
          </p:txBody>
        </p:sp>
      </p:grpSp>
      <p:grpSp>
        <p:nvGrpSpPr>
          <p:cNvPr id="16" name="Group 11">
            <a:extLst>
              <a:ext uri="{FF2B5EF4-FFF2-40B4-BE49-F238E27FC236}">
                <a16:creationId xmlns:a16="http://schemas.microsoft.com/office/drawing/2014/main" id="{5E3D2736-A932-1554-F69B-264798643927}"/>
              </a:ext>
            </a:extLst>
          </p:cNvPr>
          <p:cNvGrpSpPr>
            <a:grpSpLocks/>
          </p:cNvGrpSpPr>
          <p:nvPr/>
        </p:nvGrpSpPr>
        <p:grpSpPr bwMode="auto">
          <a:xfrm>
            <a:off x="809751" y="1557970"/>
            <a:ext cx="2103120" cy="811660"/>
            <a:chOff x="3753" y="2035"/>
            <a:chExt cx="1535" cy="623"/>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grpSpPr>
        <p:sp>
          <p:nvSpPr>
            <p:cNvPr id="17" name="Freeform 12">
              <a:extLst>
                <a:ext uri="{FF2B5EF4-FFF2-40B4-BE49-F238E27FC236}">
                  <a16:creationId xmlns:a16="http://schemas.microsoft.com/office/drawing/2014/main" id="{63D4E37D-CAD7-118D-6B0F-9D81D8EDA4C7}"/>
                </a:ext>
              </a:extLst>
            </p:cNvPr>
            <p:cNvSpPr>
              <a:spLocks noChangeArrowheads="1"/>
            </p:cNvSpPr>
            <p:nvPr/>
          </p:nvSpPr>
          <p:spPr bwMode="auto">
            <a:xfrm>
              <a:off x="3753" y="2035"/>
              <a:ext cx="1535" cy="623"/>
            </a:xfrm>
            <a:custGeom>
              <a:avLst/>
              <a:gdLst>
                <a:gd name="T0" fmla="*/ 0 w 2438640"/>
                <a:gd name="T1" fmla="*/ 0 h 990719"/>
                <a:gd name="T2" fmla="*/ 0 w 2438640"/>
                <a:gd name="T3" fmla="*/ 0 h 990719"/>
                <a:gd name="T4" fmla="*/ 0 w 2438640"/>
                <a:gd name="T5" fmla="*/ 0 h 990719"/>
                <a:gd name="T6" fmla="*/ 0 w 2438640"/>
                <a:gd name="T7" fmla="*/ 0 h 990719"/>
                <a:gd name="T8" fmla="*/ 0 60000 65536"/>
                <a:gd name="T9" fmla="*/ 0 60000 65536"/>
                <a:gd name="T10" fmla="*/ 0 60000 65536"/>
                <a:gd name="T11" fmla="*/ 0 60000 65536"/>
                <a:gd name="T12" fmla="*/ 47661 w 2438640"/>
                <a:gd name="T13" fmla="*/ 47707 h 990719"/>
                <a:gd name="T14" fmla="*/ 2390979 w 2438640"/>
                <a:gd name="T15" fmla="*/ 943012 h 990719"/>
              </a:gdLst>
              <a:ahLst/>
              <a:cxnLst>
                <a:cxn ang="T8">
                  <a:pos x="T0" y="T1"/>
                </a:cxn>
                <a:cxn ang="T9">
                  <a:pos x="T2" y="T3"/>
                </a:cxn>
                <a:cxn ang="T10">
                  <a:pos x="T4" y="T5"/>
                </a:cxn>
                <a:cxn ang="T11">
                  <a:pos x="T6" y="T7"/>
                </a:cxn>
              </a:cxnLst>
              <a:rect l="T12" t="T13" r="T14" b="T15"/>
              <a:pathLst>
                <a:path w="2438640" h="990719">
                  <a:moveTo>
                    <a:pt x="165120" y="0"/>
                  </a:moveTo>
                  <a:lnTo>
                    <a:pt x="165119" y="0"/>
                  </a:lnTo>
                  <a:cubicBezTo>
                    <a:pt x="73926" y="0"/>
                    <a:pt x="0" y="73926"/>
                    <a:pt x="0" y="165119"/>
                  </a:cubicBezTo>
                  <a:lnTo>
                    <a:pt x="0" y="825599"/>
                  </a:lnTo>
                  <a:cubicBezTo>
                    <a:pt x="0" y="916792"/>
                    <a:pt x="73926" y="990719"/>
                    <a:pt x="165120" y="990719"/>
                  </a:cubicBezTo>
                  <a:lnTo>
                    <a:pt x="2273520" y="990719"/>
                  </a:lnTo>
                  <a:cubicBezTo>
                    <a:pt x="2364713" y="990719"/>
                    <a:pt x="2438640" y="916792"/>
                    <a:pt x="2438640" y="825599"/>
                  </a:cubicBezTo>
                  <a:lnTo>
                    <a:pt x="2438640" y="165120"/>
                  </a:lnTo>
                  <a:cubicBezTo>
                    <a:pt x="2438640" y="73926"/>
                    <a:pt x="2364713" y="0"/>
                    <a:pt x="2273520" y="0"/>
                  </a:cubicBezTo>
                  <a:lnTo>
                    <a:pt x="165120" y="0"/>
                  </a:lnTo>
                  <a:close/>
                </a:path>
              </a:pathLst>
            </a:custGeom>
            <a:grpFill/>
            <a:ln w="9360" cap="sq">
              <a:solidFill>
                <a:srgbClr val="000000"/>
              </a:solidFill>
              <a:miter lim="800000"/>
              <a:headEnd/>
              <a:tailEnd/>
            </a:ln>
            <a:effectLst>
              <a:outerShdw dist="53966" dir="13500000" algn="ctr" rotWithShape="0">
                <a:srgbClr val="CCCCFF">
                  <a:alpha val="50026"/>
                </a:srgbClr>
              </a:outerShdw>
            </a:effectLst>
          </p:spPr>
          <p:txBody>
            <a:bodyPr wrap="none" anchor="ctr"/>
            <a:lstStyle/>
            <a:p>
              <a:pPr defTabSz="914377" eaLnBrk="0" fontAlgn="base" hangingPunct="0">
                <a:spcBef>
                  <a:spcPct val="0"/>
                </a:spcBef>
                <a:spcAft>
                  <a:spcPct val="0"/>
                </a:spcAft>
                <a:defRPr/>
              </a:pPr>
              <a:endParaRPr lang="en-US" sz="1400" kern="0">
                <a:solidFill>
                  <a:srgbClr val="6F6F6F">
                    <a:lumMod val="50000"/>
                  </a:srgbClr>
                </a:solidFill>
                <a:latin typeface="IBM Plex Sans Regular" panose="020B0503050203000203" pitchFamily="34" charset="0"/>
                <a:cs typeface="Arial" panose="020B0604020202020204" pitchFamily="34" charset="0"/>
              </a:endParaRPr>
            </a:p>
          </p:txBody>
        </p:sp>
        <p:sp>
          <p:nvSpPr>
            <p:cNvPr id="18" name="AutoShape 13">
              <a:extLst>
                <a:ext uri="{FF2B5EF4-FFF2-40B4-BE49-F238E27FC236}">
                  <a16:creationId xmlns:a16="http://schemas.microsoft.com/office/drawing/2014/main" id="{B01B9C37-C7B1-D394-406F-FFAD31B9BC13}"/>
                </a:ext>
              </a:extLst>
            </p:cNvPr>
            <p:cNvSpPr>
              <a:spLocks noChangeArrowheads="1"/>
            </p:cNvSpPr>
            <p:nvPr/>
          </p:nvSpPr>
          <p:spPr bwMode="auto">
            <a:xfrm>
              <a:off x="4343" y="2105"/>
              <a:ext cx="898" cy="309"/>
            </a:xfrm>
            <a:custGeom>
              <a:avLst/>
              <a:gdLst>
                <a:gd name="T0" fmla="*/ 0 w 21600"/>
                <a:gd name="T1" fmla="*/ 0 h 21600"/>
                <a:gd name="T2" fmla="*/ 1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sz="667" dirty="0"/>
                <a:t>NAME</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altLang="en-US" sz="667" kern="0" dirty="0">
                  <a:solidFill>
                    <a:srgbClr val="6F6F6F">
                      <a:lumMod val="50000"/>
                    </a:srgbClr>
                  </a:solidFill>
                </a:rPr>
                <a:t>Technology Sales Leader</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sz="667" dirty="0"/>
                <a:t>email</a:t>
              </a:r>
            </a:p>
          </p:txBody>
        </p:sp>
      </p:grpSp>
      <p:grpSp>
        <p:nvGrpSpPr>
          <p:cNvPr id="20" name="Group 11">
            <a:extLst>
              <a:ext uri="{FF2B5EF4-FFF2-40B4-BE49-F238E27FC236}">
                <a16:creationId xmlns:a16="http://schemas.microsoft.com/office/drawing/2014/main" id="{D400A399-0EC9-C9E2-F07F-D29932539AC1}"/>
              </a:ext>
            </a:extLst>
          </p:cNvPr>
          <p:cNvGrpSpPr>
            <a:grpSpLocks/>
          </p:cNvGrpSpPr>
          <p:nvPr/>
        </p:nvGrpSpPr>
        <p:grpSpPr bwMode="auto">
          <a:xfrm>
            <a:off x="809751" y="3395521"/>
            <a:ext cx="2103120" cy="811660"/>
            <a:chOff x="3753" y="2035"/>
            <a:chExt cx="1535" cy="623"/>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grpSpPr>
        <p:sp>
          <p:nvSpPr>
            <p:cNvPr id="22" name="Freeform 12">
              <a:extLst>
                <a:ext uri="{FF2B5EF4-FFF2-40B4-BE49-F238E27FC236}">
                  <a16:creationId xmlns:a16="http://schemas.microsoft.com/office/drawing/2014/main" id="{81447701-E94C-315B-4B57-127661104828}"/>
                </a:ext>
              </a:extLst>
            </p:cNvPr>
            <p:cNvSpPr>
              <a:spLocks noChangeArrowheads="1"/>
            </p:cNvSpPr>
            <p:nvPr/>
          </p:nvSpPr>
          <p:spPr bwMode="auto">
            <a:xfrm>
              <a:off x="3753" y="2035"/>
              <a:ext cx="1535" cy="623"/>
            </a:xfrm>
            <a:custGeom>
              <a:avLst/>
              <a:gdLst>
                <a:gd name="T0" fmla="*/ 0 w 2438640"/>
                <a:gd name="T1" fmla="*/ 0 h 990719"/>
                <a:gd name="T2" fmla="*/ 0 w 2438640"/>
                <a:gd name="T3" fmla="*/ 0 h 990719"/>
                <a:gd name="T4" fmla="*/ 0 w 2438640"/>
                <a:gd name="T5" fmla="*/ 0 h 990719"/>
                <a:gd name="T6" fmla="*/ 0 w 2438640"/>
                <a:gd name="T7" fmla="*/ 0 h 990719"/>
                <a:gd name="T8" fmla="*/ 0 60000 65536"/>
                <a:gd name="T9" fmla="*/ 0 60000 65536"/>
                <a:gd name="T10" fmla="*/ 0 60000 65536"/>
                <a:gd name="T11" fmla="*/ 0 60000 65536"/>
                <a:gd name="T12" fmla="*/ 47661 w 2438640"/>
                <a:gd name="T13" fmla="*/ 47707 h 990719"/>
                <a:gd name="T14" fmla="*/ 2390979 w 2438640"/>
                <a:gd name="T15" fmla="*/ 943012 h 990719"/>
              </a:gdLst>
              <a:ahLst/>
              <a:cxnLst>
                <a:cxn ang="T8">
                  <a:pos x="T0" y="T1"/>
                </a:cxn>
                <a:cxn ang="T9">
                  <a:pos x="T2" y="T3"/>
                </a:cxn>
                <a:cxn ang="T10">
                  <a:pos x="T4" y="T5"/>
                </a:cxn>
                <a:cxn ang="T11">
                  <a:pos x="T6" y="T7"/>
                </a:cxn>
              </a:cxnLst>
              <a:rect l="T12" t="T13" r="T14" b="T15"/>
              <a:pathLst>
                <a:path w="2438640" h="990719">
                  <a:moveTo>
                    <a:pt x="165120" y="0"/>
                  </a:moveTo>
                  <a:lnTo>
                    <a:pt x="165119" y="0"/>
                  </a:lnTo>
                  <a:cubicBezTo>
                    <a:pt x="73926" y="0"/>
                    <a:pt x="0" y="73926"/>
                    <a:pt x="0" y="165119"/>
                  </a:cubicBezTo>
                  <a:lnTo>
                    <a:pt x="0" y="825599"/>
                  </a:lnTo>
                  <a:cubicBezTo>
                    <a:pt x="0" y="916792"/>
                    <a:pt x="73926" y="990719"/>
                    <a:pt x="165120" y="990719"/>
                  </a:cubicBezTo>
                  <a:lnTo>
                    <a:pt x="2273520" y="990719"/>
                  </a:lnTo>
                  <a:cubicBezTo>
                    <a:pt x="2364713" y="990719"/>
                    <a:pt x="2438640" y="916792"/>
                    <a:pt x="2438640" y="825599"/>
                  </a:cubicBezTo>
                  <a:lnTo>
                    <a:pt x="2438640" y="165120"/>
                  </a:lnTo>
                  <a:cubicBezTo>
                    <a:pt x="2438640" y="73926"/>
                    <a:pt x="2364713" y="0"/>
                    <a:pt x="2273520" y="0"/>
                  </a:cubicBezTo>
                  <a:lnTo>
                    <a:pt x="165120" y="0"/>
                  </a:lnTo>
                  <a:close/>
                </a:path>
              </a:pathLst>
            </a:custGeom>
            <a:grpFill/>
            <a:ln w="9360" cap="sq">
              <a:solidFill>
                <a:srgbClr val="000000"/>
              </a:solidFill>
              <a:miter lim="800000"/>
              <a:headEnd/>
              <a:tailEnd/>
            </a:ln>
            <a:effectLst>
              <a:outerShdw dist="53966" dir="13500000" algn="ctr" rotWithShape="0">
                <a:srgbClr val="CCCCFF">
                  <a:alpha val="50026"/>
                </a:srgbClr>
              </a:outerShdw>
            </a:effectLst>
          </p:spPr>
          <p:txBody>
            <a:bodyPr wrap="none" anchor="ctr"/>
            <a:lstStyle/>
            <a:p>
              <a:pPr defTabSz="914377" eaLnBrk="0" fontAlgn="base" hangingPunct="0">
                <a:spcBef>
                  <a:spcPct val="0"/>
                </a:spcBef>
                <a:spcAft>
                  <a:spcPct val="0"/>
                </a:spcAft>
                <a:defRPr/>
              </a:pPr>
              <a:endParaRPr lang="en-US" sz="1400" kern="0">
                <a:solidFill>
                  <a:srgbClr val="6F6F6F">
                    <a:lumMod val="50000"/>
                  </a:srgbClr>
                </a:solidFill>
                <a:latin typeface="IBM Plex Sans Regular" panose="020B0503050203000203" pitchFamily="34" charset="0"/>
                <a:cs typeface="Arial" panose="020B0604020202020204" pitchFamily="34" charset="0"/>
              </a:endParaRPr>
            </a:p>
          </p:txBody>
        </p:sp>
        <p:sp>
          <p:nvSpPr>
            <p:cNvPr id="23" name="AutoShape 13">
              <a:extLst>
                <a:ext uri="{FF2B5EF4-FFF2-40B4-BE49-F238E27FC236}">
                  <a16:creationId xmlns:a16="http://schemas.microsoft.com/office/drawing/2014/main" id="{A4F12BDD-A58B-D02C-7167-22072727ADD9}"/>
                </a:ext>
              </a:extLst>
            </p:cNvPr>
            <p:cNvSpPr>
              <a:spLocks noChangeArrowheads="1"/>
            </p:cNvSpPr>
            <p:nvPr/>
          </p:nvSpPr>
          <p:spPr bwMode="auto">
            <a:xfrm>
              <a:off x="4343" y="2105"/>
              <a:ext cx="898" cy="309"/>
            </a:xfrm>
            <a:custGeom>
              <a:avLst/>
              <a:gdLst>
                <a:gd name="T0" fmla="*/ 0 w 21600"/>
                <a:gd name="T1" fmla="*/ 0 h 21600"/>
                <a:gd name="T2" fmla="*/ 1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sz="667" dirty="0"/>
                <a:t>NAME</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altLang="en-US" sz="667" kern="0" dirty="0">
                  <a:solidFill>
                    <a:srgbClr val="6F6F6F">
                      <a:lumMod val="50000"/>
                    </a:srgbClr>
                  </a:solidFill>
                </a:rPr>
                <a:t>Dealmaker</a:t>
              </a:r>
            </a:p>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r>
                <a:rPr lang="en-US" sz="667" dirty="0"/>
                <a:t>email</a:t>
              </a:r>
              <a:endParaRPr lang="en-US" altLang="en-US" sz="667" kern="0" dirty="0">
                <a:solidFill>
                  <a:srgbClr val="6F6F6F">
                    <a:lumMod val="50000"/>
                  </a:srgbClr>
                </a:solidFill>
              </a:endParaRPr>
            </a:p>
          </p:txBody>
        </p:sp>
      </p:grpSp>
      <p:grpSp>
        <p:nvGrpSpPr>
          <p:cNvPr id="25" name="Group 11">
            <a:extLst>
              <a:ext uri="{FF2B5EF4-FFF2-40B4-BE49-F238E27FC236}">
                <a16:creationId xmlns:a16="http://schemas.microsoft.com/office/drawing/2014/main" id="{C8717486-1B7F-BB31-53CE-DC3B2F240C37}"/>
              </a:ext>
            </a:extLst>
          </p:cNvPr>
          <p:cNvGrpSpPr>
            <a:grpSpLocks/>
          </p:cNvGrpSpPr>
          <p:nvPr/>
        </p:nvGrpSpPr>
        <p:grpSpPr bwMode="auto">
          <a:xfrm>
            <a:off x="809751" y="4314297"/>
            <a:ext cx="2103120" cy="811659"/>
            <a:chOff x="3753" y="2035"/>
            <a:chExt cx="1535" cy="623"/>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grpSpPr>
        <p:sp>
          <p:nvSpPr>
            <p:cNvPr id="27" name="Freeform 12">
              <a:extLst>
                <a:ext uri="{FF2B5EF4-FFF2-40B4-BE49-F238E27FC236}">
                  <a16:creationId xmlns:a16="http://schemas.microsoft.com/office/drawing/2014/main" id="{6CF2AA75-97A6-3AD7-6325-CECA94DEDD56}"/>
                </a:ext>
              </a:extLst>
            </p:cNvPr>
            <p:cNvSpPr>
              <a:spLocks noChangeArrowheads="1"/>
            </p:cNvSpPr>
            <p:nvPr/>
          </p:nvSpPr>
          <p:spPr bwMode="auto">
            <a:xfrm>
              <a:off x="3753" y="2035"/>
              <a:ext cx="1535" cy="623"/>
            </a:xfrm>
            <a:custGeom>
              <a:avLst/>
              <a:gdLst>
                <a:gd name="T0" fmla="*/ 0 w 2438640"/>
                <a:gd name="T1" fmla="*/ 0 h 990719"/>
                <a:gd name="T2" fmla="*/ 0 w 2438640"/>
                <a:gd name="T3" fmla="*/ 0 h 990719"/>
                <a:gd name="T4" fmla="*/ 0 w 2438640"/>
                <a:gd name="T5" fmla="*/ 0 h 990719"/>
                <a:gd name="T6" fmla="*/ 0 w 2438640"/>
                <a:gd name="T7" fmla="*/ 0 h 990719"/>
                <a:gd name="T8" fmla="*/ 0 60000 65536"/>
                <a:gd name="T9" fmla="*/ 0 60000 65536"/>
                <a:gd name="T10" fmla="*/ 0 60000 65536"/>
                <a:gd name="T11" fmla="*/ 0 60000 65536"/>
                <a:gd name="T12" fmla="*/ 47661 w 2438640"/>
                <a:gd name="T13" fmla="*/ 47707 h 990719"/>
                <a:gd name="T14" fmla="*/ 2390979 w 2438640"/>
                <a:gd name="T15" fmla="*/ 943012 h 990719"/>
              </a:gdLst>
              <a:ahLst/>
              <a:cxnLst>
                <a:cxn ang="T8">
                  <a:pos x="T0" y="T1"/>
                </a:cxn>
                <a:cxn ang="T9">
                  <a:pos x="T2" y="T3"/>
                </a:cxn>
                <a:cxn ang="T10">
                  <a:pos x="T4" y="T5"/>
                </a:cxn>
                <a:cxn ang="T11">
                  <a:pos x="T6" y="T7"/>
                </a:cxn>
              </a:cxnLst>
              <a:rect l="T12" t="T13" r="T14" b="T15"/>
              <a:pathLst>
                <a:path w="2438640" h="990719">
                  <a:moveTo>
                    <a:pt x="165120" y="0"/>
                  </a:moveTo>
                  <a:lnTo>
                    <a:pt x="165119" y="0"/>
                  </a:lnTo>
                  <a:cubicBezTo>
                    <a:pt x="73926" y="0"/>
                    <a:pt x="0" y="73926"/>
                    <a:pt x="0" y="165119"/>
                  </a:cubicBezTo>
                  <a:lnTo>
                    <a:pt x="0" y="825599"/>
                  </a:lnTo>
                  <a:cubicBezTo>
                    <a:pt x="0" y="916792"/>
                    <a:pt x="73926" y="990719"/>
                    <a:pt x="165120" y="990719"/>
                  </a:cubicBezTo>
                  <a:lnTo>
                    <a:pt x="2273520" y="990719"/>
                  </a:lnTo>
                  <a:cubicBezTo>
                    <a:pt x="2364713" y="990719"/>
                    <a:pt x="2438640" y="916792"/>
                    <a:pt x="2438640" y="825599"/>
                  </a:cubicBezTo>
                  <a:lnTo>
                    <a:pt x="2438640" y="165120"/>
                  </a:lnTo>
                  <a:cubicBezTo>
                    <a:pt x="2438640" y="73926"/>
                    <a:pt x="2364713" y="0"/>
                    <a:pt x="2273520" y="0"/>
                  </a:cubicBezTo>
                  <a:lnTo>
                    <a:pt x="165120" y="0"/>
                  </a:lnTo>
                  <a:close/>
                </a:path>
              </a:pathLst>
            </a:custGeom>
            <a:grpFill/>
            <a:ln w="9360" cap="sq">
              <a:solidFill>
                <a:srgbClr val="000000"/>
              </a:solidFill>
              <a:miter lim="800000"/>
              <a:headEnd/>
              <a:tailEnd/>
            </a:ln>
            <a:effectLst>
              <a:outerShdw dist="53966" dir="13500000" algn="ctr" rotWithShape="0">
                <a:srgbClr val="CCCCFF">
                  <a:alpha val="50026"/>
                </a:srgbClr>
              </a:outerShdw>
            </a:effectLst>
          </p:spPr>
          <p:txBody>
            <a:bodyPr wrap="none" anchor="ctr"/>
            <a:lstStyle/>
            <a:p>
              <a:pPr defTabSz="914377" eaLnBrk="0" fontAlgn="base" hangingPunct="0">
                <a:spcBef>
                  <a:spcPct val="0"/>
                </a:spcBef>
                <a:spcAft>
                  <a:spcPct val="0"/>
                </a:spcAft>
                <a:defRPr/>
              </a:pPr>
              <a:endParaRPr lang="en-US" sz="1400" kern="0">
                <a:solidFill>
                  <a:srgbClr val="6F6F6F">
                    <a:lumMod val="50000"/>
                  </a:srgbClr>
                </a:solidFill>
                <a:latin typeface="IBM Plex Sans Regular" panose="020B0503050203000203" pitchFamily="34" charset="0"/>
                <a:cs typeface="Arial" panose="020B0604020202020204" pitchFamily="34" charset="0"/>
              </a:endParaRPr>
            </a:p>
          </p:txBody>
        </p:sp>
        <p:sp>
          <p:nvSpPr>
            <p:cNvPr id="28" name="AutoShape 13">
              <a:extLst>
                <a:ext uri="{FF2B5EF4-FFF2-40B4-BE49-F238E27FC236}">
                  <a16:creationId xmlns:a16="http://schemas.microsoft.com/office/drawing/2014/main" id="{9CCCFFD0-9C53-FB45-BF5A-72B02A6AE8D3}"/>
                </a:ext>
              </a:extLst>
            </p:cNvPr>
            <p:cNvSpPr>
              <a:spLocks noChangeArrowheads="1"/>
            </p:cNvSpPr>
            <p:nvPr/>
          </p:nvSpPr>
          <p:spPr bwMode="auto">
            <a:xfrm>
              <a:off x="4343" y="2105"/>
              <a:ext cx="898" cy="151"/>
            </a:xfrm>
            <a:custGeom>
              <a:avLst/>
              <a:gdLst>
                <a:gd name="T0" fmla="*/ 0 w 21600"/>
                <a:gd name="T1" fmla="*/ 0 h 21600"/>
                <a:gd name="T2" fmla="*/ 1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endParaRPr lang="en-US" altLang="en-US" sz="667" kern="0" dirty="0">
                <a:solidFill>
                  <a:srgbClr val="6F6F6F">
                    <a:lumMod val="50000"/>
                  </a:srgbClr>
                </a:solidFill>
              </a:endParaRPr>
            </a:p>
          </p:txBody>
        </p:sp>
      </p:grpSp>
      <p:grpSp>
        <p:nvGrpSpPr>
          <p:cNvPr id="30" name="Group 11">
            <a:extLst>
              <a:ext uri="{FF2B5EF4-FFF2-40B4-BE49-F238E27FC236}">
                <a16:creationId xmlns:a16="http://schemas.microsoft.com/office/drawing/2014/main" id="{EF060AE3-A8F0-793A-0563-18F154D8AE35}"/>
              </a:ext>
            </a:extLst>
          </p:cNvPr>
          <p:cNvGrpSpPr>
            <a:grpSpLocks/>
          </p:cNvGrpSpPr>
          <p:nvPr/>
        </p:nvGrpSpPr>
        <p:grpSpPr bwMode="auto">
          <a:xfrm>
            <a:off x="809751" y="5233072"/>
            <a:ext cx="2103120" cy="811659"/>
            <a:chOff x="3753" y="2035"/>
            <a:chExt cx="1535" cy="623"/>
          </a:xfr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grpSpPr>
        <p:sp>
          <p:nvSpPr>
            <p:cNvPr id="32" name="Freeform 12">
              <a:extLst>
                <a:ext uri="{FF2B5EF4-FFF2-40B4-BE49-F238E27FC236}">
                  <a16:creationId xmlns:a16="http://schemas.microsoft.com/office/drawing/2014/main" id="{AA277DD4-8789-25DC-0D92-4B332AC29DE8}"/>
                </a:ext>
              </a:extLst>
            </p:cNvPr>
            <p:cNvSpPr>
              <a:spLocks noChangeArrowheads="1"/>
            </p:cNvSpPr>
            <p:nvPr/>
          </p:nvSpPr>
          <p:spPr bwMode="auto">
            <a:xfrm>
              <a:off x="3753" y="2035"/>
              <a:ext cx="1535" cy="623"/>
            </a:xfrm>
            <a:custGeom>
              <a:avLst/>
              <a:gdLst>
                <a:gd name="T0" fmla="*/ 0 w 2438640"/>
                <a:gd name="T1" fmla="*/ 0 h 990719"/>
                <a:gd name="T2" fmla="*/ 0 w 2438640"/>
                <a:gd name="T3" fmla="*/ 0 h 990719"/>
                <a:gd name="T4" fmla="*/ 0 w 2438640"/>
                <a:gd name="T5" fmla="*/ 0 h 990719"/>
                <a:gd name="T6" fmla="*/ 0 w 2438640"/>
                <a:gd name="T7" fmla="*/ 0 h 990719"/>
                <a:gd name="T8" fmla="*/ 0 60000 65536"/>
                <a:gd name="T9" fmla="*/ 0 60000 65536"/>
                <a:gd name="T10" fmla="*/ 0 60000 65536"/>
                <a:gd name="T11" fmla="*/ 0 60000 65536"/>
                <a:gd name="T12" fmla="*/ 47661 w 2438640"/>
                <a:gd name="T13" fmla="*/ 47707 h 990719"/>
                <a:gd name="T14" fmla="*/ 2390979 w 2438640"/>
                <a:gd name="T15" fmla="*/ 943012 h 990719"/>
              </a:gdLst>
              <a:ahLst/>
              <a:cxnLst>
                <a:cxn ang="T8">
                  <a:pos x="T0" y="T1"/>
                </a:cxn>
                <a:cxn ang="T9">
                  <a:pos x="T2" y="T3"/>
                </a:cxn>
                <a:cxn ang="T10">
                  <a:pos x="T4" y="T5"/>
                </a:cxn>
                <a:cxn ang="T11">
                  <a:pos x="T6" y="T7"/>
                </a:cxn>
              </a:cxnLst>
              <a:rect l="T12" t="T13" r="T14" b="T15"/>
              <a:pathLst>
                <a:path w="2438640" h="990719">
                  <a:moveTo>
                    <a:pt x="165120" y="0"/>
                  </a:moveTo>
                  <a:lnTo>
                    <a:pt x="165119" y="0"/>
                  </a:lnTo>
                  <a:cubicBezTo>
                    <a:pt x="73926" y="0"/>
                    <a:pt x="0" y="73926"/>
                    <a:pt x="0" y="165119"/>
                  </a:cubicBezTo>
                  <a:lnTo>
                    <a:pt x="0" y="825599"/>
                  </a:lnTo>
                  <a:cubicBezTo>
                    <a:pt x="0" y="916792"/>
                    <a:pt x="73926" y="990719"/>
                    <a:pt x="165120" y="990719"/>
                  </a:cubicBezTo>
                  <a:lnTo>
                    <a:pt x="2273520" y="990719"/>
                  </a:lnTo>
                  <a:cubicBezTo>
                    <a:pt x="2364713" y="990719"/>
                    <a:pt x="2438640" y="916792"/>
                    <a:pt x="2438640" y="825599"/>
                  </a:cubicBezTo>
                  <a:lnTo>
                    <a:pt x="2438640" y="165120"/>
                  </a:lnTo>
                  <a:cubicBezTo>
                    <a:pt x="2438640" y="73926"/>
                    <a:pt x="2364713" y="0"/>
                    <a:pt x="2273520" y="0"/>
                  </a:cubicBezTo>
                  <a:lnTo>
                    <a:pt x="165120" y="0"/>
                  </a:lnTo>
                  <a:close/>
                </a:path>
              </a:pathLst>
            </a:custGeom>
            <a:grpFill/>
            <a:ln w="9360" cap="sq">
              <a:solidFill>
                <a:srgbClr val="000000"/>
              </a:solidFill>
              <a:miter lim="800000"/>
              <a:headEnd/>
              <a:tailEnd/>
            </a:ln>
            <a:effectLst>
              <a:outerShdw dist="53966" dir="13500000" algn="ctr" rotWithShape="0">
                <a:srgbClr val="CCCCFF">
                  <a:alpha val="50026"/>
                </a:srgbClr>
              </a:outerShdw>
            </a:effectLst>
          </p:spPr>
          <p:txBody>
            <a:bodyPr wrap="none" anchor="ctr"/>
            <a:lstStyle/>
            <a:p>
              <a:pPr defTabSz="914377" eaLnBrk="0" fontAlgn="base" hangingPunct="0">
                <a:spcBef>
                  <a:spcPct val="0"/>
                </a:spcBef>
                <a:spcAft>
                  <a:spcPct val="0"/>
                </a:spcAft>
                <a:defRPr/>
              </a:pPr>
              <a:endParaRPr lang="en-US" sz="1400" kern="0">
                <a:solidFill>
                  <a:srgbClr val="6F6F6F">
                    <a:lumMod val="50000"/>
                  </a:srgbClr>
                </a:solidFill>
                <a:latin typeface="IBM Plex Sans Regular" panose="020B0503050203000203" pitchFamily="34" charset="0"/>
                <a:cs typeface="Arial" panose="020B0604020202020204" pitchFamily="34" charset="0"/>
              </a:endParaRPr>
            </a:p>
          </p:txBody>
        </p:sp>
        <p:sp>
          <p:nvSpPr>
            <p:cNvPr id="33" name="AutoShape 13">
              <a:extLst>
                <a:ext uri="{FF2B5EF4-FFF2-40B4-BE49-F238E27FC236}">
                  <a16:creationId xmlns:a16="http://schemas.microsoft.com/office/drawing/2014/main" id="{2BDA002E-B5DF-7543-32EB-C6DC04152FBA}"/>
                </a:ext>
              </a:extLst>
            </p:cNvPr>
            <p:cNvSpPr>
              <a:spLocks noChangeArrowheads="1"/>
            </p:cNvSpPr>
            <p:nvPr/>
          </p:nvSpPr>
          <p:spPr bwMode="auto">
            <a:xfrm>
              <a:off x="4343" y="2105"/>
              <a:ext cx="898" cy="151"/>
            </a:xfrm>
            <a:custGeom>
              <a:avLst/>
              <a:gdLst>
                <a:gd name="T0" fmla="*/ 0 w 21600"/>
                <a:gd name="T1" fmla="*/ 0 h 21600"/>
                <a:gd name="T2" fmla="*/ 1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cs typeface="Arial" panose="020B0604020202020204" pitchFamily="34"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Arial" panose="020B0604020202020204" pitchFamily="34" charset="0"/>
                </a:defRPr>
              </a:lvl9pPr>
            </a:lstStyle>
            <a:p>
              <a:pPr algn="ctr" defTabSz="914377" fontAlgn="base">
                <a:spcAft>
                  <a:spcPct val="0"/>
                </a:spcAft>
                <a:buClrTx/>
                <a:tabLst>
                  <a:tab pos="0" algn="l"/>
                  <a:tab pos="914377" algn="l"/>
                  <a:tab pos="1828754" algn="l"/>
                  <a:tab pos="2743131" algn="l"/>
                  <a:tab pos="3657509" algn="l"/>
                  <a:tab pos="4571886" algn="l"/>
                  <a:tab pos="5486263" algn="l"/>
                  <a:tab pos="6400640" algn="l"/>
                  <a:tab pos="7315017" algn="l"/>
                  <a:tab pos="8229394" algn="l"/>
                  <a:tab pos="9143771" algn="l"/>
                  <a:tab pos="10058149" algn="l"/>
                </a:tabLst>
                <a:defRPr/>
              </a:pPr>
              <a:endParaRPr lang="en-US" altLang="en-US" sz="667" kern="0" dirty="0">
                <a:solidFill>
                  <a:srgbClr val="6F6F6F">
                    <a:lumMod val="50000"/>
                  </a:srgbClr>
                </a:solidFill>
              </a:endParaRPr>
            </a:p>
          </p:txBody>
        </p:sp>
      </p:grpSp>
      <p:pic>
        <p:nvPicPr>
          <p:cNvPr id="34" name="Picture 33" descr="Female Profile with solid fill">
            <a:extLst>
              <a:ext uri="{FF2B5EF4-FFF2-40B4-BE49-F238E27FC236}">
                <a16:creationId xmlns:a16="http://schemas.microsoft.com/office/drawing/2014/main" id="{0B2CEDB8-07D7-7551-B8C9-2E8D16153126}"/>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87471" y="1658303"/>
            <a:ext cx="536787" cy="536787"/>
          </a:xfrm>
          <a:prstGeom prst="rect">
            <a:avLst/>
          </a:prstGeom>
          <a:noFill/>
          <a:extLst>
            <a:ext uri="{909E8E84-426E-40DD-AFC4-6F175D3DCCD1}">
              <a14:hiddenFill xmlns:a14="http://schemas.microsoft.com/office/drawing/2010/main">
                <a:solidFill>
                  <a:srgbClr val="FFFFFF"/>
                </a:solidFill>
              </a14:hiddenFill>
            </a:ext>
          </a:extLst>
        </p:spPr>
      </p:pic>
      <p:sp>
        <p:nvSpPr>
          <p:cNvPr id="35" name="Content Placeholder 2">
            <a:extLst>
              <a:ext uri="{FF2B5EF4-FFF2-40B4-BE49-F238E27FC236}">
                <a16:creationId xmlns:a16="http://schemas.microsoft.com/office/drawing/2014/main" id="{931D1361-D995-1782-F115-09059BB81DF3}"/>
              </a:ext>
            </a:extLst>
          </p:cNvPr>
          <p:cNvSpPr txBox="1">
            <a:spLocks/>
          </p:cNvSpPr>
          <p:nvPr/>
        </p:nvSpPr>
        <p:spPr>
          <a:xfrm>
            <a:off x="6299967" y="1023329"/>
            <a:ext cx="2560320" cy="5262548"/>
          </a:xfrm>
          <a:prstGeom prst="rect">
            <a:avLst/>
          </a:prstGeom>
          <a:noFill/>
          <a:ln w="63500">
            <a:solidFill>
              <a:srgbClr val="054ADA"/>
            </a:solidFill>
          </a:ln>
        </p:spPr>
        <p:txBody>
          <a:bodyPr/>
          <a:lstStyle>
            <a:lvl1pPr algn="l" rtl="0" eaLnBrk="0" fontAlgn="base" hangingPunct="0">
              <a:spcBef>
                <a:spcPts val="1100"/>
              </a:spcBef>
              <a:spcAft>
                <a:spcPct val="0"/>
              </a:spcAft>
              <a:buClr>
                <a:schemeClr val="tx1"/>
              </a:buClr>
              <a:buSzPct val="90000"/>
              <a:buFont typeface="Wingdings" pitchFamily="2" charset="2"/>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0" indent="-173038" algn="l" rtl="0" eaLnBrk="0" fontAlgn="base" hangingPunct="0">
              <a:spcBef>
                <a:spcPts val="1100"/>
              </a:spcBef>
              <a:spcAft>
                <a:spcPct val="0"/>
              </a:spcAft>
              <a:buClr>
                <a:schemeClr val="tx1"/>
              </a:buClr>
              <a:buSzPct val="100000"/>
              <a:buFont typeface="Arial" panose="020B0604020202020204" pitchFamily="34" charset="0"/>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75" indent="-173038" algn="l" rtl="0" eaLnBrk="0" fontAlgn="base" hangingPunct="0">
              <a:spcBef>
                <a:spcPts val="1100"/>
              </a:spcBef>
              <a:spcAft>
                <a:spcPct val="0"/>
              </a:spcAft>
              <a:buClr>
                <a:schemeClr val="tx1"/>
              </a:buClr>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algn="ctr" defTabSz="1219170">
              <a:spcBef>
                <a:spcPts val="800"/>
              </a:spcBef>
              <a:buClr>
                <a:srgbClr val="000000"/>
              </a:buClr>
            </a:pPr>
            <a:r>
              <a:rPr lang="en-US" sz="2133" b="1" kern="0" dirty="0">
                <a:solidFill>
                  <a:srgbClr val="000000"/>
                </a:solidFill>
                <a:latin typeface="IBM Plex Sans Bold"/>
              </a:rPr>
              <a:t>Brand Technical Sales</a:t>
            </a:r>
          </a:p>
          <a:p>
            <a:pPr algn="ctr" defTabSz="1219170">
              <a:spcBef>
                <a:spcPts val="800"/>
              </a:spcBef>
              <a:buClr>
                <a:srgbClr val="000000"/>
              </a:buClr>
            </a:pPr>
            <a:endParaRPr lang="en-US" sz="2133" kern="0" dirty="0">
              <a:solidFill>
                <a:srgbClr val="000000"/>
              </a:solidFill>
              <a:latin typeface="IBM Plex Sans Bold"/>
            </a:endParaRPr>
          </a:p>
          <a:p>
            <a:pPr marL="228594" indent="-228594" defTabSz="609570" fontAlgn="auto">
              <a:spcBef>
                <a:spcPts val="1467"/>
              </a:spcBef>
              <a:spcAft>
                <a:spcPts val="0"/>
              </a:spcAft>
              <a:buClr>
                <a:srgbClr val="000000"/>
              </a:buClr>
              <a:buFont typeface="Wingdings" pitchFamily="2" charset="2"/>
              <a:buChar char="Ø"/>
              <a:defRPr/>
            </a:pPr>
            <a:endParaRPr lang="en-US" sz="2133" kern="0" dirty="0">
              <a:solidFill>
                <a:srgbClr val="000000"/>
              </a:solidFill>
              <a:latin typeface="IBM Plex Sans Bold"/>
            </a:endParaRPr>
          </a:p>
        </p:txBody>
      </p:sp>
      <p:sp>
        <p:nvSpPr>
          <p:cNvPr id="36" name="Content Placeholder 2">
            <a:extLst>
              <a:ext uri="{FF2B5EF4-FFF2-40B4-BE49-F238E27FC236}">
                <a16:creationId xmlns:a16="http://schemas.microsoft.com/office/drawing/2014/main" id="{380EDABD-C37E-3859-4347-6F3095776C0A}"/>
              </a:ext>
            </a:extLst>
          </p:cNvPr>
          <p:cNvSpPr txBox="1">
            <a:spLocks/>
          </p:cNvSpPr>
          <p:nvPr/>
        </p:nvSpPr>
        <p:spPr>
          <a:xfrm>
            <a:off x="9159375" y="1023329"/>
            <a:ext cx="2560320" cy="5262548"/>
          </a:xfrm>
          <a:prstGeom prst="rect">
            <a:avLst/>
          </a:prstGeom>
          <a:noFill/>
          <a:ln w="63500">
            <a:solidFill>
              <a:srgbClr val="054ADA"/>
            </a:solidFill>
          </a:ln>
        </p:spPr>
        <p:txBody>
          <a:bodyPr/>
          <a:lstStyle>
            <a:lvl1pPr algn="l" rtl="0" eaLnBrk="0" fontAlgn="base" hangingPunct="0">
              <a:spcBef>
                <a:spcPts val="1100"/>
              </a:spcBef>
              <a:spcAft>
                <a:spcPct val="0"/>
              </a:spcAft>
              <a:buClr>
                <a:schemeClr val="tx1"/>
              </a:buClr>
              <a:buSzPct val="90000"/>
              <a:buFont typeface="Wingdings" pitchFamily="2" charset="2"/>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0" indent="-173038" algn="l" rtl="0" eaLnBrk="0" fontAlgn="base" hangingPunct="0">
              <a:spcBef>
                <a:spcPts val="1100"/>
              </a:spcBef>
              <a:spcAft>
                <a:spcPct val="0"/>
              </a:spcAft>
              <a:buClr>
                <a:schemeClr val="tx1"/>
              </a:buClr>
              <a:buSzPct val="100000"/>
              <a:buFont typeface="Arial" panose="020B0604020202020204" pitchFamily="34" charset="0"/>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0" indent="-173038" algn="l" rtl="0" eaLnBrk="0" fontAlgn="base" hangingPunct="0">
              <a:spcBef>
                <a:spcPts val="1100"/>
              </a:spcBef>
              <a:spcAft>
                <a:spcPct val="0"/>
              </a:spcAft>
              <a:buClr>
                <a:schemeClr val="tx1"/>
              </a:buClr>
              <a:buSzPct val="100000"/>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75" indent="-173038" algn="l" rtl="0" eaLnBrk="0" fontAlgn="base" hangingPunct="0">
              <a:spcBef>
                <a:spcPts val="1100"/>
              </a:spcBef>
              <a:spcAft>
                <a:spcPct val="0"/>
              </a:spcAft>
              <a:buClr>
                <a:schemeClr val="tx1"/>
              </a:buClr>
              <a:buFont typeface=".AppleSystemUIFont"/>
              <a:buChar char="»"/>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algn="ctr" defTabSz="1219170">
              <a:spcBef>
                <a:spcPts val="800"/>
              </a:spcBef>
              <a:buClr>
                <a:srgbClr val="000000"/>
              </a:buClr>
            </a:pPr>
            <a:r>
              <a:rPr lang="en-US" sz="2133" b="1" kern="0" dirty="0">
                <a:solidFill>
                  <a:srgbClr val="000000"/>
                </a:solidFill>
                <a:latin typeface="IBM Plex Sans Bold"/>
              </a:rPr>
              <a:t>Customer Lifecycle</a:t>
            </a:r>
          </a:p>
          <a:p>
            <a:pPr marL="228594" indent="-228594" defTabSz="609570" fontAlgn="auto">
              <a:spcBef>
                <a:spcPts val="1467"/>
              </a:spcBef>
              <a:spcAft>
                <a:spcPts val="0"/>
              </a:spcAft>
              <a:buClr>
                <a:srgbClr val="000000"/>
              </a:buClr>
              <a:buFont typeface="Wingdings" pitchFamily="2" charset="2"/>
              <a:buChar char="Ø"/>
              <a:defRPr/>
            </a:pPr>
            <a:endParaRPr lang="en-US" sz="2133" kern="0" dirty="0">
              <a:solidFill>
                <a:srgbClr val="000000"/>
              </a:solidFill>
              <a:latin typeface="IBM Plex Sans Bold"/>
            </a:endParaRPr>
          </a:p>
        </p:txBody>
      </p:sp>
      <p:pic>
        <p:nvPicPr>
          <p:cNvPr id="2" name="Picture 33" descr="Female Profile with solid fill">
            <a:extLst>
              <a:ext uri="{FF2B5EF4-FFF2-40B4-BE49-F238E27FC236}">
                <a16:creationId xmlns:a16="http://schemas.microsoft.com/office/drawing/2014/main" id="{77877964-9795-DF40-B0E2-E5C194FDA7D1}"/>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87471" y="3523757"/>
            <a:ext cx="536787" cy="5367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3" descr="Female Profile with solid fill">
            <a:extLst>
              <a:ext uri="{FF2B5EF4-FFF2-40B4-BE49-F238E27FC236}">
                <a16:creationId xmlns:a16="http://schemas.microsoft.com/office/drawing/2014/main" id="{58D95ED0-ACE6-88EB-5DA5-607BFDFE6523}"/>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87471" y="2588137"/>
            <a:ext cx="536787" cy="5367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447453-3B0E-E7EC-12CD-E171656BC35B}"/>
              </a:ext>
            </a:extLst>
          </p:cNvPr>
          <p:cNvSpPr txBox="1"/>
          <p:nvPr/>
        </p:nvSpPr>
        <p:spPr>
          <a:xfrm>
            <a:off x="5193838" y="2369630"/>
            <a:ext cx="3478214" cy="369332"/>
          </a:xfrm>
          <a:prstGeom prst="rect">
            <a:avLst/>
          </a:prstGeom>
          <a:noFill/>
        </p:spPr>
        <p:txBody>
          <a:bodyPr wrap="square" rtlCol="0">
            <a:spAutoFit/>
          </a:bodyPr>
          <a:lstStyle/>
          <a:p>
            <a:r>
              <a:rPr lang="en-US" dirty="0">
                <a:highlight>
                  <a:srgbClr val="FFFF00"/>
                </a:highlight>
              </a:rPr>
              <a:t>Customize to fit customer’s team</a:t>
            </a:r>
          </a:p>
        </p:txBody>
      </p:sp>
    </p:spTree>
    <p:extLst>
      <p:ext uri="{BB962C8B-B14F-4D97-AF65-F5344CB8AC3E}">
        <p14:creationId xmlns:p14="http://schemas.microsoft.com/office/powerpoint/2010/main" val="20170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280416" y="380766"/>
            <a:ext cx="5522976" cy="1072896"/>
          </a:xfrm>
        </p:spPr>
        <p:txBody>
          <a:bodyPr/>
          <a:lstStyle/>
          <a:p>
            <a:r>
              <a:rPr lang="en-US" dirty="0"/>
              <a:t>Strategic Alignment</a:t>
            </a:r>
          </a:p>
        </p:txBody>
      </p:sp>
      <p:sp>
        <p:nvSpPr>
          <p:cNvPr id="6" name="Text Placeholder 1"/>
          <p:cNvSpPr>
            <a:spLocks noGrp="1"/>
          </p:cNvSpPr>
          <p:nvPr>
            <p:ph type="body" sz="quarter" idx="13"/>
          </p:nvPr>
        </p:nvSpPr>
        <p:spPr>
          <a:xfrm>
            <a:off x="0" y="1658112"/>
            <a:ext cx="5791200" cy="4336288"/>
          </a:xfrm>
          <a:solidFill>
            <a:schemeClr val="accent2"/>
          </a:solidFill>
        </p:spPr>
        <p:txBody>
          <a:bodyPr/>
          <a:lstStyle/>
          <a:p>
            <a:pPr marL="0" indent="0">
              <a:buNone/>
            </a:pPr>
            <a:r>
              <a:rPr lang="en-US" b="1" dirty="0">
                <a:solidFill>
                  <a:schemeClr val="bg1"/>
                </a:solidFill>
              </a:rPr>
              <a:t>Short Term Goals (1-3 months)</a:t>
            </a:r>
          </a:p>
          <a:p>
            <a:r>
              <a:rPr lang="en-US" dirty="0">
                <a:solidFill>
                  <a:srgbClr val="FFFF00"/>
                </a:solidFill>
              </a:rPr>
              <a:t>Working with the client, what are the near-term goals, KPIs or initiatives that they are tracking?</a:t>
            </a:r>
          </a:p>
        </p:txBody>
      </p:sp>
      <p:sp>
        <p:nvSpPr>
          <p:cNvPr id="5" name="Text Placeholder 2"/>
          <p:cNvSpPr>
            <a:spLocks noGrp="1"/>
          </p:cNvSpPr>
          <p:nvPr>
            <p:ph type="body" sz="quarter" idx="12"/>
          </p:nvPr>
        </p:nvSpPr>
        <p:spPr>
          <a:xfrm>
            <a:off x="5803392" y="1658112"/>
            <a:ext cx="6388608" cy="4336288"/>
          </a:xfrm>
          <a:solidFill>
            <a:schemeClr val="accent3"/>
          </a:solidFill>
        </p:spPr>
        <p:txBody>
          <a:bodyPr/>
          <a:lstStyle/>
          <a:p>
            <a:pPr marL="0" indent="0">
              <a:buNone/>
            </a:pPr>
            <a:r>
              <a:rPr lang="en-US" b="1" dirty="0">
                <a:solidFill>
                  <a:schemeClr val="bg1"/>
                </a:solidFill>
              </a:rPr>
              <a:t>Long Term Goals (6-12 months)</a:t>
            </a:r>
          </a:p>
          <a:p>
            <a:r>
              <a:rPr lang="en-US" dirty="0">
                <a:solidFill>
                  <a:srgbClr val="FFFF00"/>
                </a:solidFill>
              </a:rPr>
              <a:t>Working with the client, what are the longer term goals, KPIs or initiatives that they are tracking</a:t>
            </a:r>
          </a:p>
        </p:txBody>
      </p:sp>
    </p:spTree>
    <p:extLst>
      <p:ext uri="{BB962C8B-B14F-4D97-AF65-F5344CB8AC3E}">
        <p14:creationId xmlns:p14="http://schemas.microsoft.com/office/powerpoint/2010/main" val="3120394178"/>
      </p:ext>
    </p:extLst>
  </p:cSld>
  <p:clrMapOvr>
    <a:masterClrMapping/>
  </p:clrMapOvr>
</p:sld>
</file>

<file path=ppt/theme/theme1.xml><?xml version="1.0" encoding="utf-8"?>
<a:theme xmlns:a="http://schemas.openxmlformats.org/drawingml/2006/main" name="2 - Blue Line Theme">
  <a:themeElements>
    <a:clrScheme name="Custom 2">
      <a:dk1>
        <a:srgbClr val="000000"/>
      </a:dk1>
      <a:lt1>
        <a:srgbClr val="FFFFFF"/>
      </a:lt1>
      <a:dk2>
        <a:srgbClr val="4155D5"/>
      </a:dk2>
      <a:lt2>
        <a:srgbClr val="EAE5EB"/>
      </a:lt2>
      <a:accent1>
        <a:srgbClr val="1C2C41"/>
      </a:accent1>
      <a:accent2>
        <a:srgbClr val="0055D9"/>
      </a:accent2>
      <a:accent3>
        <a:srgbClr val="096BFE"/>
      </a:accent3>
      <a:accent4>
        <a:srgbClr val="D0E2FF"/>
      </a:accent4>
      <a:accent5>
        <a:srgbClr val="BD95FF"/>
      </a:accent5>
      <a:accent6>
        <a:srgbClr val="A641FF"/>
      </a:accent6>
      <a:hlink>
        <a:srgbClr val="0066FF"/>
      </a:hlink>
      <a:folHlink>
        <a:srgbClr val="666699"/>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SC Program Template" id="{D699AB58-0D9D-DD4F-AAB2-39CCF323C3BC}" vid="{B8D6E6D3-3172-C940-B17E-23233D8D37B5}"/>
    </a:ext>
  </a:extLst>
</a:theme>
</file>

<file path=ppt/theme/theme2.xml><?xml version="1.0" encoding="utf-8"?>
<a:theme xmlns:a="http://schemas.openxmlformats.org/drawingml/2006/main" name="IBM Earnings Template">
  <a:themeElements>
    <a:clrScheme name="Custom 5">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Plex_Embed" id="{210202FC-8427-774B-B297-1B291F8E3988}" vid="{D1218EE6-F738-EB41-B7F5-BB5B474312F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65923</TotalTime>
  <Words>1843</Words>
  <Application>Microsoft Macintosh PowerPoint</Application>
  <PresentationFormat>Widescreen</PresentationFormat>
  <Paragraphs>215</Paragraphs>
  <Slides>18</Slides>
  <Notes>14</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18</vt:i4>
      </vt:variant>
    </vt:vector>
  </HeadingPairs>
  <TitlesOfParts>
    <vt:vector size="37" baseType="lpstr">
      <vt:lpstr>.AppleSystemUIFont</vt:lpstr>
      <vt:lpstr>Arial</vt:lpstr>
      <vt:lpstr>Arial Black</vt:lpstr>
      <vt:lpstr>Arial Regular</vt:lpstr>
      <vt:lpstr>Calibri</vt:lpstr>
      <vt:lpstr>Courier New</vt:lpstr>
      <vt:lpstr>Helvetica Neue</vt:lpstr>
      <vt:lpstr>HelvNeue Light for IBM</vt:lpstr>
      <vt:lpstr>IBM Plex Sans</vt:lpstr>
      <vt:lpstr>IBM Plex Sans Bold</vt:lpstr>
      <vt:lpstr>IBM Plex Sans Light</vt:lpstr>
      <vt:lpstr>IBM Plex Sans Medium</vt:lpstr>
      <vt:lpstr>IBM Plex Sans Regular</vt:lpstr>
      <vt:lpstr>Lora</vt:lpstr>
      <vt:lpstr>Quattrocento Sans</vt:lpstr>
      <vt:lpstr>Times New Roman</vt:lpstr>
      <vt:lpstr>Wingdings</vt:lpstr>
      <vt:lpstr>2 - Blue Line Theme</vt:lpstr>
      <vt:lpstr>IBM Earnings Template</vt:lpstr>
      <vt:lpstr>Executive Business Review for &lt;Customer  name&gt;</vt:lpstr>
      <vt:lpstr>Leveraging this Template (page to be deleted prior to sharing)</vt:lpstr>
      <vt:lpstr>Considerations for EBR (page to be deleted prior to sharing)</vt:lpstr>
      <vt:lpstr>Considerations for EBR cont…. (page to be deleted prior to sharing)</vt:lpstr>
      <vt:lpstr>Considerations for Partner participation (page to be deleted prior to sharing)</vt:lpstr>
      <vt:lpstr>PowerPoint Presentation</vt:lpstr>
      <vt:lpstr>PowerPoint Presentation</vt:lpstr>
      <vt:lpstr>PowerPoint Presentation</vt:lpstr>
      <vt:lpstr>Strategic Alignment</vt:lpstr>
      <vt:lpstr>Insert CADET ECV slide to show all Contracts/Sections</vt:lpstr>
      <vt:lpstr>Insert CADET ECV slide for each Contract Section to show Contract Consumption (ACP Sample)</vt:lpstr>
      <vt:lpstr>Insert CADET ECV Products Not Yet Consumed View for each Section (ACP Sample, pg 2)</vt:lpstr>
      <vt:lpstr>Insert CADET ECV slide for each Contract Section to show Contract Consumption (UEL Sample)</vt:lpstr>
      <vt:lpstr>Insert CADET ECV Upcoming Projects View</vt:lpstr>
      <vt:lpstr>Reflection</vt:lpstr>
      <vt:lpstr>Customize this slide – Deployment Value</vt:lpstr>
      <vt:lpstr>Events and Assets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Kendra A Siegle</dc:creator>
  <cp:lastModifiedBy>Holly Field</cp:lastModifiedBy>
  <cp:revision>147</cp:revision>
  <dcterms:created xsi:type="dcterms:W3CDTF">2021-05-23T23:09:23Z</dcterms:created>
  <dcterms:modified xsi:type="dcterms:W3CDTF">2023-09-01T15:43:37Z</dcterms:modified>
</cp:coreProperties>
</file>