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716371-86B2-48B0-9E37-1611851C0B28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21" autoAdjust="0"/>
    <p:restoredTop sz="94660"/>
  </p:normalViewPr>
  <p:slideViewPr>
    <p:cSldViewPr snapToGrid="0">
      <p:cViewPr>
        <p:scale>
          <a:sx n="75" d="100"/>
          <a:sy n="75" d="100"/>
        </p:scale>
        <p:origin x="96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76A3-D4D6-49E0-AC5D-1E719B312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E40C1-B00C-416A-8193-F433ED8DA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C963-7A4E-4234-95F7-410D7B4A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ECD-1772-41F4-8231-194D2AF8BA83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F291-DA4B-4880-A812-047F8264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558F-B3D1-410D-89C5-60C02F53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508C-FC27-4A7E-9B8E-1D10A168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636F-283D-4BDB-A4FE-2FC4880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1A20D-5157-4AA6-A4F0-287690A04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C58E-BFDA-4371-A423-1E3938D1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ECD-1772-41F4-8231-194D2AF8BA83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E3AF-706B-45EC-8100-131E099B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63649-6063-4AA1-9F19-B7C335EF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508C-FC27-4A7E-9B8E-1D10A168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DA247-76DF-4CDE-BC99-3715BE5B8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68F87-FCCA-4AA4-9A9C-648F5A25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0494-FAB4-4027-8977-9EC545D4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ECD-1772-41F4-8231-194D2AF8BA83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0781-766C-4A19-AED3-D8727187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932D-8404-4FD0-A301-EB24E2C4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508C-FC27-4A7E-9B8E-1D10A168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85AF-8321-44EC-9511-E624C6E0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E2D5-B429-4B9F-8172-9738210F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C9221-6F8A-4C79-A152-52007B8B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ECD-1772-41F4-8231-194D2AF8BA83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534D-022D-4344-9082-0995BBB2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684C-7F35-428C-8A7C-EC70F972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508C-FC27-4A7E-9B8E-1D10A168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0389-EE84-4826-9C69-FBA692AA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BB332-5364-46AB-9C7D-9690ACE6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2469-7067-4AC4-BDC6-1D35518A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ECD-1772-41F4-8231-194D2AF8BA83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3594-2BE7-48B9-8990-143FDDDF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202F-CEEC-47C8-8D00-C74293CA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508C-FC27-4A7E-9B8E-1D10A168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F872-971A-4D28-BD00-BC4184D2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77E8-5EAC-423D-8178-725438D80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322C4-F03B-41E8-A143-62ED32B12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70955-1302-49A3-A25B-C7A753E3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ECD-1772-41F4-8231-194D2AF8BA83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A2BAE-53C8-4FAE-B94D-D86E7429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1D1A8-F113-4BE9-8047-7ABC2153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508C-FC27-4A7E-9B8E-1D10A168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1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6BF3-E515-4345-91D0-C3F15233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0FB94-EDB9-42FB-BDBD-83E6885B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31569-8FFF-4977-99A1-6D4F90B72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96EBE-E08D-4A0D-BF50-6521F91EB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16F4F-11B1-42FB-9D4D-C03EEB75E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27BEF-DD27-4551-B1D5-41D59291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ECD-1772-41F4-8231-194D2AF8BA83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70DB4-CDDD-49C2-AAAB-57834FE4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32DDF-5860-424A-B613-198399FC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508C-FC27-4A7E-9B8E-1D10A168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D38A-A913-43A2-9BBA-28F681E5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F3E81-0774-4037-B0E9-C9362647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ECD-1772-41F4-8231-194D2AF8BA83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3BFE1-70E9-4649-B117-B68F5D7F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CD446-A7D5-4D91-AA7C-8B90309C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508C-FC27-4A7E-9B8E-1D10A168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44231-72CC-45FD-BC9B-ADD46A6E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ECD-1772-41F4-8231-194D2AF8BA83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AC489-11CA-438D-AC0C-1C1D7ECC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82FBE-6D32-443B-95CD-81F0F6B4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508C-FC27-4A7E-9B8E-1D10A168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4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52E5-763A-41F6-A027-FEF86269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6164-E759-4F91-8F99-ECE9D4EA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DED03-84BC-4340-942A-4F659A176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5A61D-56AD-445E-8A5C-6392D58A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ECD-1772-41F4-8231-194D2AF8BA83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11825-5033-4E7B-8DE8-6379B8BF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FDCDC-B205-4D2C-A627-709478C1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508C-FC27-4A7E-9B8E-1D10A168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E1FE-43C2-4D87-B362-7ABFA46C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15F0F-1144-4764-BC8A-F4C1BB649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64886-8809-4035-AD6B-928122E7F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294D7-7575-4A64-9658-618EF147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1ECD-1772-41F4-8231-194D2AF8BA83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97B98-8178-42B9-ADA2-2EBDB1BA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B70C6-B68F-446B-A6DF-38EBC5D3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508C-FC27-4A7E-9B8E-1D10A168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B101D-DF6F-4D0F-BEF7-1EB888AB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A5ED-E866-4FA6-9BFD-62008F15A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4C5F-6BA4-4CCF-88E4-4AE039C3B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31ECD-1772-41F4-8231-194D2AF8BA83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77B6-327F-4EE1-BE27-640CEDA16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4186-F4AD-49B5-BDF6-056DDF7FB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7508C-FC27-4A7E-9B8E-1D10A168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0F49-490E-4E4D-93F1-83EEE20E6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CA93E-8332-4030-987F-CA8DA9D79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App Demo with </a:t>
            </a:r>
            <a:r>
              <a:rPr lang="en-US" dirty="0" err="1"/>
              <a:t>Javascript</a:t>
            </a:r>
            <a:r>
              <a:rPr lang="en-US" dirty="0"/>
              <a:t>, ASP.NET MVC and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3682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C495-0903-4B65-8F25-BFF9E017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5DB7-0A16-4DCE-8226-976064FC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2017 Community Edition</a:t>
            </a:r>
          </a:p>
          <a:p>
            <a:r>
              <a:rPr lang="en-US" dirty="0"/>
              <a:t>Entity Framework NuGet package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1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A67E-9A72-4C7E-B3EB-1B6E83B9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Studio 2017 Community Edition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B5D27-8FD0-4031-B9CB-33788536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42" y="3293261"/>
            <a:ext cx="5102258" cy="33377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BDA73-1019-4590-89CC-4E86A6383C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Free, fully-featured IDE for students, open-source and individual </a:t>
            </a:r>
            <a:r>
              <a:rPr lang="en-US" dirty="0" err="1"/>
              <a:t>devs</a:t>
            </a:r>
            <a:endParaRPr lang="en-US" dirty="0"/>
          </a:p>
          <a:p>
            <a:r>
              <a:rPr lang="en-US" dirty="0"/>
              <a:t>Download from: </a:t>
            </a:r>
            <a:r>
              <a:rPr lang="en-US" dirty="0">
                <a:hlinkClick r:id="rId3"/>
              </a:rPr>
              <a:t>https://www.visualstudio.com/downloads/</a:t>
            </a:r>
            <a:r>
              <a:rPr lang="en-US" dirty="0"/>
              <a:t> </a:t>
            </a:r>
          </a:p>
          <a:p>
            <a:r>
              <a:rPr lang="en-US" dirty="0"/>
              <a:t>Be sure to check “</a:t>
            </a:r>
            <a:r>
              <a:rPr lang="en-US" b="1" dirty="0"/>
              <a:t>ASP.NET and web development</a:t>
            </a:r>
            <a:r>
              <a:rPr lang="en-US" dirty="0"/>
              <a:t>” when installing VS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5F01-20D8-4710-BFC5-43900FCA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A541C4-72C2-4B18-87D7-3CB0E65C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6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Sticky Notes</vt:lpstr>
      <vt:lpstr>Prerequisites</vt:lpstr>
      <vt:lpstr>Visual Studio 2017 Community Edition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 Notes</dc:title>
  <dc:creator>Nadia Comanici</dc:creator>
  <cp:lastModifiedBy>Nadia Comanici</cp:lastModifiedBy>
  <cp:revision>3</cp:revision>
  <dcterms:created xsi:type="dcterms:W3CDTF">2017-11-27T15:32:41Z</dcterms:created>
  <dcterms:modified xsi:type="dcterms:W3CDTF">2017-11-27T15:45:44Z</dcterms:modified>
</cp:coreProperties>
</file>