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611f11d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611f11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e4d2d1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e4d2d1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6e4d2d1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6e4d2d1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e4d2d1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e4d2d1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e4d2d1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6e4d2d1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4400" y="4557700"/>
            <a:ext cx="935600" cy="5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750" y="1679075"/>
            <a:ext cx="2030058" cy="16898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457750" y="1792913"/>
            <a:ext cx="0" cy="1462200"/>
          </a:xfrm>
          <a:prstGeom prst="straightConnector1">
            <a:avLst/>
          </a:prstGeom>
          <a:noFill/>
          <a:ln cap="flat" cmpd="sng" w="762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4400" y="4557700"/>
            <a:ext cx="935600" cy="50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1"/>
          <p:cNvCxnSpPr/>
          <p:nvPr/>
        </p:nvCxnSpPr>
        <p:spPr>
          <a:xfrm rot="10800000">
            <a:off x="3704100" y="3096175"/>
            <a:ext cx="1735800" cy="0"/>
          </a:xfrm>
          <a:prstGeom prst="straightConnector1">
            <a:avLst/>
          </a:prstGeom>
          <a:noFill/>
          <a:ln cap="flat" cmpd="sng" w="762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4400" y="4557700"/>
            <a:ext cx="935600" cy="5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0" y="4891594"/>
            <a:ext cx="9144000" cy="252004"/>
            <a:chOff x="0" y="4891594"/>
            <a:chExt cx="9144000" cy="252004"/>
          </a:xfrm>
        </p:grpSpPr>
        <p:sp>
          <p:nvSpPr>
            <p:cNvPr id="23" name="Google Shape;23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" name="Google Shape;2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76462" y="4891598"/>
              <a:ext cx="467538" cy="252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0" y="4891594"/>
            <a:ext cx="9144000" cy="252004"/>
            <a:chOff x="0" y="4891594"/>
            <a:chExt cx="9144000" cy="252004"/>
          </a:xfrm>
        </p:grpSpPr>
        <p:sp>
          <p:nvSpPr>
            <p:cNvPr id="30" name="Google Shape;30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" name="Google Shape;31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76462" y="4891598"/>
              <a:ext cx="467538" cy="252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Related image" id="32" name="Google Shape;32;p5"/>
          <p:cNvPicPr preferRelativeResize="0"/>
          <p:nvPr/>
        </p:nvPicPr>
        <p:blipFill rotWithShape="1">
          <a:blip r:embed="rId3">
            <a:alphaModFix/>
          </a:blip>
          <a:srcRect b="11047" l="0" r="0" t="0"/>
          <a:stretch/>
        </p:blipFill>
        <p:spPr>
          <a:xfrm>
            <a:off x="8025500" y="4045875"/>
            <a:ext cx="983625" cy="7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0775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832400" y="10775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37" name="Google Shape;37;p6"/>
          <p:cNvGrpSpPr/>
          <p:nvPr/>
        </p:nvGrpSpPr>
        <p:grpSpPr>
          <a:xfrm>
            <a:off x="0" y="4891594"/>
            <a:ext cx="9144000" cy="252004"/>
            <a:chOff x="0" y="4891594"/>
            <a:chExt cx="9144000" cy="252004"/>
          </a:xfrm>
        </p:grpSpPr>
        <p:sp>
          <p:nvSpPr>
            <p:cNvPr id="38" name="Google Shape;38;p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" name="Google Shape;39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76462" y="4891598"/>
              <a:ext cx="467538" cy="252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" name="Google Shape;42;p7"/>
          <p:cNvGrpSpPr/>
          <p:nvPr/>
        </p:nvGrpSpPr>
        <p:grpSpPr>
          <a:xfrm>
            <a:off x="0" y="4891594"/>
            <a:ext cx="9144000" cy="252004"/>
            <a:chOff x="0" y="4891594"/>
            <a:chExt cx="9144000" cy="252004"/>
          </a:xfrm>
        </p:grpSpPr>
        <p:sp>
          <p:nvSpPr>
            <p:cNvPr id="43" name="Google Shape;43;p7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" name="Google Shape;4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76462" y="4891598"/>
              <a:ext cx="467538" cy="252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11700" y="13134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8" name="Google Shape;48;p8"/>
          <p:cNvGrpSpPr/>
          <p:nvPr/>
        </p:nvGrpSpPr>
        <p:grpSpPr>
          <a:xfrm>
            <a:off x="0" y="4891594"/>
            <a:ext cx="9144000" cy="252004"/>
            <a:chOff x="0" y="4891594"/>
            <a:chExt cx="9144000" cy="252004"/>
          </a:xfrm>
        </p:grpSpPr>
        <p:sp>
          <p:nvSpPr>
            <p:cNvPr id="49" name="Google Shape;49;p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" name="Google Shape;50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76462" y="4891598"/>
              <a:ext cx="467538" cy="252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b="1" sz="4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>
                <a:solidFill>
                  <a:srgbClr val="FFB6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B600"/>
              </a:buClr>
              <a:buSzPts val="1400"/>
              <a:buChar char="○"/>
              <a:defRPr>
                <a:solidFill>
                  <a:srgbClr val="FFB6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B600"/>
              </a:buClr>
              <a:buSzPts val="1400"/>
              <a:buChar char="■"/>
              <a:defRPr>
                <a:solidFill>
                  <a:srgbClr val="FFB6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B600"/>
              </a:buClr>
              <a:buSzPts val="1400"/>
              <a:buChar char="●"/>
              <a:defRPr>
                <a:solidFill>
                  <a:srgbClr val="FFB6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B600"/>
              </a:buClr>
              <a:buSzPts val="1400"/>
              <a:buChar char="○"/>
              <a:defRPr>
                <a:solidFill>
                  <a:srgbClr val="FFB6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B600"/>
              </a:buClr>
              <a:buSzPts val="1400"/>
              <a:buChar char="■"/>
              <a:defRPr>
                <a:solidFill>
                  <a:srgbClr val="FFB6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B600"/>
              </a:buClr>
              <a:buSzPts val="1400"/>
              <a:buChar char="●"/>
              <a:defRPr>
                <a:solidFill>
                  <a:srgbClr val="FFB6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B600"/>
              </a:buClr>
              <a:buSzPts val="1400"/>
              <a:buChar char="○"/>
              <a:defRPr>
                <a:solidFill>
                  <a:srgbClr val="FFB6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B600"/>
              </a:buClr>
              <a:buSzPts val="1400"/>
              <a:buChar char="■"/>
              <a:defRPr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0"/>
          <p:cNvGrpSpPr/>
          <p:nvPr/>
        </p:nvGrpSpPr>
        <p:grpSpPr>
          <a:xfrm>
            <a:off x="0" y="4891594"/>
            <a:ext cx="9144000" cy="252004"/>
            <a:chOff x="0" y="4891594"/>
            <a:chExt cx="9144000" cy="252004"/>
          </a:xfrm>
        </p:grpSpPr>
        <p:sp>
          <p:nvSpPr>
            <p:cNvPr id="58" name="Google Shape;58;p1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9" name="Google Shape;59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76462" y="4891598"/>
              <a:ext cx="467538" cy="252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s9-frontend-project-cong-duy.netlify.app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diagrams.n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diagrams.n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congduy/fs9-frontend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Integrify Fast Track</a:t>
            </a:r>
            <a:endParaRPr/>
          </a:p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Frontend Project__Pauli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11700" y="1077475"/>
            <a:ext cx="8520600" cy="26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feature of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Folder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11700" y="1077475"/>
            <a:ext cx="8520600" cy="26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https://fs9-frontend-project-cong-duy.netlify.app/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API all countries and each country one time at the first time access.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Showing loading or error when fetch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Search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Sort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Favorite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Switch theme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Save data to localStorage.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077475"/>
            <a:ext cx="8520600" cy="26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https://app.diagrams.net/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structure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077475"/>
            <a:ext cx="8520600" cy="26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https://app.diagrams.net/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code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077475"/>
            <a:ext cx="8520600" cy="26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code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https://github.com/ncongduy/fs9-frontend-project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