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5" r:id="rId6"/>
    <p:sldId id="297" r:id="rId7"/>
    <p:sldId id="299" r:id="rId8"/>
    <p:sldId id="292" r:id="rId9"/>
    <p:sldId id="300" r:id="rId10"/>
    <p:sldId id="298" r:id="rId11"/>
    <p:sldId id="278" r:id="rId12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Semestral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E20-BFCF-48BD-96B3-3D329645C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10363200" cy="61555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EFB43-E5AB-1713-A344-FFA03EAE870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524001"/>
            <a:ext cx="5181600" cy="295465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TCP:</a:t>
            </a:r>
          </a:p>
          <a:p>
            <a:r>
              <a:rPr lang="de-DE" dirty="0">
                <a:solidFill>
                  <a:schemeClr val="tx1"/>
                </a:solidFill>
              </a:rPr>
              <a:t>-</a:t>
            </a:r>
            <a:r>
              <a:rPr lang="de-DE" sz="2400" dirty="0">
                <a:solidFill>
                  <a:schemeClr val="tx1"/>
                </a:solidFill>
              </a:rPr>
              <a:t>More </a:t>
            </a:r>
            <a:r>
              <a:rPr lang="de-DE" sz="2400" dirty="0" err="1">
                <a:solidFill>
                  <a:schemeClr val="tx1"/>
                </a:solidFill>
              </a:rPr>
              <a:t>connection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closed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responses</a:t>
            </a:r>
            <a:r>
              <a:rPr lang="de-DE" sz="2400" dirty="0">
                <a:solidFill>
                  <a:schemeClr val="tx1"/>
                </a:solidFill>
              </a:rPr>
              <a:t> due fin packet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BFD02E-405A-D72E-395D-FA5147D0F181}"/>
              </a:ext>
            </a:extLst>
          </p:cNvPr>
          <p:cNvSpPr txBox="1">
            <a:spLocks/>
          </p:cNvSpPr>
          <p:nvPr/>
        </p:nvSpPr>
        <p:spPr>
          <a:xfrm>
            <a:off x="5867400" y="1524001"/>
            <a:ext cx="54102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>
                <a:solidFill>
                  <a:schemeClr val="tx1"/>
                </a:solidFill>
              </a:rPr>
              <a:t>UDP:</a:t>
            </a:r>
          </a:p>
          <a:p>
            <a:pPr marL="342900" indent="-342900">
              <a:buFontTx/>
              <a:buChar char="-"/>
            </a:pPr>
            <a:r>
              <a:rPr lang="de-DE" sz="2400" kern="0" dirty="0">
                <a:solidFill>
                  <a:schemeClr val="tx1"/>
                </a:solidFill>
              </a:rPr>
              <a:t>Not possible </a:t>
            </a:r>
            <a:r>
              <a:rPr lang="de-DE" sz="2400" kern="0" dirty="0" err="1">
                <a:solidFill>
                  <a:schemeClr val="tx1"/>
                </a:solidFill>
              </a:rPr>
              <a:t>to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see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if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client</a:t>
            </a:r>
            <a:r>
              <a:rPr lang="de-DE" sz="2400" kern="0" dirty="0">
                <a:solidFill>
                  <a:schemeClr val="tx1"/>
                </a:solidFill>
              </a:rPr>
              <a:t>/</a:t>
            </a:r>
            <a:r>
              <a:rPr lang="de-DE" sz="2400" kern="0" dirty="0" err="1">
                <a:solidFill>
                  <a:schemeClr val="tx1"/>
                </a:solidFill>
              </a:rPr>
              <a:t>server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is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up</a:t>
            </a:r>
            <a:r>
              <a:rPr lang="de-DE" sz="2400" kern="0" dirty="0">
                <a:solidFill>
                  <a:schemeClr val="tx1"/>
                </a:solidFill>
              </a:rPr>
              <a:t>, </a:t>
            </a:r>
            <a:r>
              <a:rPr lang="de-DE" sz="2400" kern="0" dirty="0" err="1">
                <a:solidFill>
                  <a:schemeClr val="tx1"/>
                </a:solidFill>
              </a:rPr>
              <a:t>without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no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programmed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response</a:t>
            </a:r>
            <a:endParaRPr lang="de-DE" sz="24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de-DE" sz="2400" kern="0" dirty="0">
                <a:solidFill>
                  <a:schemeClr val="tx1"/>
                </a:solidFill>
              </a:rPr>
              <a:t>Hard </a:t>
            </a:r>
            <a:r>
              <a:rPr lang="de-DE" sz="2400" kern="0" dirty="0" err="1">
                <a:solidFill>
                  <a:schemeClr val="tx1"/>
                </a:solidFill>
              </a:rPr>
              <a:t>to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determine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which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paket</a:t>
            </a:r>
            <a:r>
              <a:rPr lang="de-DE" sz="2400" kern="0" dirty="0">
                <a:solidFill>
                  <a:schemeClr val="tx1"/>
                </a:solidFill>
              </a:rPr>
              <a:t> </a:t>
            </a:r>
            <a:r>
              <a:rPr lang="de-DE" sz="2400" kern="0" dirty="0" err="1">
                <a:solidFill>
                  <a:schemeClr val="tx1"/>
                </a:solidFill>
              </a:rPr>
              <a:t>arrived</a:t>
            </a:r>
            <a:endParaRPr lang="de-DE" sz="24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de-DE" sz="3600" kern="0" dirty="0">
              <a:solidFill>
                <a:schemeClr val="tx1"/>
              </a:solidFill>
            </a:endParaRPr>
          </a:p>
          <a:p>
            <a:endParaRPr lang="de-DE" kern="0" dirty="0">
              <a:solidFill>
                <a:schemeClr val="tx1"/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5683C78-BEEA-858E-CBEF-1BB7831F5170}"/>
              </a:ext>
            </a:extLst>
          </p:cNvPr>
          <p:cNvSpPr txBox="1">
            <a:spLocks/>
          </p:cNvSpPr>
          <p:nvPr/>
        </p:nvSpPr>
        <p:spPr>
          <a:xfrm>
            <a:off x="685800" y="3903345"/>
            <a:ext cx="11049000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>
                <a:solidFill>
                  <a:schemeClr val="tx1"/>
                </a:solidFill>
              </a:rPr>
              <a:t>Both:</a:t>
            </a:r>
          </a:p>
          <a:p>
            <a:r>
              <a:rPr lang="de-DE" kern="0" dirty="0">
                <a:solidFill>
                  <a:schemeClr val="tx1"/>
                </a:solidFill>
              </a:rPr>
              <a:t>-</a:t>
            </a:r>
            <a:r>
              <a:rPr lang="de-DE" sz="2400" kern="0" dirty="0">
                <a:solidFill>
                  <a:schemeClr val="tx1"/>
                </a:solidFill>
              </a:rPr>
              <a:t>Easy </a:t>
            </a:r>
            <a:r>
              <a:rPr lang="de-DE" sz="2400" kern="0" dirty="0" err="1">
                <a:solidFill>
                  <a:schemeClr val="tx1"/>
                </a:solidFill>
              </a:rPr>
              <a:t>to</a:t>
            </a:r>
            <a:r>
              <a:rPr lang="de-DE" sz="2400" kern="0" dirty="0">
                <a:solidFill>
                  <a:schemeClr val="tx1"/>
                </a:solidFill>
              </a:rPr>
              <a:t> fake IP/Port and </a:t>
            </a:r>
            <a:r>
              <a:rPr lang="de-DE" sz="2400" kern="0" dirty="0" err="1">
                <a:solidFill>
                  <a:schemeClr val="tx1"/>
                </a:solidFill>
              </a:rPr>
              <a:t>be</a:t>
            </a:r>
            <a:r>
              <a:rPr lang="de-DE" sz="2400" kern="0" dirty="0">
                <a:solidFill>
                  <a:schemeClr val="tx1"/>
                </a:solidFill>
              </a:rPr>
              <a:t> Nick, Max, Juan</a:t>
            </a:r>
          </a:p>
          <a:p>
            <a:endParaRPr lang="de-DE" sz="2400" kern="0" dirty="0">
              <a:solidFill>
                <a:schemeClr val="tx1"/>
              </a:solidFill>
            </a:endParaRPr>
          </a:p>
          <a:p>
            <a:endParaRPr lang="de-DE" kern="0" dirty="0">
              <a:solidFill>
                <a:schemeClr val="tx1"/>
              </a:solidFill>
            </a:endParaRPr>
          </a:p>
          <a:p>
            <a:endParaRPr lang="de-DE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6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94523-A388-445D-B415-8974E172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1705374"/>
            <a:ext cx="7458075" cy="4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39896-A229-7DC3-ED7D-471B504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 - Lo que queda por hacer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0786-0875-3C54-CB36-EA1FA69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762" y="2079246"/>
            <a:ext cx="4830979" cy="3886200"/>
          </a:xfrm>
        </p:spPr>
        <p:txBody>
          <a:bodyPr/>
          <a:lstStyle/>
          <a:p>
            <a:r>
              <a:rPr lang="es-ES" sz="3000" dirty="0">
                <a:solidFill>
                  <a:schemeClr val="tx1"/>
                </a:solidFill>
              </a:rPr>
              <a:t>Crear pruebas de rendimiento y efectuarlas para poder comprobar la seguridad, velocidad y usabilidad, aparte de hacer una mejora en la interfaz de usuario</a:t>
            </a:r>
          </a:p>
        </p:txBody>
      </p:sp>
      <p:pic>
        <p:nvPicPr>
          <p:cNvPr id="1026" name="Picture 2" descr="Ventajas y desventajas de los servidores web dedicados - WireNet Chile">
            <a:extLst>
              <a:ext uri="{FF2B5EF4-FFF2-40B4-BE49-F238E27FC236}">
                <a16:creationId xmlns:a16="http://schemas.microsoft.com/office/drawing/2014/main" id="{9CC95CF4-246A-4968-A79E-6494EA39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6450"/>
            <a:ext cx="520135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 de chat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FD7E-4598-F6A1-B683-E1DA54F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0BB5D-A5BF-B6EF-57BE-6F1047EE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077766"/>
          </a:xfrm>
        </p:spPr>
        <p:txBody>
          <a:bodyPr/>
          <a:lstStyle/>
          <a:p>
            <a:r>
              <a:rPr lang="de-DE" sz="2000" dirty="0" err="1">
                <a:solidFill>
                  <a:schemeClr val="tx1"/>
                </a:solidFill>
              </a:rPr>
              <a:t>Tested</a:t>
            </a:r>
            <a:r>
              <a:rPr lang="de-DE" sz="2000" dirty="0">
                <a:solidFill>
                  <a:schemeClr val="tx1"/>
                </a:solidFill>
              </a:rPr>
              <a:t> on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Single Computer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server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fixed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clients</a:t>
            </a:r>
            <a:r>
              <a:rPr lang="de-DE" sz="2000" dirty="0">
                <a:solidFill>
                  <a:schemeClr val="tx1"/>
                </a:solidFill>
              </a:rPr>
              <a:t> flexible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err="1">
                <a:solidFill>
                  <a:schemeClr val="tx1"/>
                </a:solidFill>
              </a:rPr>
              <a:t>Prozessor:Intel</a:t>
            </a:r>
            <a:r>
              <a:rPr lang="de-DE" sz="2000" dirty="0">
                <a:solidFill>
                  <a:schemeClr val="tx1"/>
                </a:solidFill>
              </a:rPr>
              <a:t>(R) Core(TM) i5 CPU       M 560  @ 2.67GHz, 2667 MHz, 2 Kern(e), 4 logische(r) Prozessor(en) – </a:t>
            </a:r>
            <a:r>
              <a:rPr lang="de-DE" sz="2000" b="1" dirty="0">
                <a:solidFill>
                  <a:schemeClr val="tx1"/>
                </a:solidFill>
              </a:rPr>
              <a:t>2010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Breitbild</PresentationFormat>
  <Paragraphs>58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Situación actual</vt:lpstr>
      <vt:lpstr>Situación actual - Lo que queda por hacer</vt:lpstr>
      <vt:lpstr>PowerPoint-Präsentation</vt:lpstr>
      <vt:lpstr>PowerPoint-Präsentation</vt:lpstr>
      <vt:lpstr>Conclusión </vt:lpstr>
      <vt:lpstr>Testing Environment</vt:lpstr>
      <vt:lpstr>Results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24</cp:revision>
  <dcterms:created xsi:type="dcterms:W3CDTF">2022-04-12T20:16:45Z</dcterms:created>
  <dcterms:modified xsi:type="dcterms:W3CDTF">2022-07-13T14:10:45Z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