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87" r:id="rId5"/>
    <p:sldId id="292" r:id="rId6"/>
    <p:sldId id="278" r:id="rId7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6" autoAdjust="0"/>
  </p:normalViewPr>
  <p:slideViewPr>
    <p:cSldViewPr>
      <p:cViewPr varScale="1">
        <p:scale>
          <a:sx n="114" d="100"/>
          <a:sy n="114" d="100"/>
        </p:scale>
        <p:origin x="43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‹Nº›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‹Nº›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‹Nº›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‹Nº›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‹Nº›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‹Nº›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Proyecto Semestral 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18/04/2022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7513" y="1676400"/>
            <a:ext cx="11847576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7" name="Rectángulo 11">
            <a:extLst>
              <a:ext uri="{FF2B5EF4-FFF2-40B4-BE49-F238E27FC236}">
                <a16:creationId xmlns:a16="http://schemas.microsoft.com/office/drawing/2014/main" id="{D5E77F92-8B8D-4BB5-B4BA-A58226E1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237" y="2700699"/>
            <a:ext cx="866775" cy="677735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Ingreso al chat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9">
            <a:extLst>
              <a:ext uri="{FF2B5EF4-FFF2-40B4-BE49-F238E27FC236}">
                <a16:creationId xmlns:a16="http://schemas.microsoft.com/office/drawing/2014/main" id="{15BC29E8-083B-46ED-BC99-03C80399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915" y="3892570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ingreso al chat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10E8FF-9724-469E-8D5C-786BE629C0F1}"/>
              </a:ext>
            </a:extLst>
          </p:cNvPr>
          <p:cNvCxnSpPr/>
          <p:nvPr/>
        </p:nvCxnSpPr>
        <p:spPr>
          <a:xfrm flipV="1">
            <a:off x="1238250" y="6807835"/>
            <a:ext cx="2286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8EED7F-768E-41D8-9D6A-1BE411ABD8A3}"/>
              </a:ext>
            </a:extLst>
          </p:cNvPr>
          <p:cNvCxnSpPr/>
          <p:nvPr/>
        </p:nvCxnSpPr>
        <p:spPr>
          <a:xfrm>
            <a:off x="2447925" y="679323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DAE25B-DFC4-4217-8F60-07DDAD81E33B}"/>
              </a:ext>
            </a:extLst>
          </p:cNvPr>
          <p:cNvCxnSpPr/>
          <p:nvPr/>
        </p:nvCxnSpPr>
        <p:spPr>
          <a:xfrm>
            <a:off x="3886200" y="679323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1F46358-C6DF-421C-BFFA-262E5C4E77A8}"/>
              </a:ext>
            </a:extLst>
          </p:cNvPr>
          <p:cNvCxnSpPr/>
          <p:nvPr/>
        </p:nvCxnSpPr>
        <p:spPr>
          <a:xfrm flipV="1">
            <a:off x="5705475" y="6383655"/>
            <a:ext cx="4476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4BD022-DC7A-4A70-BEA3-B653950BB225}"/>
              </a:ext>
            </a:extLst>
          </p:cNvPr>
          <p:cNvCxnSpPr/>
          <p:nvPr/>
        </p:nvCxnSpPr>
        <p:spPr>
          <a:xfrm flipH="1">
            <a:off x="5162550" y="785050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E4F95C-E871-4DE0-95B8-B5772B5014C3}"/>
              </a:ext>
            </a:extLst>
          </p:cNvPr>
          <p:cNvCxnSpPr/>
          <p:nvPr/>
        </p:nvCxnSpPr>
        <p:spPr>
          <a:xfrm flipH="1" flipV="1">
            <a:off x="5143500" y="7212330"/>
            <a:ext cx="285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A83D79-DE98-437C-BD59-BC84E9A2B92F}"/>
              </a:ext>
            </a:extLst>
          </p:cNvPr>
          <p:cNvCxnSpPr/>
          <p:nvPr/>
        </p:nvCxnSpPr>
        <p:spPr>
          <a:xfrm>
            <a:off x="5619750" y="6888480"/>
            <a:ext cx="5048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09287384-6272-4EE3-B30B-AAF17BEF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16C8423-1643-4C89-931A-A8693137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ángulo 9">
            <a:extLst>
              <a:ext uri="{FF2B5EF4-FFF2-40B4-BE49-F238E27FC236}">
                <a16:creationId xmlns:a16="http://schemas.microsoft.com/office/drawing/2014/main" id="{8F31AF3F-3A17-4FAD-8985-9CD0B9D3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82" y="3261954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 De Usuario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9DB06CA7-4D4D-4E77-9552-4A300152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71" y="3261954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Conexión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ángulo 9">
            <a:extLst>
              <a:ext uri="{FF2B5EF4-FFF2-40B4-BE49-F238E27FC236}">
                <a16:creationId xmlns:a16="http://schemas.microsoft.com/office/drawing/2014/main" id="{EA429E4C-20DD-42D2-86B1-A6D9DB3B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103" y="3261954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ángulo 9">
            <a:extLst>
              <a:ext uri="{FF2B5EF4-FFF2-40B4-BE49-F238E27FC236}">
                <a16:creationId xmlns:a16="http://schemas.microsoft.com/office/drawing/2014/main" id="{5422564B-5B79-4160-9172-7C6F912B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41" y="3261995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AE5BF68-24D0-40F5-960A-DE1932CBF4AE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 flipV="1">
            <a:off x="1821259" y="3650522"/>
            <a:ext cx="455844" cy="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0F926E4-B2B6-4893-A282-192FD0648371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3214521" y="3650522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A1FFA29-8CAA-4A8E-AEA3-8B93179E9D74}"/>
              </a:ext>
            </a:extLst>
          </p:cNvPr>
          <p:cNvCxnSpPr>
            <a:stCxn id="33" idx="3"/>
            <a:endCxn id="26" idx="1"/>
          </p:cNvCxnSpPr>
          <p:nvPr/>
        </p:nvCxnSpPr>
        <p:spPr>
          <a:xfrm>
            <a:off x="4704389" y="3650522"/>
            <a:ext cx="56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C3E9CF0-88BD-464E-BB17-1F3A13CFA359}"/>
              </a:ext>
            </a:extLst>
          </p:cNvPr>
          <p:cNvCxnSpPr>
            <a:stCxn id="26" idx="3"/>
            <a:endCxn id="7" idx="1"/>
          </p:cNvCxnSpPr>
          <p:nvPr/>
        </p:nvCxnSpPr>
        <p:spPr>
          <a:xfrm flipV="1">
            <a:off x="6210300" y="3039567"/>
            <a:ext cx="571937" cy="6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9649E95-69FB-4369-9DB7-7166056A5C0F}"/>
              </a:ext>
            </a:extLst>
          </p:cNvPr>
          <p:cNvCxnSpPr>
            <a:stCxn id="26" idx="3"/>
            <a:endCxn id="8" idx="1"/>
          </p:cNvCxnSpPr>
          <p:nvPr/>
        </p:nvCxnSpPr>
        <p:spPr>
          <a:xfrm>
            <a:off x="6210300" y="3650522"/>
            <a:ext cx="536615" cy="63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D9F1F1A-CEF2-47CC-8ADB-13C17AD46FBC}"/>
              </a:ext>
            </a:extLst>
          </p:cNvPr>
          <p:cNvCxnSpPr>
            <a:stCxn id="8" idx="1"/>
          </p:cNvCxnSpPr>
          <p:nvPr/>
        </p:nvCxnSpPr>
        <p:spPr>
          <a:xfrm flipH="1">
            <a:off x="5741591" y="4281138"/>
            <a:ext cx="1005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6FCDBF4-4CFC-4EA2-92A6-DA53ED0D1B37}"/>
              </a:ext>
            </a:extLst>
          </p:cNvPr>
          <p:cNvCxnSpPr>
            <a:endCxn id="26" idx="2"/>
          </p:cNvCxnSpPr>
          <p:nvPr/>
        </p:nvCxnSpPr>
        <p:spPr>
          <a:xfrm flipV="1">
            <a:off x="5741591" y="4039090"/>
            <a:ext cx="0" cy="24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18/04/2022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154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Presentación de PowerPoint</vt:lpstr>
      <vt:lpstr>Introducción </vt:lpstr>
      <vt:lpstr>Objetivos</vt:lpstr>
      <vt:lpstr>Situación actual</vt:lpstr>
      <vt:lpstr>Conclusión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maximiliano fernandez</cp:lastModifiedBy>
  <cp:revision>15</cp:revision>
  <dcterms:created xsi:type="dcterms:W3CDTF">2022-04-12T20:16:45Z</dcterms:created>
  <dcterms:modified xsi:type="dcterms:W3CDTF">2022-05-12T15:54:50Z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