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4" r:id="rId6"/>
    <p:sldId id="295" r:id="rId7"/>
    <p:sldId id="292" r:id="rId8"/>
    <p:sldId id="278" r:id="rId9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Proyecto Semestral 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18/04/2022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7" name="Rectángulo 11">
            <a:extLst>
              <a:ext uri="{FF2B5EF4-FFF2-40B4-BE49-F238E27FC236}">
                <a16:creationId xmlns:a16="http://schemas.microsoft.com/office/drawing/2014/main" id="{D5E77F92-8B8D-4BB5-B4BA-A58226E1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237" y="2700699"/>
            <a:ext cx="866775" cy="677735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Ingreso al chat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9">
            <a:extLst>
              <a:ext uri="{FF2B5EF4-FFF2-40B4-BE49-F238E27FC236}">
                <a16:creationId xmlns:a16="http://schemas.microsoft.com/office/drawing/2014/main" id="{15BC29E8-083B-46ED-BC99-03C80399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915" y="3892570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ingreso al chat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ángulo 9">
            <a:extLst>
              <a:ext uri="{FF2B5EF4-FFF2-40B4-BE49-F238E27FC236}">
                <a16:creationId xmlns:a16="http://schemas.microsoft.com/office/drawing/2014/main" id="{8F31AF3F-3A17-4FAD-8985-9CD0B9D3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82" y="3261954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 De Usuario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ángulo 9">
            <a:extLst>
              <a:ext uri="{FF2B5EF4-FFF2-40B4-BE49-F238E27FC236}">
                <a16:creationId xmlns:a16="http://schemas.microsoft.com/office/drawing/2014/main" id="{9DB06CA7-4D4D-4E77-9552-4A300152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71" y="3261954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Conexión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ángulo 9">
            <a:extLst>
              <a:ext uri="{FF2B5EF4-FFF2-40B4-BE49-F238E27FC236}">
                <a16:creationId xmlns:a16="http://schemas.microsoft.com/office/drawing/2014/main" id="{EA429E4C-20DD-42D2-86B1-A6D9DB3B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103" y="3261954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ángulo 9">
            <a:extLst>
              <a:ext uri="{FF2B5EF4-FFF2-40B4-BE49-F238E27FC236}">
                <a16:creationId xmlns:a16="http://schemas.microsoft.com/office/drawing/2014/main" id="{5422564B-5B79-4160-9172-7C6F912B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41" y="3261995"/>
            <a:ext cx="937418" cy="777136"/>
          </a:xfrm>
          <a:prstGeom prst="rect">
            <a:avLst/>
          </a:prstGeom>
          <a:solidFill>
            <a:srgbClr val="4472C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AE5BF68-24D0-40F5-960A-DE1932CBF4AE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 flipV="1">
            <a:off x="1821259" y="3650522"/>
            <a:ext cx="455844" cy="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0F926E4-B2B6-4893-A282-192FD0648371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3214521" y="365052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1FFA29-8CAA-4A8E-AEA3-8B93179E9D74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>
            <a:off x="4704389" y="3650522"/>
            <a:ext cx="56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C3E9CF0-88BD-464E-BB17-1F3A13CFA359}"/>
              </a:ext>
            </a:extLst>
          </p:cNvPr>
          <p:cNvCxnSpPr>
            <a:stCxn id="26" idx="3"/>
            <a:endCxn id="7" idx="1"/>
          </p:cNvCxnSpPr>
          <p:nvPr/>
        </p:nvCxnSpPr>
        <p:spPr>
          <a:xfrm flipV="1">
            <a:off x="6210300" y="3039567"/>
            <a:ext cx="571937" cy="6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9649E95-69FB-4369-9DB7-7166056A5C0F}"/>
              </a:ext>
            </a:extLst>
          </p:cNvPr>
          <p:cNvCxnSpPr>
            <a:stCxn id="26" idx="3"/>
            <a:endCxn id="8" idx="1"/>
          </p:cNvCxnSpPr>
          <p:nvPr/>
        </p:nvCxnSpPr>
        <p:spPr>
          <a:xfrm>
            <a:off x="6210300" y="3650522"/>
            <a:ext cx="536615" cy="63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D9F1F1A-CEF2-47CC-8ADB-13C17AD46FBC}"/>
              </a:ext>
            </a:extLst>
          </p:cNvPr>
          <p:cNvCxnSpPr>
            <a:stCxn id="8" idx="1"/>
          </p:cNvCxnSpPr>
          <p:nvPr/>
        </p:nvCxnSpPr>
        <p:spPr>
          <a:xfrm flipH="1">
            <a:off x="5741591" y="4281138"/>
            <a:ext cx="1005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6FCDBF4-4CFC-4EA2-92A6-DA53ED0D1B37}"/>
              </a:ext>
            </a:extLst>
          </p:cNvPr>
          <p:cNvCxnSpPr>
            <a:endCxn id="26" idx="2"/>
          </p:cNvCxnSpPr>
          <p:nvPr/>
        </p:nvCxnSpPr>
        <p:spPr>
          <a:xfrm flipV="1">
            <a:off x="5741591" y="4039090"/>
            <a:ext cx="0" cy="24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54C50-7578-1783-8275-19380D0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8E4C7-15FE-8F85-B429-DAAEB1FB3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D9FC-504F-E4FA-5F03-7BFAD0C3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4"/>
            <a:ext cx="12192000" cy="675537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5FF6EC1-40C1-B3D1-CA31-AB3955756DBB}"/>
              </a:ext>
            </a:extLst>
          </p:cNvPr>
          <p:cNvSpPr/>
          <p:nvPr/>
        </p:nvSpPr>
        <p:spPr>
          <a:xfrm>
            <a:off x="4953000" y="2133601"/>
            <a:ext cx="2590800" cy="3047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B5925D-CB69-9645-FEFF-5890472A4978}"/>
              </a:ext>
            </a:extLst>
          </p:cNvPr>
          <p:cNvSpPr/>
          <p:nvPr/>
        </p:nvSpPr>
        <p:spPr>
          <a:xfrm>
            <a:off x="-76200" y="5486400"/>
            <a:ext cx="2845420" cy="53758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C0BCB3-51C8-A98A-1769-DB993950337C}"/>
              </a:ext>
            </a:extLst>
          </p:cNvPr>
          <p:cNvSpPr/>
          <p:nvPr/>
        </p:nvSpPr>
        <p:spPr>
          <a:xfrm>
            <a:off x="4953000" y="3983330"/>
            <a:ext cx="3124200" cy="3047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56CD9D-0E43-69A9-32BE-45FE18CCE69A}"/>
              </a:ext>
            </a:extLst>
          </p:cNvPr>
          <p:cNvSpPr/>
          <p:nvPr/>
        </p:nvSpPr>
        <p:spPr>
          <a:xfrm>
            <a:off x="4953000" y="4288129"/>
            <a:ext cx="2845420" cy="53758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843D72-866C-7A47-AC15-C332526F5CAC}"/>
              </a:ext>
            </a:extLst>
          </p:cNvPr>
          <p:cNvSpPr/>
          <p:nvPr/>
        </p:nvSpPr>
        <p:spPr>
          <a:xfrm>
            <a:off x="-20446" y="3714539"/>
            <a:ext cx="3906646" cy="4002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231654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Crear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seguridad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velocidad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usabilidad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Mejorar la interfaz de usuario</a:t>
            </a:r>
          </a:p>
          <a:p>
            <a:r>
              <a:rPr lang="de-DE" dirty="0" err="1">
                <a:solidFill>
                  <a:schemeClr val="tx1"/>
                </a:solidFill>
              </a:rPr>
              <a:t>Actualizar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miembro</a:t>
            </a:r>
            <a:r>
              <a:rPr lang="de-DE" dirty="0">
                <a:solidFill>
                  <a:schemeClr val="tx1"/>
                </a:solidFill>
              </a:rPr>
              <a:t> del </a:t>
            </a:r>
            <a:r>
              <a:rPr lang="de-DE" dirty="0" err="1">
                <a:solidFill>
                  <a:schemeClr val="tx1"/>
                </a:solidFill>
              </a:rPr>
              <a:t>chat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para</a:t>
            </a:r>
            <a:r>
              <a:rPr lang="de-DE" dirty="0">
                <a:solidFill>
                  <a:schemeClr val="tx1"/>
                </a:solidFill>
              </a:rPr>
              <a:t> los </a:t>
            </a:r>
            <a:r>
              <a:rPr lang="de-DE" dirty="0" err="1">
                <a:solidFill>
                  <a:schemeClr val="tx1"/>
                </a:solidFill>
              </a:rPr>
              <a:t>estar</a:t>
            </a:r>
            <a:r>
              <a:rPr lang="de-DE" dirty="0">
                <a:solidFill>
                  <a:schemeClr val="tx1"/>
                </a:solidFill>
              </a:rPr>
              <a:t> en </a:t>
            </a:r>
            <a:r>
              <a:rPr lang="de-DE" dirty="0" err="1">
                <a:solidFill>
                  <a:schemeClr val="tx1"/>
                </a:solidFill>
              </a:rPr>
              <a:t>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grupo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18/04/2022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PowerPoint-Präsentation</vt:lpstr>
      <vt:lpstr>Situación actual - Lo que queda por hacer</vt:lpstr>
      <vt:lpstr>Conclusión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17</cp:revision>
  <dcterms:created xsi:type="dcterms:W3CDTF">2022-04-12T20:16:45Z</dcterms:created>
  <dcterms:modified xsi:type="dcterms:W3CDTF">2022-06-29T18:07:21Z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